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notesSlides/notesSlide33.xml" ContentType="application/vnd.openxmlformats-officedocument.presentationml.notesSlide+xml"/>
  <Override PartName="/ppt/tags/tag25.xml" ContentType="application/vnd.openxmlformats-officedocument.presentationml.tags+xml"/>
  <Override PartName="/ppt/notesSlides/notesSlide34.xml" ContentType="application/vnd.openxmlformats-officedocument.presentationml.notesSlide+xml"/>
  <Override PartName="/ppt/tags/tag26.xml" ContentType="application/vnd.openxmlformats-officedocument.presentationml.tags+xml"/>
  <Override PartName="/ppt/notesSlides/notesSlide35.xml" ContentType="application/vnd.openxmlformats-officedocument.presentationml.notesSlide+xml"/>
  <Override PartName="/ppt/tags/tag27.xml" ContentType="application/vnd.openxmlformats-officedocument.presentationml.tags+xml"/>
  <Override PartName="/ppt/notesSlides/notesSlide36.xml" ContentType="application/vnd.openxmlformats-officedocument.presentationml.notesSlide+xml"/>
  <Override PartName="/ppt/tags/tag28.xml" ContentType="application/vnd.openxmlformats-officedocument.presentationml.tags+xml"/>
  <Override PartName="/ppt/notesSlides/notesSlide37.xml" ContentType="application/vnd.openxmlformats-officedocument.presentationml.notesSlide+xml"/>
  <Override PartName="/ppt/tags/tag29.xml" ContentType="application/vnd.openxmlformats-officedocument.presentationml.tags+xml"/>
  <Override PartName="/ppt/notesSlides/notesSlide38.xml" ContentType="application/vnd.openxmlformats-officedocument.presentationml.notesSlide+xml"/>
  <Override PartName="/ppt/tags/tag30.xml" ContentType="application/vnd.openxmlformats-officedocument.presentationml.tags+xml"/>
  <Override PartName="/ppt/notesSlides/notesSlide39.xml" ContentType="application/vnd.openxmlformats-officedocument.presentationml.notesSlide+xml"/>
  <Override PartName="/ppt/tags/tag31.xml" ContentType="application/vnd.openxmlformats-officedocument.presentationml.tags+xml"/>
  <Override PartName="/ppt/notesSlides/notesSlide40.xml" ContentType="application/vnd.openxmlformats-officedocument.presentationml.notesSlide+xml"/>
  <Override PartName="/ppt/tags/tag32.xml" ContentType="application/vnd.openxmlformats-officedocument.presentationml.tags+xml"/>
  <Override PartName="/ppt/notesSlides/notesSlide41.xml" ContentType="application/vnd.openxmlformats-officedocument.presentationml.notesSlide+xml"/>
  <Override PartName="/ppt/tags/tag33.xml" ContentType="application/vnd.openxmlformats-officedocument.presentationml.tags+xml"/>
  <Override PartName="/ppt/notesSlides/notesSlide42.xml" ContentType="application/vnd.openxmlformats-officedocument.presentationml.notesSlide+xml"/>
  <Override PartName="/ppt/tags/tag34.xml" ContentType="application/vnd.openxmlformats-officedocument.presentationml.tags+xml"/>
  <Override PartName="/ppt/notesSlides/notesSlide43.xml" ContentType="application/vnd.openxmlformats-officedocument.presentationml.notesSlide+xml"/>
  <Override PartName="/ppt/tags/tag35.xml" ContentType="application/vnd.openxmlformats-officedocument.presentationml.tags+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14" r:id="rId5"/>
    <p:sldId id="516" r:id="rId6"/>
    <p:sldId id="545" r:id="rId7"/>
    <p:sldId id="546" r:id="rId8"/>
    <p:sldId id="542" r:id="rId9"/>
    <p:sldId id="547" r:id="rId10"/>
    <p:sldId id="518" r:id="rId11"/>
    <p:sldId id="519" r:id="rId12"/>
    <p:sldId id="520" r:id="rId13"/>
    <p:sldId id="543" r:id="rId14"/>
    <p:sldId id="521" r:id="rId15"/>
    <p:sldId id="544" r:id="rId16"/>
    <p:sldId id="522" r:id="rId17"/>
    <p:sldId id="523" r:id="rId18"/>
    <p:sldId id="524" r:id="rId19"/>
    <p:sldId id="515" r:id="rId20"/>
    <p:sldId id="525" r:id="rId21"/>
    <p:sldId id="526" r:id="rId22"/>
    <p:sldId id="492" r:id="rId23"/>
    <p:sldId id="530" r:id="rId24"/>
    <p:sldId id="548" r:id="rId25"/>
    <p:sldId id="466" r:id="rId26"/>
    <p:sldId id="501" r:id="rId27"/>
    <p:sldId id="496" r:id="rId28"/>
    <p:sldId id="468" r:id="rId29"/>
    <p:sldId id="502" r:id="rId30"/>
    <p:sldId id="469" r:id="rId31"/>
    <p:sldId id="470" r:id="rId32"/>
    <p:sldId id="471" r:id="rId33"/>
    <p:sldId id="473" r:id="rId34"/>
    <p:sldId id="474" r:id="rId35"/>
    <p:sldId id="472" r:id="rId36"/>
    <p:sldId id="475" r:id="rId37"/>
    <p:sldId id="476" r:id="rId38"/>
    <p:sldId id="503" r:id="rId39"/>
    <p:sldId id="478" r:id="rId40"/>
    <p:sldId id="479" r:id="rId41"/>
    <p:sldId id="480" r:id="rId42"/>
    <p:sldId id="483" r:id="rId43"/>
    <p:sldId id="481" r:id="rId44"/>
    <p:sldId id="482" r:id="rId45"/>
    <p:sldId id="493" r:id="rId46"/>
    <p:sldId id="485" r:id="rId47"/>
    <p:sldId id="486" r:id="rId48"/>
    <p:sldId id="494" r:id="rId49"/>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E8E9"/>
    <a:srgbClr val="776AAA"/>
    <a:srgbClr val="0E1E42"/>
    <a:srgbClr val="00858D"/>
    <a:srgbClr val="D9EDEE"/>
    <a:srgbClr val="4557AD"/>
    <a:srgbClr val="ED1654"/>
    <a:srgbClr val="0E1D42"/>
    <a:srgbClr val="FCDCE5"/>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9EB3AF-9D2D-4E79-9A52-1B4A7B1D4FEB}" v="1" dt="2025-03-18T23:04:06.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84019" autoAdjust="0"/>
  </p:normalViewPr>
  <p:slideViewPr>
    <p:cSldViewPr snapToGrid="0">
      <p:cViewPr varScale="1">
        <p:scale>
          <a:sx n="93" d="100"/>
          <a:sy n="93" d="100"/>
        </p:scale>
        <p:origin x="588"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AE45A0AF-69C2-4585-BDE1-0C34793451D1}"/>
    <pc:docChg chg="modSld modMainMaster">
      <pc:chgData name="Kerrie Shanahan" userId="ae473d9f-76e9-476f-892f-2674ea963afc" providerId="ADAL" clId="{AE45A0AF-69C2-4585-BDE1-0C34793451D1}" dt="2024-12-16T22:23:15.658" v="2" actId="1076"/>
      <pc:docMkLst>
        <pc:docMk/>
      </pc:docMkLst>
    </pc:docChg>
  </pc:docChgLst>
  <pc:docChgLst>
    <pc:chgData name="Liz Heynes" userId="S::liz.heynes@esa.edu.au::e5ff50d5-f39a-42f6-9e9f-e790bcc8c38d" providerId="AD" clId="Web-{0223DE6F-02F3-3A77-10EB-EE2C177CC5FC}"/>
    <pc:docChg chg="modSld">
      <pc:chgData name="Liz Heynes" userId="S::liz.heynes@esa.edu.au::e5ff50d5-f39a-42f6-9e9f-e790bcc8c38d" providerId="AD" clId="Web-{0223DE6F-02F3-3A77-10EB-EE2C177CC5FC}" dt="2025-02-12T02:38:21.302" v="4"/>
      <pc:docMkLst>
        <pc:docMk/>
      </pc:docMkLst>
      <pc:sldChg chg="modNotes">
        <pc:chgData name="Liz Heynes" userId="S::liz.heynes@esa.edu.au::e5ff50d5-f39a-42f6-9e9f-e790bcc8c38d" providerId="AD" clId="Web-{0223DE6F-02F3-3A77-10EB-EE2C177CC5FC}" dt="2025-02-12T02:38:04.489" v="1"/>
        <pc:sldMkLst>
          <pc:docMk/>
          <pc:sldMk cId="3539928300" sldId="525"/>
        </pc:sldMkLst>
      </pc:sldChg>
      <pc:sldChg chg="modNotes">
        <pc:chgData name="Liz Heynes" userId="S::liz.heynes@esa.edu.au::e5ff50d5-f39a-42f6-9e9f-e790bcc8c38d" providerId="AD" clId="Web-{0223DE6F-02F3-3A77-10EB-EE2C177CC5FC}" dt="2025-02-12T02:38:13.786" v="3"/>
        <pc:sldMkLst>
          <pc:docMk/>
          <pc:sldMk cId="2922507473" sldId="526"/>
        </pc:sldMkLst>
      </pc:sldChg>
      <pc:sldChg chg="modNotes">
        <pc:chgData name="Liz Heynes" userId="S::liz.heynes@esa.edu.au::e5ff50d5-f39a-42f6-9e9f-e790bcc8c38d" providerId="AD" clId="Web-{0223DE6F-02F3-3A77-10EB-EE2C177CC5FC}" dt="2025-02-12T02:38:21.302" v="4"/>
        <pc:sldMkLst>
          <pc:docMk/>
          <pc:sldMk cId="3343300457" sldId="530"/>
        </pc:sldMkLst>
      </pc:sldChg>
    </pc:docChg>
  </pc:docChgLst>
  <pc:docChgLst>
    <pc:chgData name="Kerrie Shanahan" userId="ae473d9f-76e9-476f-892f-2674ea963afc" providerId="ADAL" clId="{291F62E6-A642-466A-AD71-552EE31731A8}"/>
    <pc:docChg chg="custSel delSld modSld modMainMaster">
      <pc:chgData name="Kerrie Shanahan" userId="ae473d9f-76e9-476f-892f-2674ea963afc" providerId="ADAL" clId="{291F62E6-A642-466A-AD71-552EE31731A8}" dt="2024-08-21T06:11:30.398" v="134" actId="20577"/>
      <pc:docMkLst>
        <pc:docMk/>
      </pc:docMkLst>
      <pc:sldChg chg="modNotesTx">
        <pc:chgData name="Kerrie Shanahan" userId="ae473d9f-76e9-476f-892f-2674ea963afc" providerId="ADAL" clId="{291F62E6-A642-466A-AD71-552EE31731A8}" dt="2024-08-21T05:46:08.495" v="47"/>
        <pc:sldMkLst>
          <pc:docMk/>
          <pc:sldMk cId="2252570692" sldId="486"/>
        </pc:sldMkLst>
      </pc:sldChg>
      <pc:sldChg chg="del">
        <pc:chgData name="Kerrie Shanahan" userId="ae473d9f-76e9-476f-892f-2674ea963afc" providerId="ADAL" clId="{291F62E6-A642-466A-AD71-552EE31731A8}" dt="2024-08-21T05:44:32.144" v="45" actId="2696"/>
        <pc:sldMkLst>
          <pc:docMk/>
          <pc:sldMk cId="1420891781" sldId="490"/>
        </pc:sldMkLst>
      </pc:sldChg>
      <pc:sldChg chg="del">
        <pc:chgData name="Kerrie Shanahan" userId="ae473d9f-76e9-476f-892f-2674ea963afc" providerId="ADAL" clId="{291F62E6-A642-466A-AD71-552EE31731A8}" dt="2024-08-21T05:44:35.158" v="46" actId="2696"/>
        <pc:sldMkLst>
          <pc:docMk/>
          <pc:sldMk cId="2583222697" sldId="491"/>
        </pc:sldMkLst>
      </pc:sldChg>
      <pc:sldMasterChg chg="modSldLayout">
        <pc:chgData name="Kerrie Shanahan" userId="ae473d9f-76e9-476f-892f-2674ea963afc" providerId="ADAL" clId="{291F62E6-A642-466A-AD71-552EE31731A8}" dt="2024-08-21T06:06:53.738" v="115"/>
        <pc:sldMasterMkLst>
          <pc:docMk/>
          <pc:sldMasterMk cId="1034081160" sldId="2147483648"/>
        </pc:sldMasterMkLst>
        <pc:sldLayoutChg chg="addSp delSp modSp mod">
          <pc:chgData name="Kerrie Shanahan" userId="ae473d9f-76e9-476f-892f-2674ea963afc" providerId="ADAL" clId="{291F62E6-A642-466A-AD71-552EE31731A8}" dt="2024-08-21T05:37:15.147" v="6"/>
          <pc:sldLayoutMkLst>
            <pc:docMk/>
            <pc:sldMasterMk cId="1034081160" sldId="2147483648"/>
            <pc:sldLayoutMk cId="2132320762" sldId="2147483649"/>
          </pc:sldLayoutMkLst>
        </pc:sldLayoutChg>
        <pc:sldLayoutChg chg="addSp delSp modSp mod">
          <pc:chgData name="Kerrie Shanahan" userId="ae473d9f-76e9-476f-892f-2674ea963afc" providerId="ADAL" clId="{291F62E6-A642-466A-AD71-552EE31731A8}" dt="2024-08-21T05:44:06.507" v="43"/>
          <pc:sldLayoutMkLst>
            <pc:docMk/>
            <pc:sldMasterMk cId="1034081160" sldId="2147483648"/>
            <pc:sldLayoutMk cId="233384667" sldId="2147483693"/>
          </pc:sldLayoutMkLst>
        </pc:sldLayoutChg>
        <pc:sldLayoutChg chg="modSp mod">
          <pc:chgData name="Kerrie Shanahan" userId="ae473d9f-76e9-476f-892f-2674ea963afc" providerId="ADAL" clId="{291F62E6-A642-466A-AD71-552EE31731A8}" dt="2024-08-21T05:44:15.239" v="44" actId="20577"/>
          <pc:sldLayoutMkLst>
            <pc:docMk/>
            <pc:sldMasterMk cId="1034081160" sldId="2147483648"/>
            <pc:sldLayoutMk cId="488055856" sldId="2147483694"/>
          </pc:sldLayoutMkLst>
        </pc:sldLayoutChg>
        <pc:sldLayoutChg chg="addSp delSp modSp mod">
          <pc:chgData name="Kerrie Shanahan" userId="ae473d9f-76e9-476f-892f-2674ea963afc" providerId="ADAL" clId="{291F62E6-A642-466A-AD71-552EE31731A8}" dt="2024-08-21T05:54:38.209" v="76" actId="1076"/>
          <pc:sldLayoutMkLst>
            <pc:docMk/>
            <pc:sldMasterMk cId="1034081160" sldId="2147483648"/>
            <pc:sldLayoutMk cId="2516370269" sldId="2147483696"/>
          </pc:sldLayoutMkLst>
        </pc:sldLayoutChg>
        <pc:sldLayoutChg chg="addSp delSp modSp mod">
          <pc:chgData name="Kerrie Shanahan" userId="ae473d9f-76e9-476f-892f-2674ea963afc" providerId="ADAL" clId="{291F62E6-A642-466A-AD71-552EE31731A8}" dt="2024-08-21T05:55:38.615" v="85"/>
          <pc:sldLayoutMkLst>
            <pc:docMk/>
            <pc:sldMasterMk cId="1034081160" sldId="2147483648"/>
            <pc:sldLayoutMk cId="609526441" sldId="2147483697"/>
          </pc:sldLayoutMkLst>
        </pc:sldLayoutChg>
        <pc:sldLayoutChg chg="addSp delSp modSp mod">
          <pc:chgData name="Kerrie Shanahan" userId="ae473d9f-76e9-476f-892f-2674ea963afc" providerId="ADAL" clId="{291F62E6-A642-466A-AD71-552EE31731A8}" dt="2024-08-21T06:04:27.052" v="94"/>
          <pc:sldLayoutMkLst>
            <pc:docMk/>
            <pc:sldMasterMk cId="1034081160" sldId="2147483648"/>
            <pc:sldLayoutMk cId="3634457355" sldId="2147483698"/>
          </pc:sldLayoutMkLst>
        </pc:sldLayoutChg>
        <pc:sldLayoutChg chg="addSp delSp modSp mod">
          <pc:chgData name="Kerrie Shanahan" userId="ae473d9f-76e9-476f-892f-2674ea963afc" providerId="ADAL" clId="{291F62E6-A642-466A-AD71-552EE31731A8}" dt="2024-08-21T06:05:47.290" v="103" actId="1076"/>
          <pc:sldLayoutMkLst>
            <pc:docMk/>
            <pc:sldMasterMk cId="1034081160" sldId="2147483648"/>
            <pc:sldLayoutMk cId="840685056" sldId="2147483699"/>
          </pc:sldLayoutMkLst>
        </pc:sldLayoutChg>
        <pc:sldLayoutChg chg="addSp delSp modSp mod">
          <pc:chgData name="Kerrie Shanahan" userId="ae473d9f-76e9-476f-892f-2674ea963afc" providerId="ADAL" clId="{291F62E6-A642-466A-AD71-552EE31731A8}" dt="2024-08-21T06:06:10.714" v="107"/>
          <pc:sldLayoutMkLst>
            <pc:docMk/>
            <pc:sldMasterMk cId="1034081160" sldId="2147483648"/>
            <pc:sldLayoutMk cId="2527817670" sldId="2147483701"/>
          </pc:sldLayoutMkLst>
        </pc:sldLayoutChg>
        <pc:sldLayoutChg chg="addSp delSp modSp mod">
          <pc:chgData name="Kerrie Shanahan" userId="ae473d9f-76e9-476f-892f-2674ea963afc" providerId="ADAL" clId="{291F62E6-A642-466A-AD71-552EE31731A8}" dt="2024-08-21T06:06:32.645" v="111"/>
          <pc:sldLayoutMkLst>
            <pc:docMk/>
            <pc:sldMasterMk cId="1034081160" sldId="2147483648"/>
            <pc:sldLayoutMk cId="2870547780" sldId="2147483702"/>
          </pc:sldLayoutMkLst>
        </pc:sldLayoutChg>
        <pc:sldLayoutChg chg="addSp delSp modSp mod">
          <pc:chgData name="Kerrie Shanahan" userId="ae473d9f-76e9-476f-892f-2674ea963afc" providerId="ADAL" clId="{291F62E6-A642-466A-AD71-552EE31731A8}" dt="2024-08-21T05:56:09.405" v="90"/>
          <pc:sldLayoutMkLst>
            <pc:docMk/>
            <pc:sldMasterMk cId="1034081160" sldId="2147483648"/>
            <pc:sldLayoutMk cId="1105872335" sldId="2147483703"/>
          </pc:sldLayoutMkLst>
        </pc:sldLayoutChg>
        <pc:sldLayoutChg chg="addSp delSp modSp mod">
          <pc:chgData name="Kerrie Shanahan" userId="ae473d9f-76e9-476f-892f-2674ea963afc" providerId="ADAL" clId="{291F62E6-A642-466A-AD71-552EE31731A8}" dt="2024-08-21T06:06:53.738" v="115"/>
          <pc:sldLayoutMkLst>
            <pc:docMk/>
            <pc:sldMasterMk cId="1034081160" sldId="2147483648"/>
            <pc:sldLayoutMk cId="2144966821" sldId="2147483704"/>
          </pc:sldLayoutMkLst>
        </pc:sldLayoutChg>
        <pc:sldLayoutChg chg="addSp delSp modSp mod">
          <pc:chgData name="Kerrie Shanahan" userId="ae473d9f-76e9-476f-892f-2674ea963afc" providerId="ADAL" clId="{291F62E6-A642-466A-AD71-552EE31731A8}" dt="2024-08-21T05:55:41.959" v="86"/>
          <pc:sldLayoutMkLst>
            <pc:docMk/>
            <pc:sldMasterMk cId="1034081160" sldId="2147483648"/>
            <pc:sldLayoutMk cId="1365955738" sldId="2147483705"/>
          </pc:sldLayoutMkLst>
        </pc:sldLayoutChg>
      </pc:sldMasterChg>
    </pc:docChg>
  </pc:docChgLst>
  <pc:docChgLst>
    <pc:chgData name="Rebecca McEwan" userId="ff810c5d-fc8a-4cb6-9b96-8b31b958f764" providerId="ADAL" clId="{6D7FED48-97E4-4128-B053-784213E02C1A}"/>
    <pc:docChg chg="undo custSel addSld delSld modSld">
      <pc:chgData name="Rebecca McEwan" userId="ff810c5d-fc8a-4cb6-9b96-8b31b958f764" providerId="ADAL" clId="{6D7FED48-97E4-4128-B053-784213E02C1A}" dt="2024-09-03T07:17:30.472" v="1955" actId="5793"/>
      <pc:docMkLst>
        <pc:docMk/>
      </pc:docMkLst>
      <pc:sldChg chg="modNotesTx">
        <pc:chgData name="Rebecca McEwan" userId="ff810c5d-fc8a-4cb6-9b96-8b31b958f764" providerId="ADAL" clId="{6D7FED48-97E4-4128-B053-784213E02C1A}" dt="2024-09-02T06:42:20.095" v="491" actId="20577"/>
        <pc:sldMkLst>
          <pc:docMk/>
          <pc:sldMk cId="3096463887" sldId="468"/>
        </pc:sldMkLst>
      </pc:sldChg>
      <pc:sldChg chg="modNotesTx">
        <pc:chgData name="Rebecca McEwan" userId="ff810c5d-fc8a-4cb6-9b96-8b31b958f764" providerId="ADAL" clId="{6D7FED48-97E4-4128-B053-784213E02C1A}" dt="2024-09-02T06:43:22.403" v="582" actId="6549"/>
        <pc:sldMkLst>
          <pc:docMk/>
          <pc:sldMk cId="3461911102" sldId="469"/>
        </pc:sldMkLst>
      </pc:sldChg>
      <pc:sldChg chg="modNotesTx">
        <pc:chgData name="Rebecca McEwan" userId="ff810c5d-fc8a-4cb6-9b96-8b31b958f764" providerId="ADAL" clId="{6D7FED48-97E4-4128-B053-784213E02C1A}" dt="2024-09-02T06:43:37.668" v="590" actId="20577"/>
        <pc:sldMkLst>
          <pc:docMk/>
          <pc:sldMk cId="3868218024" sldId="470"/>
        </pc:sldMkLst>
      </pc:sldChg>
      <pc:sldChg chg="modNotesTx">
        <pc:chgData name="Rebecca McEwan" userId="ff810c5d-fc8a-4cb6-9b96-8b31b958f764" providerId="ADAL" clId="{6D7FED48-97E4-4128-B053-784213E02C1A}" dt="2024-09-02T06:43:48.563" v="594" actId="6549"/>
        <pc:sldMkLst>
          <pc:docMk/>
          <pc:sldMk cId="2325795097" sldId="471"/>
        </pc:sldMkLst>
      </pc:sldChg>
      <pc:sldChg chg="modNotesTx">
        <pc:chgData name="Rebecca McEwan" userId="ff810c5d-fc8a-4cb6-9b96-8b31b958f764" providerId="ADAL" clId="{6D7FED48-97E4-4128-B053-784213E02C1A}" dt="2024-09-02T06:45:21.793" v="595" actId="6549"/>
        <pc:sldMkLst>
          <pc:docMk/>
          <pc:sldMk cId="2806691242" sldId="472"/>
        </pc:sldMkLst>
      </pc:sldChg>
      <pc:sldChg chg="modNotesTx">
        <pc:chgData name="Rebecca McEwan" userId="ff810c5d-fc8a-4cb6-9b96-8b31b958f764" providerId="ADAL" clId="{6D7FED48-97E4-4128-B053-784213E02C1A}" dt="2024-09-03T02:44:31.791" v="1949" actId="5793"/>
        <pc:sldMkLst>
          <pc:docMk/>
          <pc:sldMk cId="908412850" sldId="475"/>
        </pc:sldMkLst>
      </pc:sldChg>
      <pc:sldChg chg="modNotesTx">
        <pc:chgData name="Rebecca McEwan" userId="ff810c5d-fc8a-4cb6-9b96-8b31b958f764" providerId="ADAL" clId="{6D7FED48-97E4-4128-B053-784213E02C1A}" dt="2024-09-03T02:44:18.296" v="1943" actId="6549"/>
        <pc:sldMkLst>
          <pc:docMk/>
          <pc:sldMk cId="1716554648" sldId="476"/>
        </pc:sldMkLst>
      </pc:sldChg>
      <pc:sldChg chg="modNotesTx">
        <pc:chgData name="Rebecca McEwan" userId="ff810c5d-fc8a-4cb6-9b96-8b31b958f764" providerId="ADAL" clId="{6D7FED48-97E4-4128-B053-784213E02C1A}" dt="2024-09-02T07:02:24.380" v="1084" actId="20577"/>
        <pc:sldMkLst>
          <pc:docMk/>
          <pc:sldMk cId="2664320030" sldId="478"/>
        </pc:sldMkLst>
      </pc:sldChg>
      <pc:sldChg chg="modNotesTx">
        <pc:chgData name="Rebecca McEwan" userId="ff810c5d-fc8a-4cb6-9b96-8b31b958f764" providerId="ADAL" clId="{6D7FED48-97E4-4128-B053-784213E02C1A}" dt="2024-09-02T07:04:06.156" v="1093" actId="6549"/>
        <pc:sldMkLst>
          <pc:docMk/>
          <pc:sldMk cId="1611399072" sldId="479"/>
        </pc:sldMkLst>
      </pc:sldChg>
      <pc:sldChg chg="modNotesTx">
        <pc:chgData name="Rebecca McEwan" userId="ff810c5d-fc8a-4cb6-9b96-8b31b958f764" providerId="ADAL" clId="{6D7FED48-97E4-4128-B053-784213E02C1A}" dt="2024-09-02T07:06:45.144" v="1257" actId="20577"/>
        <pc:sldMkLst>
          <pc:docMk/>
          <pc:sldMk cId="3005270447" sldId="480"/>
        </pc:sldMkLst>
      </pc:sldChg>
      <pc:sldChg chg="modNotesTx">
        <pc:chgData name="Rebecca McEwan" userId="ff810c5d-fc8a-4cb6-9b96-8b31b958f764" providerId="ADAL" clId="{6D7FED48-97E4-4128-B053-784213E02C1A}" dt="2024-09-03T01:50:26.394" v="1485"/>
        <pc:sldMkLst>
          <pc:docMk/>
          <pc:sldMk cId="4046771955" sldId="481"/>
        </pc:sldMkLst>
      </pc:sldChg>
      <pc:sldChg chg="add del modNotesTx">
        <pc:chgData name="Rebecca McEwan" userId="ff810c5d-fc8a-4cb6-9b96-8b31b958f764" providerId="ADAL" clId="{6D7FED48-97E4-4128-B053-784213E02C1A}" dt="2024-09-03T07:17:30.472" v="1955" actId="5793"/>
        <pc:sldMkLst>
          <pc:docMk/>
          <pc:sldMk cId="43502053" sldId="482"/>
        </pc:sldMkLst>
      </pc:sldChg>
      <pc:sldChg chg="modNotesTx">
        <pc:chgData name="Rebecca McEwan" userId="ff810c5d-fc8a-4cb6-9b96-8b31b958f764" providerId="ADAL" clId="{6D7FED48-97E4-4128-B053-784213E02C1A}" dt="2024-09-02T07:08:10.548" v="1266" actId="20577"/>
        <pc:sldMkLst>
          <pc:docMk/>
          <pc:sldMk cId="1436297680" sldId="483"/>
        </pc:sldMkLst>
      </pc:sldChg>
      <pc:sldChg chg="modNotesTx">
        <pc:chgData name="Rebecca McEwan" userId="ff810c5d-fc8a-4cb6-9b96-8b31b958f764" providerId="ADAL" clId="{6D7FED48-97E4-4128-B053-784213E02C1A}" dt="2024-09-02T06:31:28.878" v="18" actId="20577"/>
        <pc:sldMkLst>
          <pc:docMk/>
          <pc:sldMk cId="437983971" sldId="492"/>
        </pc:sldMkLst>
      </pc:sldChg>
      <pc:sldChg chg="modNotesTx">
        <pc:chgData name="Rebecca McEwan" userId="ff810c5d-fc8a-4cb6-9b96-8b31b958f764" providerId="ADAL" clId="{6D7FED48-97E4-4128-B053-784213E02C1A}" dt="2024-09-03T01:04:33.271" v="1452" actId="20577"/>
        <pc:sldMkLst>
          <pc:docMk/>
          <pc:sldMk cId="3539524888" sldId="493"/>
        </pc:sldMkLst>
      </pc:sldChg>
      <pc:sldChg chg="modNotesTx">
        <pc:chgData name="Rebecca McEwan" userId="ff810c5d-fc8a-4cb6-9b96-8b31b958f764" providerId="ADAL" clId="{6D7FED48-97E4-4128-B053-784213E02C1A}" dt="2024-09-02T06:42:30.611" v="507" actId="20577"/>
        <pc:sldMkLst>
          <pc:docMk/>
          <pc:sldMk cId="4152176365" sldId="496"/>
        </pc:sldMkLst>
      </pc:sldChg>
      <pc:sldChg chg="modNotesTx">
        <pc:chgData name="Rebecca McEwan" userId="ff810c5d-fc8a-4cb6-9b96-8b31b958f764" providerId="ADAL" clId="{6D7FED48-97E4-4128-B053-784213E02C1A}" dt="2024-09-02T06:38:34.406" v="382" actId="20577"/>
        <pc:sldMkLst>
          <pc:docMk/>
          <pc:sldMk cId="1562032437" sldId="498"/>
        </pc:sldMkLst>
      </pc:sldChg>
      <pc:sldChg chg="modNotesTx">
        <pc:chgData name="Rebecca McEwan" userId="ff810c5d-fc8a-4cb6-9b96-8b31b958f764" providerId="ADAL" clId="{6D7FED48-97E4-4128-B053-784213E02C1A}" dt="2024-09-02T06:37:35.033" v="343" actId="20577"/>
        <pc:sldMkLst>
          <pc:docMk/>
          <pc:sldMk cId="3513892019" sldId="500"/>
        </pc:sldMkLst>
      </pc:sldChg>
      <pc:sldChg chg="modNotesTx">
        <pc:chgData name="Rebecca McEwan" userId="ff810c5d-fc8a-4cb6-9b96-8b31b958f764" providerId="ADAL" clId="{6D7FED48-97E4-4128-B053-784213E02C1A}" dt="2024-09-02T06:40:50.427" v="384"/>
        <pc:sldMkLst>
          <pc:docMk/>
          <pc:sldMk cId="3852941438" sldId="501"/>
        </pc:sldMkLst>
      </pc:sldChg>
      <pc:sldChg chg="modNotesTx">
        <pc:chgData name="Rebecca McEwan" userId="ff810c5d-fc8a-4cb6-9b96-8b31b958f764" providerId="ADAL" clId="{6D7FED48-97E4-4128-B053-784213E02C1A}" dt="2024-09-02T06:42:39.452" v="510"/>
        <pc:sldMkLst>
          <pc:docMk/>
          <pc:sldMk cId="1512518187" sldId="502"/>
        </pc:sldMkLst>
      </pc:sldChg>
      <pc:sldChg chg="modNotesTx">
        <pc:chgData name="Rebecca McEwan" userId="ff810c5d-fc8a-4cb6-9b96-8b31b958f764" providerId="ADAL" clId="{6D7FED48-97E4-4128-B053-784213E02C1A}" dt="2024-09-03T02:44:43.736" v="1950"/>
        <pc:sldMkLst>
          <pc:docMk/>
          <pc:sldMk cId="3038693354" sldId="503"/>
        </pc:sldMkLst>
      </pc:sldChg>
    </pc:docChg>
  </pc:docChgLst>
  <pc:docChgLst>
    <pc:chgData name="Kerrie Shanahan" userId="ae473d9f-76e9-476f-892f-2674ea963afc" providerId="ADAL" clId="{8B6B96DE-BC18-4AD4-B479-D56D288A94FA}"/>
    <pc:docChg chg="undo custSel modSld modMainMaster">
      <pc:chgData name="Kerrie Shanahan" userId="ae473d9f-76e9-476f-892f-2674ea963afc" providerId="ADAL" clId="{8B6B96DE-BC18-4AD4-B479-D56D288A94FA}" dt="2025-01-27T02:02:36.414" v="120" actId="255"/>
      <pc:docMkLst>
        <pc:docMk/>
      </pc:docMkLst>
      <pc:sldChg chg="modSp mod modNotesTx">
        <pc:chgData name="Kerrie Shanahan" userId="ae473d9f-76e9-476f-892f-2674ea963afc" providerId="ADAL" clId="{8B6B96DE-BC18-4AD4-B479-D56D288A94FA}" dt="2025-01-27T02:02:36.414" v="120" actId="255"/>
        <pc:sldMkLst>
          <pc:docMk/>
          <pc:sldMk cId="409148390" sldId="514"/>
        </pc:sldMkLst>
        <pc:spChg chg="mod">
          <ac:chgData name="Kerrie Shanahan" userId="ae473d9f-76e9-476f-892f-2674ea963afc" providerId="ADAL" clId="{8B6B96DE-BC18-4AD4-B479-D56D288A94FA}" dt="2025-01-27T02:02:11.849" v="116" actId="255"/>
          <ac:spMkLst>
            <pc:docMk/>
            <pc:sldMk cId="409148390" sldId="514"/>
            <ac:spMk id="8" creationId="{8C1F3F8A-2DDD-8F3B-512C-A137699E9C41}"/>
          </ac:spMkLst>
        </pc:spChg>
        <pc:spChg chg="mod">
          <ac:chgData name="Kerrie Shanahan" userId="ae473d9f-76e9-476f-892f-2674ea963afc" providerId="ADAL" clId="{8B6B96DE-BC18-4AD4-B479-D56D288A94FA}" dt="2025-01-27T02:02:36.414" v="120" actId="255"/>
          <ac:spMkLst>
            <pc:docMk/>
            <pc:sldMk cId="409148390" sldId="514"/>
            <ac:spMk id="10" creationId="{C81C77B9-4B69-6FE1-CC98-7F1E3191785B}"/>
          </ac:spMkLst>
        </pc:spChg>
      </pc:sldChg>
      <pc:sldMasterChg chg="modSldLayout">
        <pc:chgData name="Kerrie Shanahan" userId="ae473d9f-76e9-476f-892f-2674ea963afc" providerId="ADAL" clId="{8B6B96DE-BC18-4AD4-B479-D56D288A94FA}" dt="2025-01-27T01:57:47.827" v="71" actId="20577"/>
        <pc:sldMasterMkLst>
          <pc:docMk/>
          <pc:sldMasterMk cId="1034081160" sldId="2147483648"/>
        </pc:sldMasterMkLst>
        <pc:sldLayoutChg chg="modSp mod">
          <pc:chgData name="Kerrie Shanahan" userId="ae473d9f-76e9-476f-892f-2674ea963afc" providerId="ADAL" clId="{8B6B96DE-BC18-4AD4-B479-D56D288A94FA}" dt="2025-01-27T01:57:47.827" v="71" actId="20577"/>
          <pc:sldLayoutMkLst>
            <pc:docMk/>
            <pc:sldMasterMk cId="1034081160" sldId="2147483648"/>
            <pc:sldLayoutMk cId="2302290567" sldId="2147483720"/>
          </pc:sldLayoutMkLst>
          <pc:spChg chg="mod">
            <ac:chgData name="Kerrie Shanahan" userId="ae473d9f-76e9-476f-892f-2674ea963afc" providerId="ADAL" clId="{8B6B96DE-BC18-4AD4-B479-D56D288A94FA}" dt="2025-01-27T01:57:47.827" v="71" actId="20577"/>
            <ac:spMkLst>
              <pc:docMk/>
              <pc:sldMasterMk cId="1034081160" sldId="2147483648"/>
              <pc:sldLayoutMk cId="2302290567" sldId="2147483720"/>
              <ac:spMk id="12" creationId="{C8F0A3AE-F935-FD54-48F8-9FB80E766B76}"/>
            </ac:spMkLst>
          </pc:spChg>
          <pc:spChg chg="mod">
            <ac:chgData name="Kerrie Shanahan" userId="ae473d9f-76e9-476f-892f-2674ea963afc" providerId="ADAL" clId="{8B6B96DE-BC18-4AD4-B479-D56D288A94FA}" dt="2025-01-07T23:45:23.168" v="4" actId="20577"/>
            <ac:spMkLst>
              <pc:docMk/>
              <pc:sldMasterMk cId="1034081160" sldId="2147483648"/>
              <pc:sldLayoutMk cId="2302290567" sldId="2147483720"/>
              <ac:spMk id="23" creationId="{4D5BEBB3-D373-3A98-93C7-3725B839A098}"/>
            </ac:spMkLst>
          </pc:spChg>
        </pc:sldLayoutChg>
      </pc:sldMasterChg>
    </pc:docChg>
  </pc:docChgLst>
  <pc:docChgLst>
    <pc:chgData name="Kerrie Shanahan" userId="ae473d9f-76e9-476f-892f-2674ea963afc" providerId="ADAL" clId="{2FB7E74C-D002-490B-9A16-9D9CCC47AFE2}"/>
    <pc:docChg chg="undo custSel modSld modMainMaster">
      <pc:chgData name="Kerrie Shanahan" userId="ae473d9f-76e9-476f-892f-2674ea963afc" providerId="ADAL" clId="{2FB7E74C-D002-490B-9A16-9D9CCC47AFE2}" dt="2024-08-12T04:20:41.029" v="282" actId="14826"/>
      <pc:docMkLst>
        <pc:docMk/>
      </pc:docMkLst>
      <pc:sldChg chg="modSp modNotesTx">
        <pc:chgData name="Kerrie Shanahan" userId="ae473d9f-76e9-476f-892f-2674ea963afc" providerId="ADAL" clId="{2FB7E74C-D002-490B-9A16-9D9CCC47AFE2}" dt="2024-08-12T04:20:41.029" v="282" actId="14826"/>
        <pc:sldMkLst>
          <pc:docMk/>
          <pc:sldMk cId="202420733" sldId="485"/>
        </pc:sldMkLst>
      </pc:sldChg>
      <pc:sldChg chg="modNotesTx">
        <pc:chgData name="Kerrie Shanahan" userId="ae473d9f-76e9-476f-892f-2674ea963afc" providerId="ADAL" clId="{2FB7E74C-D002-490B-9A16-9D9CCC47AFE2}" dt="2024-08-12T04:15:04.118" v="264" actId="20577"/>
        <pc:sldMkLst>
          <pc:docMk/>
          <pc:sldMk cId="3539524888" sldId="493"/>
        </pc:sldMkLst>
      </pc:sldChg>
      <pc:sldChg chg="modNotesTx">
        <pc:chgData name="Kerrie Shanahan" userId="ae473d9f-76e9-476f-892f-2674ea963afc" providerId="ADAL" clId="{2FB7E74C-D002-490B-9A16-9D9CCC47AFE2}" dt="2024-08-12T04:06:31.447" v="23" actId="20577"/>
        <pc:sldMkLst>
          <pc:docMk/>
          <pc:sldMk cId="1562032437" sldId="498"/>
        </pc:sldMkLst>
      </pc:sldChg>
      <pc:sldChg chg="modNotesTx">
        <pc:chgData name="Kerrie Shanahan" userId="ae473d9f-76e9-476f-892f-2674ea963afc" providerId="ADAL" clId="{2FB7E74C-D002-490B-9A16-9D9CCC47AFE2}" dt="2024-08-12T04:07:30.072" v="37" actId="20577"/>
        <pc:sldMkLst>
          <pc:docMk/>
          <pc:sldMk cId="3513892019" sldId="500"/>
        </pc:sldMkLst>
      </pc:sldChg>
      <pc:sldMasterChg chg="modSldLayout">
        <pc:chgData name="Kerrie Shanahan" userId="ae473d9f-76e9-476f-892f-2674ea963afc" providerId="ADAL" clId="{2FB7E74C-D002-490B-9A16-9D9CCC47AFE2}" dt="2024-08-12T04:04:58.963" v="7" actId="20577"/>
        <pc:sldMasterMkLst>
          <pc:docMk/>
          <pc:sldMasterMk cId="1034081160" sldId="2147483648"/>
        </pc:sldMasterMkLst>
        <pc:sldLayoutChg chg="modSp mod">
          <pc:chgData name="Kerrie Shanahan" userId="ae473d9f-76e9-476f-892f-2674ea963afc" providerId="ADAL" clId="{2FB7E74C-D002-490B-9A16-9D9CCC47AFE2}" dt="2024-08-12T04:04:50.419" v="5" actId="20577"/>
          <pc:sldLayoutMkLst>
            <pc:docMk/>
            <pc:sldMasterMk cId="1034081160" sldId="2147483648"/>
            <pc:sldLayoutMk cId="3908360017" sldId="2147483671"/>
          </pc:sldLayoutMkLst>
        </pc:sldLayoutChg>
        <pc:sldLayoutChg chg="modSp mod">
          <pc:chgData name="Kerrie Shanahan" userId="ae473d9f-76e9-476f-892f-2674ea963afc" providerId="ADAL" clId="{2FB7E74C-D002-490B-9A16-9D9CCC47AFE2}" dt="2024-08-12T04:04:58.963" v="7" actId="20577"/>
          <pc:sldLayoutMkLst>
            <pc:docMk/>
            <pc:sldMasterMk cId="1034081160" sldId="2147483648"/>
            <pc:sldLayoutMk cId="2590102087" sldId="2147483707"/>
          </pc:sldLayoutMkLst>
        </pc:sldLayoutChg>
      </pc:sldMasterChg>
    </pc:docChg>
  </pc:docChgLst>
  <pc:docChgLst>
    <pc:chgData name="Rebecca McEwan" userId="ff810c5d-fc8a-4cb6-9b96-8b31b958f764" providerId="ADAL" clId="{31E6D1D5-B4FB-4E28-A487-B73ECB775B76}"/>
    <pc:docChg chg="modSld">
      <pc:chgData name="Rebecca McEwan" userId="ff810c5d-fc8a-4cb6-9b96-8b31b958f764" providerId="ADAL" clId="{31E6D1D5-B4FB-4E28-A487-B73ECB775B76}" dt="2025-02-25T05:31:52.356" v="115" actId="20577"/>
      <pc:docMkLst>
        <pc:docMk/>
      </pc:docMkLst>
      <pc:sldChg chg="modNotesTx">
        <pc:chgData name="Rebecca McEwan" userId="ff810c5d-fc8a-4cb6-9b96-8b31b958f764" providerId="ADAL" clId="{31E6D1D5-B4FB-4E28-A487-B73ECB775B76}" dt="2025-02-25T05:31:52.356" v="115" actId="20577"/>
        <pc:sldMkLst>
          <pc:docMk/>
          <pc:sldMk cId="3539928300" sldId="525"/>
        </pc:sldMkLst>
      </pc:sldChg>
      <pc:sldChg chg="modNotesTx">
        <pc:chgData name="Rebecca McEwan" userId="ff810c5d-fc8a-4cb6-9b96-8b31b958f764" providerId="ADAL" clId="{31E6D1D5-B4FB-4E28-A487-B73ECB775B76}" dt="2025-02-24T02:18:52.122" v="74" actId="20577"/>
        <pc:sldMkLst>
          <pc:docMk/>
          <pc:sldMk cId="2922507473" sldId="526"/>
        </pc:sldMkLst>
      </pc:sldChg>
    </pc:docChg>
  </pc:docChgLst>
  <pc:docChgLst>
    <pc:chgData name="Kerrie Shanahan" userId="ae473d9f-76e9-476f-892f-2674ea963afc" providerId="ADAL" clId="{076775CF-13F7-4A7D-A115-9C909813EF34}"/>
    <pc:docChg chg="modSld">
      <pc:chgData name="Kerrie Shanahan" userId="ae473d9f-76e9-476f-892f-2674ea963afc" providerId="ADAL" clId="{076775CF-13F7-4A7D-A115-9C909813EF34}" dt="2024-09-03T23:34:29.259" v="4" actId="14826"/>
      <pc:docMkLst>
        <pc:docMk/>
      </pc:docMkLst>
      <pc:sldChg chg="modNotesTx">
        <pc:chgData name="Kerrie Shanahan" userId="ae473d9f-76e9-476f-892f-2674ea963afc" providerId="ADAL" clId="{076775CF-13F7-4A7D-A115-9C909813EF34}" dt="2024-09-03T23:28:38.860" v="1" actId="20577"/>
        <pc:sldMkLst>
          <pc:docMk/>
          <pc:sldMk cId="908412850" sldId="475"/>
        </pc:sldMkLst>
      </pc:sldChg>
    </pc:docChg>
  </pc:docChgLst>
  <pc:docChgLst>
    <pc:chgData name="Kerrie Shanahan" userId="ae473d9f-76e9-476f-892f-2674ea963afc" providerId="ADAL" clId="{E1D48804-12F0-421F-A07E-5EEF315C6610}"/>
    <pc:docChg chg="custSel modSld">
      <pc:chgData name="Kerrie Shanahan" userId="ae473d9f-76e9-476f-892f-2674ea963afc" providerId="ADAL" clId="{E1D48804-12F0-421F-A07E-5EEF315C6610}" dt="2024-08-20T00:28:39.847" v="267" actId="113"/>
      <pc:docMkLst>
        <pc:docMk/>
      </pc:docMkLst>
      <pc:sldChg chg="modNotesTx">
        <pc:chgData name="Kerrie Shanahan" userId="ae473d9f-76e9-476f-892f-2674ea963afc" providerId="ADAL" clId="{E1D48804-12F0-421F-A07E-5EEF315C6610}" dt="2024-08-20T00:26:10.033" v="80" actId="113"/>
        <pc:sldMkLst>
          <pc:docMk/>
          <pc:sldMk cId="536094152" sldId="466"/>
        </pc:sldMkLst>
      </pc:sldChg>
      <pc:sldChg chg="modNotesTx">
        <pc:chgData name="Kerrie Shanahan" userId="ae473d9f-76e9-476f-892f-2674ea963afc" providerId="ADAL" clId="{E1D48804-12F0-421F-A07E-5EEF315C6610}" dt="2024-08-20T00:26:29.590" v="102" actId="113"/>
        <pc:sldMkLst>
          <pc:docMk/>
          <pc:sldMk cId="3096463887" sldId="468"/>
        </pc:sldMkLst>
      </pc:sldChg>
      <pc:sldChg chg="modNotesTx">
        <pc:chgData name="Kerrie Shanahan" userId="ae473d9f-76e9-476f-892f-2674ea963afc" providerId="ADAL" clId="{E1D48804-12F0-421F-A07E-5EEF315C6610}" dt="2024-08-20T00:26:42.528" v="118" actId="113"/>
        <pc:sldMkLst>
          <pc:docMk/>
          <pc:sldMk cId="3461911102" sldId="469"/>
        </pc:sldMkLst>
      </pc:sldChg>
      <pc:sldChg chg="modNotesTx">
        <pc:chgData name="Kerrie Shanahan" userId="ae473d9f-76e9-476f-892f-2674ea963afc" providerId="ADAL" clId="{E1D48804-12F0-421F-A07E-5EEF315C6610}" dt="2024-08-20T00:26:49.776" v="126" actId="113"/>
        <pc:sldMkLst>
          <pc:docMk/>
          <pc:sldMk cId="3868218024" sldId="470"/>
        </pc:sldMkLst>
      </pc:sldChg>
      <pc:sldChg chg="modNotesTx">
        <pc:chgData name="Kerrie Shanahan" userId="ae473d9f-76e9-476f-892f-2674ea963afc" providerId="ADAL" clId="{E1D48804-12F0-421F-A07E-5EEF315C6610}" dt="2024-08-20T00:26:56.089" v="134" actId="113"/>
        <pc:sldMkLst>
          <pc:docMk/>
          <pc:sldMk cId="2325795097" sldId="471"/>
        </pc:sldMkLst>
      </pc:sldChg>
      <pc:sldChg chg="modNotesTx">
        <pc:chgData name="Kerrie Shanahan" userId="ae473d9f-76e9-476f-892f-2674ea963afc" providerId="ADAL" clId="{E1D48804-12F0-421F-A07E-5EEF315C6610}" dt="2024-08-20T00:27:13.553" v="155" actId="113"/>
        <pc:sldMkLst>
          <pc:docMk/>
          <pc:sldMk cId="2806691242" sldId="472"/>
        </pc:sldMkLst>
      </pc:sldChg>
      <pc:sldChg chg="modNotesTx">
        <pc:chgData name="Kerrie Shanahan" userId="ae473d9f-76e9-476f-892f-2674ea963afc" providerId="ADAL" clId="{E1D48804-12F0-421F-A07E-5EEF315C6610}" dt="2024-08-20T00:27:01.898" v="141" actId="113"/>
        <pc:sldMkLst>
          <pc:docMk/>
          <pc:sldMk cId="2667868244" sldId="473"/>
        </pc:sldMkLst>
      </pc:sldChg>
      <pc:sldChg chg="modNotesTx">
        <pc:chgData name="Kerrie Shanahan" userId="ae473d9f-76e9-476f-892f-2674ea963afc" providerId="ADAL" clId="{E1D48804-12F0-421F-A07E-5EEF315C6610}" dt="2024-08-20T00:27:07.225" v="148" actId="113"/>
        <pc:sldMkLst>
          <pc:docMk/>
          <pc:sldMk cId="1436218551" sldId="474"/>
        </pc:sldMkLst>
      </pc:sldChg>
      <pc:sldChg chg="modNotesTx">
        <pc:chgData name="Kerrie Shanahan" userId="ae473d9f-76e9-476f-892f-2674ea963afc" providerId="ADAL" clId="{E1D48804-12F0-421F-A07E-5EEF315C6610}" dt="2024-08-20T00:27:21.228" v="163" actId="113"/>
        <pc:sldMkLst>
          <pc:docMk/>
          <pc:sldMk cId="908412850" sldId="475"/>
        </pc:sldMkLst>
      </pc:sldChg>
      <pc:sldChg chg="modNotesTx">
        <pc:chgData name="Kerrie Shanahan" userId="ae473d9f-76e9-476f-892f-2674ea963afc" providerId="ADAL" clId="{E1D48804-12F0-421F-A07E-5EEF315C6610}" dt="2024-08-20T00:27:26.992" v="171" actId="113"/>
        <pc:sldMkLst>
          <pc:docMk/>
          <pc:sldMk cId="1716554648" sldId="476"/>
        </pc:sldMkLst>
      </pc:sldChg>
      <pc:sldChg chg="modNotesTx">
        <pc:chgData name="Kerrie Shanahan" userId="ae473d9f-76e9-476f-892f-2674ea963afc" providerId="ADAL" clId="{E1D48804-12F0-421F-A07E-5EEF315C6610}" dt="2024-08-20T00:27:38.711" v="186" actId="113"/>
        <pc:sldMkLst>
          <pc:docMk/>
          <pc:sldMk cId="2664320030" sldId="478"/>
        </pc:sldMkLst>
      </pc:sldChg>
      <pc:sldChg chg="modNotesTx">
        <pc:chgData name="Kerrie Shanahan" userId="ae473d9f-76e9-476f-892f-2674ea963afc" providerId="ADAL" clId="{E1D48804-12F0-421F-A07E-5EEF315C6610}" dt="2024-08-20T00:27:45.055" v="194" actId="113"/>
        <pc:sldMkLst>
          <pc:docMk/>
          <pc:sldMk cId="1611399072" sldId="479"/>
        </pc:sldMkLst>
      </pc:sldChg>
      <pc:sldChg chg="modNotesTx">
        <pc:chgData name="Kerrie Shanahan" userId="ae473d9f-76e9-476f-892f-2674ea963afc" providerId="ADAL" clId="{E1D48804-12F0-421F-A07E-5EEF315C6610}" dt="2024-08-20T00:27:51.277" v="201" actId="113"/>
        <pc:sldMkLst>
          <pc:docMk/>
          <pc:sldMk cId="3005270447" sldId="480"/>
        </pc:sldMkLst>
      </pc:sldChg>
      <pc:sldChg chg="modNotesTx">
        <pc:chgData name="Kerrie Shanahan" userId="ae473d9f-76e9-476f-892f-2674ea963afc" providerId="ADAL" clId="{E1D48804-12F0-421F-A07E-5EEF315C6610}" dt="2024-08-20T00:28:03.716" v="219" actId="113"/>
        <pc:sldMkLst>
          <pc:docMk/>
          <pc:sldMk cId="4046771955" sldId="481"/>
        </pc:sldMkLst>
      </pc:sldChg>
      <pc:sldChg chg="modNotesTx">
        <pc:chgData name="Kerrie Shanahan" userId="ae473d9f-76e9-476f-892f-2674ea963afc" providerId="ADAL" clId="{E1D48804-12F0-421F-A07E-5EEF315C6610}" dt="2024-08-20T00:28:10.077" v="227" actId="113"/>
        <pc:sldMkLst>
          <pc:docMk/>
          <pc:sldMk cId="43502053" sldId="482"/>
        </pc:sldMkLst>
      </pc:sldChg>
      <pc:sldChg chg="modNotesTx">
        <pc:chgData name="Kerrie Shanahan" userId="ae473d9f-76e9-476f-892f-2674ea963afc" providerId="ADAL" clId="{E1D48804-12F0-421F-A07E-5EEF315C6610}" dt="2024-08-20T00:27:57.829" v="212" actId="113"/>
        <pc:sldMkLst>
          <pc:docMk/>
          <pc:sldMk cId="1436297680" sldId="483"/>
        </pc:sldMkLst>
      </pc:sldChg>
      <pc:sldChg chg="modNotesTx">
        <pc:chgData name="Kerrie Shanahan" userId="ae473d9f-76e9-476f-892f-2674ea963afc" providerId="ADAL" clId="{E1D48804-12F0-421F-A07E-5EEF315C6610}" dt="2024-08-20T00:28:32.751" v="258" actId="20577"/>
        <pc:sldMkLst>
          <pc:docMk/>
          <pc:sldMk cId="202420733" sldId="485"/>
        </pc:sldMkLst>
      </pc:sldChg>
      <pc:sldChg chg="modNotesTx">
        <pc:chgData name="Kerrie Shanahan" userId="ae473d9f-76e9-476f-892f-2674ea963afc" providerId="ADAL" clId="{E1D48804-12F0-421F-A07E-5EEF315C6610}" dt="2024-08-20T00:28:39.847" v="267" actId="113"/>
        <pc:sldMkLst>
          <pc:docMk/>
          <pc:sldMk cId="2252570692" sldId="486"/>
        </pc:sldMkLst>
      </pc:sldChg>
      <pc:sldChg chg="modNotesTx">
        <pc:chgData name="Kerrie Shanahan" userId="ae473d9f-76e9-476f-892f-2674ea963afc" providerId="ADAL" clId="{E1D48804-12F0-421F-A07E-5EEF315C6610}" dt="2024-08-20T00:25:37.303" v="53" actId="313"/>
        <pc:sldMkLst>
          <pc:docMk/>
          <pc:sldMk cId="437983971" sldId="492"/>
        </pc:sldMkLst>
      </pc:sldChg>
      <pc:sldChg chg="modNotesTx">
        <pc:chgData name="Kerrie Shanahan" userId="ae473d9f-76e9-476f-892f-2674ea963afc" providerId="ADAL" clId="{E1D48804-12F0-421F-A07E-5EEF315C6610}" dt="2024-08-20T00:28:23.707" v="256" actId="113"/>
        <pc:sldMkLst>
          <pc:docMk/>
          <pc:sldMk cId="3539524888" sldId="493"/>
        </pc:sldMkLst>
      </pc:sldChg>
      <pc:sldChg chg="modNotesTx">
        <pc:chgData name="Kerrie Shanahan" userId="ae473d9f-76e9-476f-892f-2674ea963afc" providerId="ADAL" clId="{E1D48804-12F0-421F-A07E-5EEF315C6610}" dt="2024-08-20T00:26:22.549" v="95" actId="113"/>
        <pc:sldMkLst>
          <pc:docMk/>
          <pc:sldMk cId="4152176365" sldId="496"/>
        </pc:sldMkLst>
      </pc:sldChg>
      <pc:sldChg chg="modNotesTx">
        <pc:chgData name="Kerrie Shanahan" userId="ae473d9f-76e9-476f-892f-2674ea963afc" providerId="ADAL" clId="{E1D48804-12F0-421F-A07E-5EEF315C6610}" dt="2024-08-20T00:25:52.807" v="60" actId="113"/>
        <pc:sldMkLst>
          <pc:docMk/>
          <pc:sldMk cId="1562032437" sldId="498"/>
        </pc:sldMkLst>
      </pc:sldChg>
      <pc:sldChg chg="modNotesTx">
        <pc:chgData name="Kerrie Shanahan" userId="ae473d9f-76e9-476f-892f-2674ea963afc" providerId="ADAL" clId="{E1D48804-12F0-421F-A07E-5EEF315C6610}" dt="2024-08-20T00:26:02.827" v="73" actId="113"/>
        <pc:sldMkLst>
          <pc:docMk/>
          <pc:sldMk cId="3513892019" sldId="500"/>
        </pc:sldMkLst>
      </pc:sldChg>
      <pc:sldChg chg="modNotesTx">
        <pc:chgData name="Kerrie Shanahan" userId="ae473d9f-76e9-476f-892f-2674ea963afc" providerId="ADAL" clId="{E1D48804-12F0-421F-A07E-5EEF315C6610}" dt="2024-08-20T00:26:16.586" v="88" actId="113"/>
        <pc:sldMkLst>
          <pc:docMk/>
          <pc:sldMk cId="3852941438" sldId="501"/>
        </pc:sldMkLst>
      </pc:sldChg>
      <pc:sldChg chg="modNotesTx">
        <pc:chgData name="Kerrie Shanahan" userId="ae473d9f-76e9-476f-892f-2674ea963afc" providerId="ADAL" clId="{E1D48804-12F0-421F-A07E-5EEF315C6610}" dt="2024-08-20T00:26:36.860" v="110" actId="113"/>
        <pc:sldMkLst>
          <pc:docMk/>
          <pc:sldMk cId="1512518187" sldId="502"/>
        </pc:sldMkLst>
      </pc:sldChg>
      <pc:sldChg chg="modNotesTx">
        <pc:chgData name="Kerrie Shanahan" userId="ae473d9f-76e9-476f-892f-2674ea963afc" providerId="ADAL" clId="{E1D48804-12F0-421F-A07E-5EEF315C6610}" dt="2024-08-20T00:27:33.367" v="179" actId="113"/>
        <pc:sldMkLst>
          <pc:docMk/>
          <pc:sldMk cId="3038693354" sldId="503"/>
        </pc:sldMkLst>
      </pc:sldChg>
    </pc:docChg>
  </pc:docChgLst>
  <pc:docChgLst>
    <pc:chgData name="Lee Oliver" userId="2ea18bb5-f28b-4522-9387-e753f121e090" providerId="ADAL" clId="{E75F8588-85D5-4AE7-A1C8-2EADC89924CF}"/>
    <pc:docChg chg="custSel modSld">
      <pc:chgData name="Lee Oliver" userId="2ea18bb5-f28b-4522-9387-e753f121e090" providerId="ADAL" clId="{E75F8588-85D5-4AE7-A1C8-2EADC89924CF}" dt="2024-08-27T03:43:56.588" v="3"/>
      <pc:docMkLst>
        <pc:docMk/>
      </pc:docMkLst>
      <pc:sldChg chg="addSp delSp modSp mod">
        <pc:chgData name="Lee Oliver" userId="2ea18bb5-f28b-4522-9387-e753f121e090" providerId="ADAL" clId="{E75F8588-85D5-4AE7-A1C8-2EADC89924CF}" dt="2024-08-27T03:43:56.588" v="3"/>
        <pc:sldMkLst>
          <pc:docMk/>
          <pc:sldMk cId="2806691242" sldId="472"/>
        </pc:sldMkLst>
      </pc:sldChg>
      <pc:sldChg chg="addSp delSp modSp mod">
        <pc:chgData name="Lee Oliver" userId="2ea18bb5-f28b-4522-9387-e753f121e090" providerId="ADAL" clId="{E75F8588-85D5-4AE7-A1C8-2EADC89924CF}" dt="2024-08-27T03:43:36.268" v="1"/>
        <pc:sldMkLst>
          <pc:docMk/>
          <pc:sldMk cId="1436218551" sldId="474"/>
        </pc:sldMkLst>
      </pc:sldChg>
    </pc:docChg>
  </pc:docChgLst>
  <pc:docChgLst>
    <pc:chgData name="Rebecca McEwan" userId="ff810c5d-fc8a-4cb6-9b96-8b31b958f764" providerId="ADAL" clId="{040C5DA3-7F07-4400-B0A1-E7833DE57446}"/>
    <pc:docChg chg="undo redo custSel addSld delSld modSld">
      <pc:chgData name="Rebecca McEwan" userId="ff810c5d-fc8a-4cb6-9b96-8b31b958f764" providerId="ADAL" clId="{040C5DA3-7F07-4400-B0A1-E7833DE57446}" dt="2025-02-11T03:46:37.504" v="8962" actId="20577"/>
      <pc:docMkLst>
        <pc:docMk/>
      </pc:docMkLst>
      <pc:sldChg chg="modSp mod">
        <pc:chgData name="Rebecca McEwan" userId="ff810c5d-fc8a-4cb6-9b96-8b31b958f764" providerId="ADAL" clId="{040C5DA3-7F07-4400-B0A1-E7833DE57446}" dt="2025-02-10T04:36:25.243" v="5250" actId="20577"/>
        <pc:sldMkLst>
          <pc:docMk/>
          <pc:sldMk cId="3461911102" sldId="469"/>
        </pc:sldMkLst>
        <pc:spChg chg="mod">
          <ac:chgData name="Rebecca McEwan" userId="ff810c5d-fc8a-4cb6-9b96-8b31b958f764" providerId="ADAL" clId="{040C5DA3-7F07-4400-B0A1-E7833DE57446}" dt="2025-02-10T04:36:25.243" v="5250" actId="20577"/>
          <ac:spMkLst>
            <pc:docMk/>
            <pc:sldMk cId="3461911102" sldId="469"/>
            <ac:spMk id="3" creationId="{4DD35386-8236-6E13-675D-53B12020E323}"/>
          </ac:spMkLst>
        </pc:spChg>
      </pc:sldChg>
      <pc:sldChg chg="modSp mod modNotesTx">
        <pc:chgData name="Rebecca McEwan" userId="ff810c5d-fc8a-4cb6-9b96-8b31b958f764" providerId="ADAL" clId="{040C5DA3-7F07-4400-B0A1-E7833DE57446}" dt="2025-02-10T04:34:27.904" v="5182" actId="6549"/>
        <pc:sldMkLst>
          <pc:docMk/>
          <pc:sldMk cId="4152176365" sldId="496"/>
        </pc:sldMkLst>
        <pc:spChg chg="mod">
          <ac:chgData name="Rebecca McEwan" userId="ff810c5d-fc8a-4cb6-9b96-8b31b958f764" providerId="ADAL" clId="{040C5DA3-7F07-4400-B0A1-E7833DE57446}" dt="2025-02-10T04:34:27.904" v="5182" actId="6549"/>
          <ac:spMkLst>
            <pc:docMk/>
            <pc:sldMk cId="4152176365" sldId="496"/>
            <ac:spMk id="4" creationId="{8F69DE0A-3654-ED36-C539-56D16D9E5C56}"/>
          </ac:spMkLst>
        </pc:spChg>
      </pc:sldChg>
      <pc:sldChg chg="modSp del mod chgLayout modNotesTx">
        <pc:chgData name="Rebecca McEwan" userId="ff810c5d-fc8a-4cb6-9b96-8b31b958f764" providerId="ADAL" clId="{040C5DA3-7F07-4400-B0A1-E7833DE57446}" dt="2025-02-10T04:03:35.337" v="2588" actId="47"/>
        <pc:sldMkLst>
          <pc:docMk/>
          <pc:sldMk cId="1562032437" sldId="498"/>
        </pc:sldMkLst>
      </pc:sldChg>
      <pc:sldChg chg="del">
        <pc:chgData name="Rebecca McEwan" userId="ff810c5d-fc8a-4cb6-9b96-8b31b958f764" providerId="ADAL" clId="{040C5DA3-7F07-4400-B0A1-E7833DE57446}" dt="2025-02-10T04:03:53.195" v="2592" actId="47"/>
        <pc:sldMkLst>
          <pc:docMk/>
          <pc:sldMk cId="1239296016" sldId="504"/>
        </pc:sldMkLst>
      </pc:sldChg>
      <pc:sldChg chg="addSp delSp modSp mod modNotesTx">
        <pc:chgData name="Rebecca McEwan" userId="ff810c5d-fc8a-4cb6-9b96-8b31b958f764" providerId="ADAL" clId="{040C5DA3-7F07-4400-B0A1-E7833DE57446}" dt="2025-02-10T22:33:48.436" v="5411" actId="6549"/>
        <pc:sldMkLst>
          <pc:docMk/>
          <pc:sldMk cId="3749618830" sldId="516"/>
        </pc:sldMkLst>
        <pc:spChg chg="mod">
          <ac:chgData name="Rebecca McEwan" userId="ff810c5d-fc8a-4cb6-9b96-8b31b958f764" providerId="ADAL" clId="{040C5DA3-7F07-4400-B0A1-E7833DE57446}" dt="2025-02-10T00:14:50.528" v="1"/>
          <ac:spMkLst>
            <pc:docMk/>
            <pc:sldMk cId="3749618830" sldId="516"/>
            <ac:spMk id="17" creationId="{C76E410A-6809-5BE0-509E-CA912F8CBE24}"/>
          </ac:spMkLst>
        </pc:spChg>
        <pc:spChg chg="mod">
          <ac:chgData name="Rebecca McEwan" userId="ff810c5d-fc8a-4cb6-9b96-8b31b958f764" providerId="ADAL" clId="{040C5DA3-7F07-4400-B0A1-E7833DE57446}" dt="2025-02-10T00:16:01.325" v="23" actId="20577"/>
          <ac:spMkLst>
            <pc:docMk/>
            <pc:sldMk cId="3749618830" sldId="516"/>
            <ac:spMk id="18" creationId="{30C4D36B-919A-4845-4DBA-71602512776A}"/>
          </ac:spMkLst>
        </pc:spChg>
        <pc:spChg chg="mod">
          <ac:chgData name="Rebecca McEwan" userId="ff810c5d-fc8a-4cb6-9b96-8b31b958f764" providerId="ADAL" clId="{040C5DA3-7F07-4400-B0A1-E7833DE57446}" dt="2025-02-10T00:15:56.766" v="21" actId="20577"/>
          <ac:spMkLst>
            <pc:docMk/>
            <pc:sldMk cId="3749618830" sldId="516"/>
            <ac:spMk id="20" creationId="{D8920B6A-B056-2307-894F-8906BE519DC1}"/>
          </ac:spMkLst>
        </pc:spChg>
        <pc:spChg chg="mod">
          <ac:chgData name="Rebecca McEwan" userId="ff810c5d-fc8a-4cb6-9b96-8b31b958f764" providerId="ADAL" clId="{040C5DA3-7F07-4400-B0A1-E7833DE57446}" dt="2025-02-10T00:14:50.528" v="1"/>
          <ac:spMkLst>
            <pc:docMk/>
            <pc:sldMk cId="3749618830" sldId="516"/>
            <ac:spMk id="21" creationId="{7D54F3D1-7968-B403-673B-229335278296}"/>
          </ac:spMkLst>
        </pc:spChg>
        <pc:spChg chg="mod">
          <ac:chgData name="Rebecca McEwan" userId="ff810c5d-fc8a-4cb6-9b96-8b31b958f764" providerId="ADAL" clId="{040C5DA3-7F07-4400-B0A1-E7833DE57446}" dt="2025-02-10T00:15:41.536" v="11" actId="20577"/>
          <ac:spMkLst>
            <pc:docMk/>
            <pc:sldMk cId="3749618830" sldId="516"/>
            <ac:spMk id="22" creationId="{B72BEADD-813A-E6C8-8932-256A1D2FF1EF}"/>
          </ac:spMkLst>
        </pc:spChg>
        <pc:spChg chg="mod">
          <ac:chgData name="Rebecca McEwan" userId="ff810c5d-fc8a-4cb6-9b96-8b31b958f764" providerId="ADAL" clId="{040C5DA3-7F07-4400-B0A1-E7833DE57446}" dt="2025-02-10T00:15:35.066" v="5" actId="20577"/>
          <ac:spMkLst>
            <pc:docMk/>
            <pc:sldMk cId="3749618830" sldId="516"/>
            <ac:spMk id="24" creationId="{41DD9527-63D0-49C0-5350-FC8F95504077}"/>
          </ac:spMkLst>
        </pc:spChg>
        <pc:spChg chg="mod">
          <ac:chgData name="Rebecca McEwan" userId="ff810c5d-fc8a-4cb6-9b96-8b31b958f764" providerId="ADAL" clId="{040C5DA3-7F07-4400-B0A1-E7833DE57446}" dt="2025-02-10T00:15:49.125" v="17" actId="1035"/>
          <ac:spMkLst>
            <pc:docMk/>
            <pc:sldMk cId="3749618830" sldId="516"/>
            <ac:spMk id="26" creationId="{229E7BEA-A289-9330-795C-6F7211A7F2E6}"/>
          </ac:spMkLst>
        </pc:spChg>
        <pc:spChg chg="mod">
          <ac:chgData name="Rebecca McEwan" userId="ff810c5d-fc8a-4cb6-9b96-8b31b958f764" providerId="ADAL" clId="{040C5DA3-7F07-4400-B0A1-E7833DE57446}" dt="2025-02-10T00:15:53.687" v="19" actId="20577"/>
          <ac:spMkLst>
            <pc:docMk/>
            <pc:sldMk cId="3749618830" sldId="516"/>
            <ac:spMk id="28" creationId="{604E36A8-89C9-9C24-F2DC-45DF1EFC959F}"/>
          </ac:spMkLst>
        </pc:spChg>
        <pc:spChg chg="mod">
          <ac:chgData name="Rebecca McEwan" userId="ff810c5d-fc8a-4cb6-9b96-8b31b958f764" providerId="ADAL" clId="{040C5DA3-7F07-4400-B0A1-E7833DE57446}" dt="2025-02-10T00:14:50.528" v="1"/>
          <ac:spMkLst>
            <pc:docMk/>
            <pc:sldMk cId="3749618830" sldId="516"/>
            <ac:spMk id="29" creationId="{8040E784-34D9-F2AD-C957-616BA68B1DDC}"/>
          </ac:spMkLst>
        </pc:spChg>
        <pc:spChg chg="mod">
          <ac:chgData name="Rebecca McEwan" userId="ff810c5d-fc8a-4cb6-9b96-8b31b958f764" providerId="ADAL" clId="{040C5DA3-7F07-4400-B0A1-E7833DE57446}" dt="2025-02-10T00:15:37.311" v="7" actId="20577"/>
          <ac:spMkLst>
            <pc:docMk/>
            <pc:sldMk cId="3749618830" sldId="516"/>
            <ac:spMk id="30" creationId="{A98A0C54-8ABC-231D-3173-F5D29862028D}"/>
          </ac:spMkLst>
        </pc:spChg>
        <pc:spChg chg="mod">
          <ac:chgData name="Rebecca McEwan" userId="ff810c5d-fc8a-4cb6-9b96-8b31b958f764" providerId="ADAL" clId="{040C5DA3-7F07-4400-B0A1-E7833DE57446}" dt="2025-02-10T00:14:50.528" v="1"/>
          <ac:spMkLst>
            <pc:docMk/>
            <pc:sldMk cId="3749618830" sldId="516"/>
            <ac:spMk id="31" creationId="{63215BDF-5468-F68C-A869-5F89EC85FD95}"/>
          </ac:spMkLst>
        </pc:spChg>
        <pc:spChg chg="mod">
          <ac:chgData name="Rebecca McEwan" userId="ff810c5d-fc8a-4cb6-9b96-8b31b958f764" providerId="ADAL" clId="{040C5DA3-7F07-4400-B0A1-E7833DE57446}" dt="2025-02-10T00:15:30.861" v="3" actId="20577"/>
          <ac:spMkLst>
            <pc:docMk/>
            <pc:sldMk cId="3749618830" sldId="516"/>
            <ac:spMk id="32" creationId="{0B34B844-0A6F-624D-B5AF-D87792D519FA}"/>
          </ac:spMkLst>
        </pc:spChg>
      </pc:sldChg>
      <pc:sldChg chg="modSp mod modNotesTx">
        <pc:chgData name="Rebecca McEwan" userId="ff810c5d-fc8a-4cb6-9b96-8b31b958f764" providerId="ADAL" clId="{040C5DA3-7F07-4400-B0A1-E7833DE57446}" dt="2025-02-10T03:27:27.087" v="1205" actId="20577"/>
        <pc:sldMkLst>
          <pc:docMk/>
          <pc:sldMk cId="2567982470" sldId="520"/>
        </pc:sldMkLst>
        <pc:spChg chg="mod">
          <ac:chgData name="Rebecca McEwan" userId="ff810c5d-fc8a-4cb6-9b96-8b31b958f764" providerId="ADAL" clId="{040C5DA3-7F07-4400-B0A1-E7833DE57446}" dt="2025-02-10T03:18:47.672" v="982" actId="20577"/>
          <ac:spMkLst>
            <pc:docMk/>
            <pc:sldMk cId="2567982470" sldId="520"/>
            <ac:spMk id="2" creationId="{160D1AEA-6CBA-6E0D-A50B-7F1EF5A89873}"/>
          </ac:spMkLst>
        </pc:spChg>
      </pc:sldChg>
      <pc:sldChg chg="modNotesTx">
        <pc:chgData name="Rebecca McEwan" userId="ff810c5d-fc8a-4cb6-9b96-8b31b958f764" providerId="ADAL" clId="{040C5DA3-7F07-4400-B0A1-E7833DE57446}" dt="2025-02-10T03:31:44.415" v="1265" actId="6549"/>
        <pc:sldMkLst>
          <pc:docMk/>
          <pc:sldMk cId="3021334392" sldId="521"/>
        </pc:sldMkLst>
      </pc:sldChg>
      <pc:sldChg chg="modNotesTx">
        <pc:chgData name="Rebecca McEwan" userId="ff810c5d-fc8a-4cb6-9b96-8b31b958f764" providerId="ADAL" clId="{040C5DA3-7F07-4400-B0A1-E7833DE57446}" dt="2025-02-10T03:37:52.989" v="1535" actId="20577"/>
        <pc:sldMkLst>
          <pc:docMk/>
          <pc:sldMk cId="450225183" sldId="524"/>
        </pc:sldMkLst>
      </pc:sldChg>
      <pc:sldChg chg="addSp delSp modSp mod modNotesTx">
        <pc:chgData name="Rebecca McEwan" userId="ff810c5d-fc8a-4cb6-9b96-8b31b958f764" providerId="ADAL" clId="{040C5DA3-7F07-4400-B0A1-E7833DE57446}" dt="2025-02-11T01:29:59.647" v="8894" actId="20577"/>
        <pc:sldMkLst>
          <pc:docMk/>
          <pc:sldMk cId="2922507473" sldId="526"/>
        </pc:sldMkLst>
      </pc:sldChg>
      <pc:sldChg chg="del modNotesTx">
        <pc:chgData name="Rebecca McEwan" userId="ff810c5d-fc8a-4cb6-9b96-8b31b958f764" providerId="ADAL" clId="{040C5DA3-7F07-4400-B0A1-E7833DE57446}" dt="2025-02-10T04:03:46.827" v="2591" actId="47"/>
        <pc:sldMkLst>
          <pc:docMk/>
          <pc:sldMk cId="4262382004" sldId="527"/>
        </pc:sldMkLst>
      </pc:sldChg>
      <pc:sldChg chg="addSp delSp modSp del mod modNotesTx">
        <pc:chgData name="Rebecca McEwan" userId="ff810c5d-fc8a-4cb6-9b96-8b31b958f764" providerId="ADAL" clId="{040C5DA3-7F07-4400-B0A1-E7833DE57446}" dt="2025-02-10T03:48:57.676" v="1598" actId="47"/>
        <pc:sldMkLst>
          <pc:docMk/>
          <pc:sldMk cId="1792911336" sldId="528"/>
        </pc:sldMkLst>
      </pc:sldChg>
      <pc:sldChg chg="addSp delSp modSp mod modClrScheme chgLayout modNotesTx">
        <pc:chgData name="Rebecca McEwan" userId="ff810c5d-fc8a-4cb6-9b96-8b31b958f764" providerId="ADAL" clId="{040C5DA3-7F07-4400-B0A1-E7833DE57446}" dt="2025-02-10T04:04:58.769" v="2702" actId="20577"/>
        <pc:sldMkLst>
          <pc:docMk/>
          <pc:sldMk cId="3343300457" sldId="530"/>
        </pc:sldMkLst>
        <pc:spChg chg="mod ord">
          <ac:chgData name="Rebecca McEwan" userId="ff810c5d-fc8a-4cb6-9b96-8b31b958f764" providerId="ADAL" clId="{040C5DA3-7F07-4400-B0A1-E7833DE57446}" dt="2025-02-10T03:46:41.482" v="1596" actId="700"/>
          <ac:spMkLst>
            <pc:docMk/>
            <pc:sldMk cId="3343300457" sldId="530"/>
            <ac:spMk id="11" creationId="{43019515-7A94-578A-E347-CB0C324D3DB9}"/>
          </ac:spMkLst>
        </pc:spChg>
        <pc:spChg chg="mod">
          <ac:chgData name="Rebecca McEwan" userId="ff810c5d-fc8a-4cb6-9b96-8b31b958f764" providerId="ADAL" clId="{040C5DA3-7F07-4400-B0A1-E7833DE57446}" dt="2025-02-10T03:38:42.758" v="1541"/>
          <ac:spMkLst>
            <pc:docMk/>
            <pc:sldMk cId="3343300457" sldId="530"/>
            <ac:spMk id="14" creationId="{0C163AF8-8B35-C833-88FC-6D73ECF82496}"/>
          </ac:spMkLst>
        </pc:spChg>
        <pc:spChg chg="mod">
          <ac:chgData name="Rebecca McEwan" userId="ff810c5d-fc8a-4cb6-9b96-8b31b958f764" providerId="ADAL" clId="{040C5DA3-7F07-4400-B0A1-E7833DE57446}" dt="2025-02-10T03:38:42.758" v="1541"/>
          <ac:spMkLst>
            <pc:docMk/>
            <pc:sldMk cId="3343300457" sldId="530"/>
            <ac:spMk id="15" creationId="{5B3F96D6-0A9A-00C8-590B-3FE08ACA9390}"/>
          </ac:spMkLst>
        </pc:spChg>
        <pc:spChg chg="mod">
          <ac:chgData name="Rebecca McEwan" userId="ff810c5d-fc8a-4cb6-9b96-8b31b958f764" providerId="ADAL" clId="{040C5DA3-7F07-4400-B0A1-E7833DE57446}" dt="2025-02-10T03:38:42.758" v="1541"/>
          <ac:spMkLst>
            <pc:docMk/>
            <pc:sldMk cId="3343300457" sldId="530"/>
            <ac:spMk id="23" creationId="{2E4F9D4B-98AE-36F4-95D1-90C7F09B2348}"/>
          </ac:spMkLst>
        </pc:spChg>
        <pc:spChg chg="mod">
          <ac:chgData name="Rebecca McEwan" userId="ff810c5d-fc8a-4cb6-9b96-8b31b958f764" providerId="ADAL" clId="{040C5DA3-7F07-4400-B0A1-E7833DE57446}" dt="2025-02-10T03:38:42.758" v="1541"/>
          <ac:spMkLst>
            <pc:docMk/>
            <pc:sldMk cId="3343300457" sldId="530"/>
            <ac:spMk id="25" creationId="{750E74CF-E865-6CD9-A07A-41D613FFFDCB}"/>
          </ac:spMkLst>
        </pc:spChg>
        <pc:spChg chg="mod">
          <ac:chgData name="Rebecca McEwan" userId="ff810c5d-fc8a-4cb6-9b96-8b31b958f764" providerId="ADAL" clId="{040C5DA3-7F07-4400-B0A1-E7833DE57446}" dt="2025-02-10T03:38:42.758" v="1541"/>
          <ac:spMkLst>
            <pc:docMk/>
            <pc:sldMk cId="3343300457" sldId="530"/>
            <ac:spMk id="27" creationId="{89ACCA55-B6A6-C462-DDFA-2019E19939BD}"/>
          </ac:spMkLst>
        </pc:spChg>
        <pc:spChg chg="mod">
          <ac:chgData name="Rebecca McEwan" userId="ff810c5d-fc8a-4cb6-9b96-8b31b958f764" providerId="ADAL" clId="{040C5DA3-7F07-4400-B0A1-E7833DE57446}" dt="2025-02-10T03:38:42.758" v="1541"/>
          <ac:spMkLst>
            <pc:docMk/>
            <pc:sldMk cId="3343300457" sldId="530"/>
            <ac:spMk id="36" creationId="{2B1F357C-7813-0473-D72B-C42B2084F9A5}"/>
          </ac:spMkLst>
        </pc:spChg>
        <pc:spChg chg="mod">
          <ac:chgData name="Rebecca McEwan" userId="ff810c5d-fc8a-4cb6-9b96-8b31b958f764" providerId="ADAL" clId="{040C5DA3-7F07-4400-B0A1-E7833DE57446}" dt="2025-02-10T03:38:42.758" v="1541"/>
          <ac:spMkLst>
            <pc:docMk/>
            <pc:sldMk cId="3343300457" sldId="530"/>
            <ac:spMk id="37" creationId="{5B90C203-4D98-9E35-AD56-F1C51F1AF683}"/>
          </ac:spMkLst>
        </pc:spChg>
        <pc:spChg chg="mod">
          <ac:chgData name="Rebecca McEwan" userId="ff810c5d-fc8a-4cb6-9b96-8b31b958f764" providerId="ADAL" clId="{040C5DA3-7F07-4400-B0A1-E7833DE57446}" dt="2025-02-10T03:38:42.758" v="1541"/>
          <ac:spMkLst>
            <pc:docMk/>
            <pc:sldMk cId="3343300457" sldId="530"/>
            <ac:spMk id="38" creationId="{72E2761C-5FAE-0696-002F-2723EDB632C2}"/>
          </ac:spMkLst>
        </pc:spChg>
        <pc:spChg chg="mod">
          <ac:chgData name="Rebecca McEwan" userId="ff810c5d-fc8a-4cb6-9b96-8b31b958f764" providerId="ADAL" clId="{040C5DA3-7F07-4400-B0A1-E7833DE57446}" dt="2025-02-10T03:38:42.758" v="1541"/>
          <ac:spMkLst>
            <pc:docMk/>
            <pc:sldMk cId="3343300457" sldId="530"/>
            <ac:spMk id="39" creationId="{CA173597-060E-E84A-D2A1-D518B9813C71}"/>
          </ac:spMkLst>
        </pc:spChg>
        <pc:spChg chg="mod">
          <ac:chgData name="Rebecca McEwan" userId="ff810c5d-fc8a-4cb6-9b96-8b31b958f764" providerId="ADAL" clId="{040C5DA3-7F07-4400-B0A1-E7833DE57446}" dt="2025-02-10T03:38:42.758" v="1541"/>
          <ac:spMkLst>
            <pc:docMk/>
            <pc:sldMk cId="3343300457" sldId="530"/>
            <ac:spMk id="40" creationId="{0E430060-4F53-E177-D9DB-ECCD5A8583D0}"/>
          </ac:spMkLst>
        </pc:spChg>
      </pc:sldChg>
      <pc:sldChg chg="del">
        <pc:chgData name="Rebecca McEwan" userId="ff810c5d-fc8a-4cb6-9b96-8b31b958f764" providerId="ADAL" clId="{040C5DA3-7F07-4400-B0A1-E7833DE57446}" dt="2025-02-10T04:37:26.742" v="5257" actId="47"/>
        <pc:sldMkLst>
          <pc:docMk/>
          <pc:sldMk cId="598389803" sldId="536"/>
        </pc:sldMkLst>
      </pc:sldChg>
      <pc:sldChg chg="del">
        <pc:chgData name="Rebecca McEwan" userId="ff810c5d-fc8a-4cb6-9b96-8b31b958f764" providerId="ADAL" clId="{040C5DA3-7F07-4400-B0A1-E7833DE57446}" dt="2025-02-10T04:37:26.742" v="5257" actId="47"/>
        <pc:sldMkLst>
          <pc:docMk/>
          <pc:sldMk cId="2619637456" sldId="537"/>
        </pc:sldMkLst>
      </pc:sldChg>
      <pc:sldChg chg="addSp delSp modSp mod modNotesTx">
        <pc:chgData name="Rebecca McEwan" userId="ff810c5d-fc8a-4cb6-9b96-8b31b958f764" providerId="ADAL" clId="{040C5DA3-7F07-4400-B0A1-E7833DE57446}" dt="2025-02-10T03:55:26.231" v="1916" actId="20577"/>
        <pc:sldMkLst>
          <pc:docMk/>
          <pc:sldMk cId="1731141958" sldId="542"/>
        </pc:sldMkLst>
        <pc:picChg chg="mod">
          <ac:chgData name="Rebecca McEwan" userId="ff810c5d-fc8a-4cb6-9b96-8b31b958f764" providerId="ADAL" clId="{040C5DA3-7F07-4400-B0A1-E7833DE57446}" dt="2025-02-10T03:50:18.139" v="1608" actId="1076"/>
          <ac:picMkLst>
            <pc:docMk/>
            <pc:sldMk cId="1731141958" sldId="542"/>
            <ac:picMk id="3" creationId="{D5940B98-4FCC-CB0F-82BA-DCEBFC70D923}"/>
          </ac:picMkLst>
        </pc:picChg>
        <pc:picChg chg="add mod">
          <ac:chgData name="Rebecca McEwan" userId="ff810c5d-fc8a-4cb6-9b96-8b31b958f764" providerId="ADAL" clId="{040C5DA3-7F07-4400-B0A1-E7833DE57446}" dt="2025-02-10T03:50:14.744" v="1607"/>
          <ac:picMkLst>
            <pc:docMk/>
            <pc:sldMk cId="1731141958" sldId="542"/>
            <ac:picMk id="5" creationId="{0A200047-9095-5E4E-5482-2A297F46DFF2}"/>
          </ac:picMkLst>
        </pc:picChg>
      </pc:sldChg>
      <pc:sldChg chg="modSp add mod modNotesTx">
        <pc:chgData name="Rebecca McEwan" userId="ff810c5d-fc8a-4cb6-9b96-8b31b958f764" providerId="ADAL" clId="{040C5DA3-7F07-4400-B0A1-E7833DE57446}" dt="2025-02-10T03:28:25.505" v="1243" actId="20577"/>
        <pc:sldMkLst>
          <pc:docMk/>
          <pc:sldMk cId="98148369" sldId="543"/>
        </pc:sldMkLst>
        <pc:spChg chg="mod">
          <ac:chgData name="Rebecca McEwan" userId="ff810c5d-fc8a-4cb6-9b96-8b31b958f764" providerId="ADAL" clId="{040C5DA3-7F07-4400-B0A1-E7833DE57446}" dt="2025-02-10T03:25:55.541" v="1060" actId="20577"/>
          <ac:spMkLst>
            <pc:docMk/>
            <pc:sldMk cId="98148369" sldId="543"/>
            <ac:spMk id="2" creationId="{D0566B30-850F-73FC-91D1-E4B03DEF7AB4}"/>
          </ac:spMkLst>
        </pc:spChg>
      </pc:sldChg>
      <pc:sldChg chg="add del">
        <pc:chgData name="Rebecca McEwan" userId="ff810c5d-fc8a-4cb6-9b96-8b31b958f764" providerId="ADAL" clId="{040C5DA3-7F07-4400-B0A1-E7833DE57446}" dt="2025-02-10T00:24:52.074" v="357" actId="47"/>
        <pc:sldMkLst>
          <pc:docMk/>
          <pc:sldMk cId="1620906097" sldId="543"/>
        </pc:sldMkLst>
      </pc:sldChg>
      <pc:sldChg chg="addSp delSp modSp add mod modNotesTx">
        <pc:chgData name="Rebecca McEwan" userId="ff810c5d-fc8a-4cb6-9b96-8b31b958f764" providerId="ADAL" clId="{040C5DA3-7F07-4400-B0A1-E7833DE57446}" dt="2025-02-10T03:34:39.445" v="1502" actId="20577"/>
        <pc:sldMkLst>
          <pc:docMk/>
          <pc:sldMk cId="208780769" sldId="544"/>
        </pc:sldMkLst>
        <pc:spChg chg="mod">
          <ac:chgData name="Rebecca McEwan" userId="ff810c5d-fc8a-4cb6-9b96-8b31b958f764" providerId="ADAL" clId="{040C5DA3-7F07-4400-B0A1-E7833DE57446}" dt="2025-02-10T03:29:19.282" v="1246"/>
          <ac:spMkLst>
            <pc:docMk/>
            <pc:sldMk cId="208780769" sldId="544"/>
            <ac:spMk id="9" creationId="{22C69DF4-5BFF-8EEC-E6B3-8AAD70B0DDF6}"/>
          </ac:spMkLst>
        </pc:spChg>
        <pc:spChg chg="mod">
          <ac:chgData name="Rebecca McEwan" userId="ff810c5d-fc8a-4cb6-9b96-8b31b958f764" providerId="ADAL" clId="{040C5DA3-7F07-4400-B0A1-E7833DE57446}" dt="2025-02-10T03:29:19.282" v="1246"/>
          <ac:spMkLst>
            <pc:docMk/>
            <pc:sldMk cId="208780769" sldId="544"/>
            <ac:spMk id="10" creationId="{EE10124D-519E-31C8-0D3E-B71C22ACA16A}"/>
          </ac:spMkLst>
        </pc:spChg>
        <pc:grpChg chg="add mod">
          <ac:chgData name="Rebecca McEwan" userId="ff810c5d-fc8a-4cb6-9b96-8b31b958f764" providerId="ADAL" clId="{040C5DA3-7F07-4400-B0A1-E7833DE57446}" dt="2025-02-10T03:29:19.282" v="1246"/>
          <ac:grpSpMkLst>
            <pc:docMk/>
            <pc:sldMk cId="208780769" sldId="544"/>
            <ac:grpSpMk id="7" creationId="{89D22917-5690-81C4-672F-BD9C534AB733}"/>
          </ac:grpSpMkLst>
        </pc:grpChg>
        <pc:picChg chg="mod">
          <ac:chgData name="Rebecca McEwan" userId="ff810c5d-fc8a-4cb6-9b96-8b31b958f764" providerId="ADAL" clId="{040C5DA3-7F07-4400-B0A1-E7833DE57446}" dt="2025-02-10T03:29:19.282" v="1246"/>
          <ac:picMkLst>
            <pc:docMk/>
            <pc:sldMk cId="208780769" sldId="544"/>
            <ac:picMk id="8" creationId="{28D170A0-57B5-5826-EDE3-E6B0B0A92DB6}"/>
          </ac:picMkLst>
        </pc:picChg>
      </pc:sldChg>
      <pc:sldChg chg="add modNotesTx">
        <pc:chgData name="Rebecca McEwan" userId="ff810c5d-fc8a-4cb6-9b96-8b31b958f764" providerId="ADAL" clId="{040C5DA3-7F07-4400-B0A1-E7833DE57446}" dt="2025-02-10T03:56:32.332" v="2068" actId="113"/>
        <pc:sldMkLst>
          <pc:docMk/>
          <pc:sldMk cId="213514201" sldId="545"/>
        </pc:sldMkLst>
      </pc:sldChg>
      <pc:sldChg chg="add modNotesTx">
        <pc:chgData name="Rebecca McEwan" userId="ff810c5d-fc8a-4cb6-9b96-8b31b958f764" providerId="ADAL" clId="{040C5DA3-7F07-4400-B0A1-E7833DE57446}" dt="2025-02-10T03:56:24.527" v="2067" actId="20577"/>
        <pc:sldMkLst>
          <pc:docMk/>
          <pc:sldMk cId="1620906097" sldId="546"/>
        </pc:sldMkLst>
      </pc:sldChg>
      <pc:sldChg chg="addSp delSp modSp add mod modNotesTx">
        <pc:chgData name="Rebecca McEwan" userId="ff810c5d-fc8a-4cb6-9b96-8b31b958f764" providerId="ADAL" clId="{040C5DA3-7F07-4400-B0A1-E7833DE57446}" dt="2025-02-10T03:54:27.809" v="1851" actId="20577"/>
        <pc:sldMkLst>
          <pc:docMk/>
          <pc:sldMk cId="2770381917" sldId="547"/>
        </pc:sldMkLst>
        <pc:picChg chg="mod">
          <ac:chgData name="Rebecca McEwan" userId="ff810c5d-fc8a-4cb6-9b96-8b31b958f764" providerId="ADAL" clId="{040C5DA3-7F07-4400-B0A1-E7833DE57446}" dt="2025-02-10T03:50:47.156" v="1620" actId="1037"/>
          <ac:picMkLst>
            <pc:docMk/>
            <pc:sldMk cId="2770381917" sldId="547"/>
            <ac:picMk id="4" creationId="{18275BDF-2B9B-608E-D3E4-8C91B5C14AFD}"/>
          </ac:picMkLst>
        </pc:picChg>
        <pc:picChg chg="add mod">
          <ac:chgData name="Rebecca McEwan" userId="ff810c5d-fc8a-4cb6-9b96-8b31b958f764" providerId="ADAL" clId="{040C5DA3-7F07-4400-B0A1-E7833DE57446}" dt="2025-02-10T03:50:24.913" v="1610"/>
          <ac:picMkLst>
            <pc:docMk/>
            <pc:sldMk cId="2770381917" sldId="547"/>
            <ac:picMk id="5" creationId="{92D8AB2C-524B-05AE-F3D5-37A15F2820F0}"/>
          </ac:picMkLst>
        </pc:picChg>
      </pc:sldChg>
      <pc:sldChg chg="addSp delSp modSp add mod modNotesTx">
        <pc:chgData name="Rebecca McEwan" userId="ff810c5d-fc8a-4cb6-9b96-8b31b958f764" providerId="ADAL" clId="{040C5DA3-7F07-4400-B0A1-E7833DE57446}" dt="2025-02-10T04:08:50.196" v="3127" actId="6549"/>
        <pc:sldMkLst>
          <pc:docMk/>
          <pc:sldMk cId="1624833134" sldId="548"/>
        </pc:sldMkLst>
        <pc:spChg chg="mod">
          <ac:chgData name="Rebecca McEwan" userId="ff810c5d-fc8a-4cb6-9b96-8b31b958f764" providerId="ADAL" clId="{040C5DA3-7F07-4400-B0A1-E7833DE57446}" dt="2025-02-10T03:58:54.062" v="2342"/>
          <ac:spMkLst>
            <pc:docMk/>
            <pc:sldMk cId="1624833134" sldId="548"/>
            <ac:spMk id="41" creationId="{B4CE9FE1-FCD6-A3C4-6D5D-13F32677AD92}"/>
          </ac:spMkLst>
        </pc:spChg>
        <pc:spChg chg="mod">
          <ac:chgData name="Rebecca McEwan" userId="ff810c5d-fc8a-4cb6-9b96-8b31b958f764" providerId="ADAL" clId="{040C5DA3-7F07-4400-B0A1-E7833DE57446}" dt="2025-02-10T03:58:54.062" v="2342"/>
          <ac:spMkLst>
            <pc:docMk/>
            <pc:sldMk cId="1624833134" sldId="548"/>
            <ac:spMk id="42" creationId="{AADAE8EE-0E69-9110-C693-FBC9596A50D9}"/>
          </ac:spMkLst>
        </pc:spChg>
        <pc:spChg chg="mod">
          <ac:chgData name="Rebecca McEwan" userId="ff810c5d-fc8a-4cb6-9b96-8b31b958f764" providerId="ADAL" clId="{040C5DA3-7F07-4400-B0A1-E7833DE57446}" dt="2025-02-10T03:58:54.062" v="2342"/>
          <ac:spMkLst>
            <pc:docMk/>
            <pc:sldMk cId="1624833134" sldId="548"/>
            <ac:spMk id="43" creationId="{AF4979F8-998A-C047-F538-3065DBA6BD93}"/>
          </ac:spMkLst>
        </pc:spChg>
        <pc:spChg chg="mod">
          <ac:chgData name="Rebecca McEwan" userId="ff810c5d-fc8a-4cb6-9b96-8b31b958f764" providerId="ADAL" clId="{040C5DA3-7F07-4400-B0A1-E7833DE57446}" dt="2025-02-10T03:58:54.062" v="2342"/>
          <ac:spMkLst>
            <pc:docMk/>
            <pc:sldMk cId="1624833134" sldId="548"/>
            <ac:spMk id="44" creationId="{89541A9F-4D1A-189A-979A-D4FF9003B9C1}"/>
          </ac:spMkLst>
        </pc:spChg>
        <pc:spChg chg="mod">
          <ac:chgData name="Rebecca McEwan" userId="ff810c5d-fc8a-4cb6-9b96-8b31b958f764" providerId="ADAL" clId="{040C5DA3-7F07-4400-B0A1-E7833DE57446}" dt="2025-02-10T03:58:54.062" v="2342"/>
          <ac:spMkLst>
            <pc:docMk/>
            <pc:sldMk cId="1624833134" sldId="548"/>
            <ac:spMk id="45" creationId="{397767D0-22BF-86F7-4CF2-D0BEC862F9A1}"/>
          </ac:spMkLst>
        </pc:spChg>
        <pc:spChg chg="mod">
          <ac:chgData name="Rebecca McEwan" userId="ff810c5d-fc8a-4cb6-9b96-8b31b958f764" providerId="ADAL" clId="{040C5DA3-7F07-4400-B0A1-E7833DE57446}" dt="2025-02-10T03:58:54.062" v="2342"/>
          <ac:spMkLst>
            <pc:docMk/>
            <pc:sldMk cId="1624833134" sldId="548"/>
            <ac:spMk id="46" creationId="{E279863B-4A35-EC45-1F17-728E8D11CF39}"/>
          </ac:spMkLst>
        </pc:spChg>
        <pc:spChg chg="mod">
          <ac:chgData name="Rebecca McEwan" userId="ff810c5d-fc8a-4cb6-9b96-8b31b958f764" providerId="ADAL" clId="{040C5DA3-7F07-4400-B0A1-E7833DE57446}" dt="2025-02-10T03:58:54.062" v="2342"/>
          <ac:spMkLst>
            <pc:docMk/>
            <pc:sldMk cId="1624833134" sldId="548"/>
            <ac:spMk id="47" creationId="{54D45EEC-A2E2-1C9A-CEA2-D43BFB2178CB}"/>
          </ac:spMkLst>
        </pc:spChg>
        <pc:spChg chg="mod">
          <ac:chgData name="Rebecca McEwan" userId="ff810c5d-fc8a-4cb6-9b96-8b31b958f764" providerId="ADAL" clId="{040C5DA3-7F07-4400-B0A1-E7833DE57446}" dt="2025-02-10T03:58:54.062" v="2342"/>
          <ac:spMkLst>
            <pc:docMk/>
            <pc:sldMk cId="1624833134" sldId="548"/>
            <ac:spMk id="48" creationId="{9B48FE1C-3CA1-5D2C-3B64-ED8EE8E25596}"/>
          </ac:spMkLst>
        </pc:spChg>
        <pc:spChg chg="mod">
          <ac:chgData name="Rebecca McEwan" userId="ff810c5d-fc8a-4cb6-9b96-8b31b958f764" providerId="ADAL" clId="{040C5DA3-7F07-4400-B0A1-E7833DE57446}" dt="2025-02-10T03:58:54.062" v="2342"/>
          <ac:spMkLst>
            <pc:docMk/>
            <pc:sldMk cId="1624833134" sldId="548"/>
            <ac:spMk id="49" creationId="{551472C1-5C22-ACF4-EE8B-BDEBBEDBA74C}"/>
          </ac:spMkLst>
        </pc:spChg>
        <pc:spChg chg="mod">
          <ac:chgData name="Rebecca McEwan" userId="ff810c5d-fc8a-4cb6-9b96-8b31b958f764" providerId="ADAL" clId="{040C5DA3-7F07-4400-B0A1-E7833DE57446}" dt="2025-02-10T03:58:54.062" v="2342"/>
          <ac:spMkLst>
            <pc:docMk/>
            <pc:sldMk cId="1624833134" sldId="548"/>
            <ac:spMk id="50" creationId="{3B9BA3BA-9DBC-2DFE-D941-548C506BB6BC}"/>
          </ac:spMkLst>
        </pc:spChg>
      </pc:sldChg>
      <pc:sldChg chg="modSp add mod">
        <pc:chgData name="Rebecca McEwan" userId="ff810c5d-fc8a-4cb6-9b96-8b31b958f764" providerId="ADAL" clId="{040C5DA3-7F07-4400-B0A1-E7833DE57446}" dt="2025-02-10T04:43:50.152" v="5285" actId="20577"/>
        <pc:sldMkLst>
          <pc:docMk/>
          <pc:sldMk cId="1165300127" sldId="549"/>
        </pc:sldMkLst>
      </pc:sldChg>
    </pc:docChg>
  </pc:docChgLst>
  <pc:docChgLst>
    <pc:chgData name="Martine Power" userId="f3410e55-3c0b-475c-b0b5-72038337e5c9" providerId="ADAL" clId="{7E5BE3CC-BE4B-4529-8247-929AA8A05D3C}"/>
    <pc:docChg chg="undo custSel modSld">
      <pc:chgData name="Martine Power" userId="f3410e55-3c0b-475c-b0b5-72038337e5c9" providerId="ADAL" clId="{7E5BE3CC-BE4B-4529-8247-929AA8A05D3C}" dt="2024-08-19T02:08:13.023" v="292" actId="20577"/>
      <pc:docMkLst>
        <pc:docMk/>
      </pc:docMkLst>
      <pc:sldChg chg="modNotesTx">
        <pc:chgData name="Martine Power" userId="f3410e55-3c0b-475c-b0b5-72038337e5c9" providerId="ADAL" clId="{7E5BE3CC-BE4B-4529-8247-929AA8A05D3C}" dt="2024-08-19T01:49:47.821" v="69" actId="20577"/>
        <pc:sldMkLst>
          <pc:docMk/>
          <pc:sldMk cId="536094152" sldId="466"/>
        </pc:sldMkLst>
      </pc:sldChg>
      <pc:sldChg chg="modNotesTx">
        <pc:chgData name="Martine Power" userId="f3410e55-3c0b-475c-b0b5-72038337e5c9" providerId="ADAL" clId="{7E5BE3CC-BE4B-4529-8247-929AA8A05D3C}" dt="2024-08-19T01:54:52.825" v="111" actId="20577"/>
        <pc:sldMkLst>
          <pc:docMk/>
          <pc:sldMk cId="3096463887" sldId="468"/>
        </pc:sldMkLst>
      </pc:sldChg>
      <pc:sldChg chg="modNotesTx">
        <pc:chgData name="Martine Power" userId="f3410e55-3c0b-475c-b0b5-72038337e5c9" providerId="ADAL" clId="{7E5BE3CC-BE4B-4529-8247-929AA8A05D3C}" dt="2024-08-19T01:55:38.534" v="119" actId="20577"/>
        <pc:sldMkLst>
          <pc:docMk/>
          <pc:sldMk cId="3868218024" sldId="470"/>
        </pc:sldMkLst>
      </pc:sldChg>
      <pc:sldChg chg="modNotesTx">
        <pc:chgData name="Martine Power" userId="f3410e55-3c0b-475c-b0b5-72038337e5c9" providerId="ADAL" clId="{7E5BE3CC-BE4B-4529-8247-929AA8A05D3C}" dt="2024-08-19T01:55:23.337" v="113" actId="20577"/>
        <pc:sldMkLst>
          <pc:docMk/>
          <pc:sldMk cId="2325795097" sldId="471"/>
        </pc:sldMkLst>
      </pc:sldChg>
      <pc:sldChg chg="modNotesTx">
        <pc:chgData name="Martine Power" userId="f3410e55-3c0b-475c-b0b5-72038337e5c9" providerId="ADAL" clId="{7E5BE3CC-BE4B-4529-8247-929AA8A05D3C}" dt="2024-08-19T01:58:57.145" v="172" actId="20577"/>
        <pc:sldMkLst>
          <pc:docMk/>
          <pc:sldMk cId="2806691242" sldId="472"/>
        </pc:sldMkLst>
      </pc:sldChg>
      <pc:sldChg chg="modNotesTx">
        <pc:chgData name="Martine Power" userId="f3410e55-3c0b-475c-b0b5-72038337e5c9" providerId="ADAL" clId="{7E5BE3CC-BE4B-4529-8247-929AA8A05D3C}" dt="2024-08-19T01:56:27.535" v="127" actId="20577"/>
        <pc:sldMkLst>
          <pc:docMk/>
          <pc:sldMk cId="2667868244" sldId="473"/>
        </pc:sldMkLst>
      </pc:sldChg>
      <pc:sldChg chg="modNotesTx">
        <pc:chgData name="Martine Power" userId="f3410e55-3c0b-475c-b0b5-72038337e5c9" providerId="ADAL" clId="{7E5BE3CC-BE4B-4529-8247-929AA8A05D3C}" dt="2024-08-19T01:58:42.314" v="158" actId="20577"/>
        <pc:sldMkLst>
          <pc:docMk/>
          <pc:sldMk cId="1436218551" sldId="474"/>
        </pc:sldMkLst>
      </pc:sldChg>
      <pc:sldChg chg="modNotesTx">
        <pc:chgData name="Martine Power" userId="f3410e55-3c0b-475c-b0b5-72038337e5c9" providerId="ADAL" clId="{7E5BE3CC-BE4B-4529-8247-929AA8A05D3C}" dt="2024-08-19T01:59:23.407" v="175" actId="20577"/>
        <pc:sldMkLst>
          <pc:docMk/>
          <pc:sldMk cId="908412850" sldId="475"/>
        </pc:sldMkLst>
      </pc:sldChg>
      <pc:sldChg chg="modNotesTx">
        <pc:chgData name="Martine Power" userId="f3410e55-3c0b-475c-b0b5-72038337e5c9" providerId="ADAL" clId="{7E5BE3CC-BE4B-4529-8247-929AA8A05D3C}" dt="2024-08-19T02:01:10.615" v="194" actId="20577"/>
        <pc:sldMkLst>
          <pc:docMk/>
          <pc:sldMk cId="1716554648" sldId="476"/>
        </pc:sldMkLst>
      </pc:sldChg>
      <pc:sldChg chg="modNotesTx">
        <pc:chgData name="Martine Power" userId="f3410e55-3c0b-475c-b0b5-72038337e5c9" providerId="ADAL" clId="{7E5BE3CC-BE4B-4529-8247-929AA8A05D3C}" dt="2024-08-19T02:03:18.828" v="257" actId="20577"/>
        <pc:sldMkLst>
          <pc:docMk/>
          <pc:sldMk cId="2664320030" sldId="478"/>
        </pc:sldMkLst>
      </pc:sldChg>
      <pc:sldChg chg="modNotesTx">
        <pc:chgData name="Martine Power" userId="f3410e55-3c0b-475c-b0b5-72038337e5c9" providerId="ADAL" clId="{7E5BE3CC-BE4B-4529-8247-929AA8A05D3C}" dt="2024-08-19T02:04:42.381" v="264" actId="20577"/>
        <pc:sldMkLst>
          <pc:docMk/>
          <pc:sldMk cId="3005270447" sldId="480"/>
        </pc:sldMkLst>
      </pc:sldChg>
      <pc:sldChg chg="modNotesTx">
        <pc:chgData name="Martine Power" userId="f3410e55-3c0b-475c-b0b5-72038337e5c9" providerId="ADAL" clId="{7E5BE3CC-BE4B-4529-8247-929AA8A05D3C}" dt="2024-08-19T02:05:31.165" v="269" actId="20577"/>
        <pc:sldMkLst>
          <pc:docMk/>
          <pc:sldMk cId="4046771955" sldId="481"/>
        </pc:sldMkLst>
      </pc:sldChg>
      <pc:sldChg chg="modNotesTx">
        <pc:chgData name="Martine Power" userId="f3410e55-3c0b-475c-b0b5-72038337e5c9" providerId="ADAL" clId="{7E5BE3CC-BE4B-4529-8247-929AA8A05D3C}" dt="2024-08-19T02:06:04.218" v="271" actId="20577"/>
        <pc:sldMkLst>
          <pc:docMk/>
          <pc:sldMk cId="43502053" sldId="482"/>
        </pc:sldMkLst>
      </pc:sldChg>
      <pc:sldChg chg="modNotesTx">
        <pc:chgData name="Martine Power" userId="f3410e55-3c0b-475c-b0b5-72038337e5c9" providerId="ADAL" clId="{7E5BE3CC-BE4B-4529-8247-929AA8A05D3C}" dt="2024-08-19T02:04:59.545" v="265" actId="20577"/>
        <pc:sldMkLst>
          <pc:docMk/>
          <pc:sldMk cId="1436297680" sldId="483"/>
        </pc:sldMkLst>
      </pc:sldChg>
      <pc:sldChg chg="modSp mod">
        <pc:chgData name="Martine Power" userId="f3410e55-3c0b-475c-b0b5-72038337e5c9" providerId="ADAL" clId="{7E5BE3CC-BE4B-4529-8247-929AA8A05D3C}" dt="2024-08-19T01:33:07.620" v="30" actId="20577"/>
        <pc:sldMkLst>
          <pc:docMk/>
          <pc:sldMk cId="1420891781" sldId="490"/>
        </pc:sldMkLst>
      </pc:sldChg>
      <pc:sldChg chg="modNotesTx">
        <pc:chgData name="Martine Power" userId="f3410e55-3c0b-475c-b0b5-72038337e5c9" providerId="ADAL" clId="{7E5BE3CC-BE4B-4529-8247-929AA8A05D3C}" dt="2024-08-19T01:40:22.893" v="31" actId="113"/>
        <pc:sldMkLst>
          <pc:docMk/>
          <pc:sldMk cId="437983971" sldId="492"/>
        </pc:sldMkLst>
      </pc:sldChg>
      <pc:sldChg chg="modNotesTx">
        <pc:chgData name="Martine Power" userId="f3410e55-3c0b-475c-b0b5-72038337e5c9" providerId="ADAL" clId="{7E5BE3CC-BE4B-4529-8247-929AA8A05D3C}" dt="2024-08-19T01:47:02.964" v="46" actId="20577"/>
        <pc:sldMkLst>
          <pc:docMk/>
          <pc:sldMk cId="1562032437" sldId="498"/>
        </pc:sldMkLst>
      </pc:sldChg>
      <pc:sldChg chg="modNotesTx">
        <pc:chgData name="Martine Power" userId="f3410e55-3c0b-475c-b0b5-72038337e5c9" providerId="ADAL" clId="{7E5BE3CC-BE4B-4529-8247-929AA8A05D3C}" dt="2024-08-19T01:48:00.005" v="56" actId="20577"/>
        <pc:sldMkLst>
          <pc:docMk/>
          <pc:sldMk cId="3513892019" sldId="500"/>
        </pc:sldMkLst>
      </pc:sldChg>
      <pc:sldChg chg="modNotesTx">
        <pc:chgData name="Martine Power" userId="f3410e55-3c0b-475c-b0b5-72038337e5c9" providerId="ADAL" clId="{7E5BE3CC-BE4B-4529-8247-929AA8A05D3C}" dt="2024-08-19T01:54:18.709" v="105" actId="113"/>
        <pc:sldMkLst>
          <pc:docMk/>
          <pc:sldMk cId="3852941438" sldId="501"/>
        </pc:sldMkLst>
      </pc:sldChg>
      <pc:sldChg chg="modNotesTx">
        <pc:chgData name="Martine Power" userId="f3410e55-3c0b-475c-b0b5-72038337e5c9" providerId="ADAL" clId="{7E5BE3CC-BE4B-4529-8247-929AA8A05D3C}" dt="2024-08-19T01:54:59.499" v="112" actId="20577"/>
        <pc:sldMkLst>
          <pc:docMk/>
          <pc:sldMk cId="1512518187" sldId="502"/>
        </pc:sldMkLst>
      </pc:sldChg>
      <pc:sldChg chg="modNotesTx">
        <pc:chgData name="Martine Power" userId="f3410e55-3c0b-475c-b0b5-72038337e5c9" providerId="ADAL" clId="{7E5BE3CC-BE4B-4529-8247-929AA8A05D3C}" dt="2024-08-19T02:01:50.359" v="217" actId="20577"/>
        <pc:sldMkLst>
          <pc:docMk/>
          <pc:sldMk cId="3038693354" sldId="503"/>
        </pc:sldMkLst>
      </pc:sldChg>
    </pc:docChg>
  </pc:docChgLst>
  <pc:docChgLst>
    <pc:chgData name="Emma Durbridge" userId="fa194594-074f-43bd-8de7-d322108f10cf" providerId="ADAL" clId="{E2419F74-A195-4597-AEDA-16DC92FEFE62}"/>
    <pc:docChg chg="modSld">
      <pc:chgData name="Emma Durbridge" userId="fa194594-074f-43bd-8de7-d322108f10cf" providerId="ADAL" clId="{E2419F74-A195-4597-AEDA-16DC92FEFE62}" dt="2025-02-25T02:35:55.997" v="2" actId="120"/>
      <pc:docMkLst>
        <pc:docMk/>
      </pc:docMkLst>
      <pc:sldChg chg="modSp mod">
        <pc:chgData name="Emma Durbridge" userId="fa194594-074f-43bd-8de7-d322108f10cf" providerId="ADAL" clId="{E2419F74-A195-4597-AEDA-16DC92FEFE62}" dt="2025-02-25T02:35:52.115" v="1" actId="120"/>
        <pc:sldMkLst>
          <pc:docMk/>
          <pc:sldMk cId="2664320030" sldId="478"/>
        </pc:sldMkLst>
        <pc:spChg chg="mod">
          <ac:chgData name="Emma Durbridge" userId="fa194594-074f-43bd-8de7-d322108f10cf" providerId="ADAL" clId="{E2419F74-A195-4597-AEDA-16DC92FEFE62}" dt="2025-02-25T02:35:52.115" v="1" actId="120"/>
          <ac:spMkLst>
            <pc:docMk/>
            <pc:sldMk cId="2664320030" sldId="478"/>
            <ac:spMk id="4" creationId="{0D0279DB-C4F0-188F-14A7-6B4DDAF5C529}"/>
          </ac:spMkLst>
        </pc:spChg>
      </pc:sldChg>
      <pc:sldChg chg="modSp mod">
        <pc:chgData name="Emma Durbridge" userId="fa194594-074f-43bd-8de7-d322108f10cf" providerId="ADAL" clId="{E2419F74-A195-4597-AEDA-16DC92FEFE62}" dt="2025-02-25T02:35:12.209" v="0" actId="120"/>
        <pc:sldMkLst>
          <pc:docMk/>
          <pc:sldMk cId="3177197192" sldId="522"/>
        </pc:sldMkLst>
        <pc:spChg chg="mod">
          <ac:chgData name="Emma Durbridge" userId="fa194594-074f-43bd-8de7-d322108f10cf" providerId="ADAL" clId="{E2419F74-A195-4597-AEDA-16DC92FEFE62}" dt="2025-02-25T02:35:12.209" v="0" actId="120"/>
          <ac:spMkLst>
            <pc:docMk/>
            <pc:sldMk cId="3177197192" sldId="522"/>
            <ac:spMk id="2" creationId="{C12B333B-C8C3-2491-05CA-DF0C852E72EE}"/>
          </ac:spMkLst>
        </pc:spChg>
      </pc:sldChg>
    </pc:docChg>
  </pc:docChgLst>
  <pc:docChgLst>
    <pc:chgData name="Liz Heynes" userId="e5ff50d5-f39a-42f6-9e9f-e790bcc8c38d" providerId="ADAL" clId="{22E5427A-7177-40EA-B729-29DD37559081}"/>
    <pc:docChg chg="custSel modSld">
      <pc:chgData name="Liz Heynes" userId="e5ff50d5-f39a-42f6-9e9f-e790bcc8c38d" providerId="ADAL" clId="{22E5427A-7177-40EA-B729-29DD37559081}" dt="2025-02-26T03:04:03.274" v="233" actId="20577"/>
      <pc:docMkLst>
        <pc:docMk/>
      </pc:docMkLst>
      <pc:sldChg chg="modNotesTx">
        <pc:chgData name="Liz Heynes" userId="e5ff50d5-f39a-42f6-9e9f-e790bcc8c38d" providerId="ADAL" clId="{22E5427A-7177-40EA-B729-29DD37559081}" dt="2025-02-24T05:45:59.881" v="103"/>
        <pc:sldMkLst>
          <pc:docMk/>
          <pc:sldMk cId="536094152" sldId="466"/>
        </pc:sldMkLst>
      </pc:sldChg>
      <pc:sldChg chg="modNotesTx">
        <pc:chgData name="Liz Heynes" userId="e5ff50d5-f39a-42f6-9e9f-e790bcc8c38d" providerId="ADAL" clId="{22E5427A-7177-40EA-B729-29DD37559081}" dt="2025-02-24T05:47:16.454" v="150" actId="6549"/>
        <pc:sldMkLst>
          <pc:docMk/>
          <pc:sldMk cId="3096463887" sldId="468"/>
        </pc:sldMkLst>
      </pc:sldChg>
      <pc:sldChg chg="modNotesTx">
        <pc:chgData name="Liz Heynes" userId="e5ff50d5-f39a-42f6-9e9f-e790bcc8c38d" providerId="ADAL" clId="{22E5427A-7177-40EA-B729-29DD37559081}" dt="2025-02-24T05:48:04.629" v="159" actId="20577"/>
        <pc:sldMkLst>
          <pc:docMk/>
          <pc:sldMk cId="3868218024" sldId="470"/>
        </pc:sldMkLst>
      </pc:sldChg>
      <pc:sldChg chg="modNotesTx">
        <pc:chgData name="Liz Heynes" userId="e5ff50d5-f39a-42f6-9e9f-e790bcc8c38d" providerId="ADAL" clId="{22E5427A-7177-40EA-B729-29DD37559081}" dt="2025-02-24T05:48:15.007" v="170" actId="20577"/>
        <pc:sldMkLst>
          <pc:docMk/>
          <pc:sldMk cId="2325795097" sldId="471"/>
        </pc:sldMkLst>
      </pc:sldChg>
      <pc:sldChg chg="modNotesTx">
        <pc:chgData name="Liz Heynes" userId="e5ff50d5-f39a-42f6-9e9f-e790bcc8c38d" providerId="ADAL" clId="{22E5427A-7177-40EA-B729-29DD37559081}" dt="2025-02-24T05:49:17.468" v="174" actId="20577"/>
        <pc:sldMkLst>
          <pc:docMk/>
          <pc:sldMk cId="1716554648" sldId="476"/>
        </pc:sldMkLst>
      </pc:sldChg>
      <pc:sldChg chg="modNotesTx">
        <pc:chgData name="Liz Heynes" userId="e5ff50d5-f39a-42f6-9e9f-e790bcc8c38d" providerId="ADAL" clId="{22E5427A-7177-40EA-B729-29DD37559081}" dt="2025-02-24T05:50:19.633" v="177" actId="20577"/>
        <pc:sldMkLst>
          <pc:docMk/>
          <pc:sldMk cId="1611399072" sldId="479"/>
        </pc:sldMkLst>
      </pc:sldChg>
      <pc:sldChg chg="modNotesTx">
        <pc:chgData name="Liz Heynes" userId="e5ff50d5-f39a-42f6-9e9f-e790bcc8c38d" providerId="ADAL" clId="{22E5427A-7177-40EA-B729-29DD37559081}" dt="2025-02-24T05:51:14.654" v="179" actId="20577"/>
        <pc:sldMkLst>
          <pc:docMk/>
          <pc:sldMk cId="4046771955" sldId="481"/>
        </pc:sldMkLst>
      </pc:sldChg>
      <pc:sldChg chg="modNotesTx">
        <pc:chgData name="Liz Heynes" userId="e5ff50d5-f39a-42f6-9e9f-e790bcc8c38d" providerId="ADAL" clId="{22E5427A-7177-40EA-B729-29DD37559081}" dt="2025-02-24T05:51:34.400" v="182" actId="20577"/>
        <pc:sldMkLst>
          <pc:docMk/>
          <pc:sldMk cId="43502053" sldId="482"/>
        </pc:sldMkLst>
      </pc:sldChg>
      <pc:sldChg chg="modNotesTx">
        <pc:chgData name="Liz Heynes" userId="e5ff50d5-f39a-42f6-9e9f-e790bcc8c38d" providerId="ADAL" clId="{22E5427A-7177-40EA-B729-29DD37559081}" dt="2025-02-24T05:50:51.376" v="178" actId="20577"/>
        <pc:sldMkLst>
          <pc:docMk/>
          <pc:sldMk cId="1436297680" sldId="483"/>
        </pc:sldMkLst>
      </pc:sldChg>
      <pc:sldChg chg="modNotesTx">
        <pc:chgData name="Liz Heynes" userId="e5ff50d5-f39a-42f6-9e9f-e790bcc8c38d" providerId="ADAL" clId="{22E5427A-7177-40EA-B729-29DD37559081}" dt="2025-02-26T03:04:03.274" v="233" actId="20577"/>
        <pc:sldMkLst>
          <pc:docMk/>
          <pc:sldMk cId="437983971" sldId="492"/>
        </pc:sldMkLst>
      </pc:sldChg>
      <pc:sldChg chg="modNotesTx">
        <pc:chgData name="Liz Heynes" userId="e5ff50d5-f39a-42f6-9e9f-e790bcc8c38d" providerId="ADAL" clId="{22E5427A-7177-40EA-B729-29DD37559081}" dt="2025-02-24T05:47:09.474" v="130" actId="20577"/>
        <pc:sldMkLst>
          <pc:docMk/>
          <pc:sldMk cId="1512518187" sldId="502"/>
        </pc:sldMkLst>
      </pc:sldChg>
      <pc:sldChg chg="modNotesTx">
        <pc:chgData name="Liz Heynes" userId="e5ff50d5-f39a-42f6-9e9f-e790bcc8c38d" providerId="ADAL" clId="{22E5427A-7177-40EA-B729-29DD37559081}" dt="2025-02-24T05:49:34.679" v="176" actId="20577"/>
        <pc:sldMkLst>
          <pc:docMk/>
          <pc:sldMk cId="3038693354" sldId="503"/>
        </pc:sldMkLst>
      </pc:sldChg>
      <pc:sldChg chg="modSp mod modNotesTx">
        <pc:chgData name="Liz Heynes" userId="e5ff50d5-f39a-42f6-9e9f-e790bcc8c38d" providerId="ADAL" clId="{22E5427A-7177-40EA-B729-29DD37559081}" dt="2025-02-24T05:54:15.497" v="185" actId="207"/>
        <pc:sldMkLst>
          <pc:docMk/>
          <pc:sldMk cId="409148390" sldId="514"/>
        </pc:sldMkLst>
        <pc:spChg chg="mod">
          <ac:chgData name="Liz Heynes" userId="e5ff50d5-f39a-42f6-9e9f-e790bcc8c38d" providerId="ADAL" clId="{22E5427A-7177-40EA-B729-29DD37559081}" dt="2025-02-24T05:54:15.497" v="185" actId="207"/>
          <ac:spMkLst>
            <pc:docMk/>
            <pc:sldMk cId="409148390" sldId="514"/>
            <ac:spMk id="6" creationId="{3E192CB3-B945-9406-F3AE-9F952F274A67}"/>
          </ac:spMkLst>
        </pc:spChg>
      </pc:sldChg>
      <pc:sldChg chg="modNotesTx">
        <pc:chgData name="Liz Heynes" userId="e5ff50d5-f39a-42f6-9e9f-e790bcc8c38d" providerId="ADAL" clId="{22E5427A-7177-40EA-B729-29DD37559081}" dt="2025-02-24T05:37:58.839" v="25" actId="20577"/>
        <pc:sldMkLst>
          <pc:docMk/>
          <pc:sldMk cId="2567982470" sldId="520"/>
        </pc:sldMkLst>
      </pc:sldChg>
      <pc:sldChg chg="modNotesTx">
        <pc:chgData name="Liz Heynes" userId="e5ff50d5-f39a-42f6-9e9f-e790bcc8c38d" providerId="ADAL" clId="{22E5427A-7177-40EA-B729-29DD37559081}" dt="2025-02-24T05:39:27.127" v="27" actId="20577"/>
        <pc:sldMkLst>
          <pc:docMk/>
          <pc:sldMk cId="3177197192" sldId="522"/>
        </pc:sldMkLst>
      </pc:sldChg>
      <pc:sldChg chg="modNotesTx">
        <pc:chgData name="Liz Heynes" userId="e5ff50d5-f39a-42f6-9e9f-e790bcc8c38d" providerId="ADAL" clId="{22E5427A-7177-40EA-B729-29DD37559081}" dt="2025-02-24T05:39:45.919" v="31" actId="20577"/>
        <pc:sldMkLst>
          <pc:docMk/>
          <pc:sldMk cId="36868995" sldId="523"/>
        </pc:sldMkLst>
      </pc:sldChg>
      <pc:sldChg chg="modNotesTx">
        <pc:chgData name="Liz Heynes" userId="e5ff50d5-f39a-42f6-9e9f-e790bcc8c38d" providerId="ADAL" clId="{22E5427A-7177-40EA-B729-29DD37559081}" dt="2025-02-24T05:42:06.287" v="61" actId="20577"/>
        <pc:sldMkLst>
          <pc:docMk/>
          <pc:sldMk cId="3539928300" sldId="525"/>
        </pc:sldMkLst>
      </pc:sldChg>
      <pc:sldChg chg="modNotesTx">
        <pc:chgData name="Liz Heynes" userId="e5ff50d5-f39a-42f6-9e9f-e790bcc8c38d" providerId="ADAL" clId="{22E5427A-7177-40EA-B729-29DD37559081}" dt="2025-02-24T05:43:24.090" v="96" actId="20577"/>
        <pc:sldMkLst>
          <pc:docMk/>
          <pc:sldMk cId="2922507473" sldId="526"/>
        </pc:sldMkLst>
      </pc:sldChg>
      <pc:sldChg chg="modNotesTx">
        <pc:chgData name="Liz Heynes" userId="e5ff50d5-f39a-42f6-9e9f-e790bcc8c38d" providerId="ADAL" clId="{22E5427A-7177-40EA-B729-29DD37559081}" dt="2025-02-24T05:44:09.204" v="97" actId="20577"/>
        <pc:sldMkLst>
          <pc:docMk/>
          <pc:sldMk cId="3343300457" sldId="530"/>
        </pc:sldMkLst>
      </pc:sldChg>
      <pc:sldChg chg="modNotesTx">
        <pc:chgData name="Liz Heynes" userId="e5ff50d5-f39a-42f6-9e9f-e790bcc8c38d" providerId="ADAL" clId="{22E5427A-7177-40EA-B729-29DD37559081}" dt="2025-02-24T05:37:04.115" v="24" actId="20577"/>
        <pc:sldMkLst>
          <pc:docMk/>
          <pc:sldMk cId="1731141958" sldId="542"/>
        </pc:sldMkLst>
      </pc:sldChg>
      <pc:sldChg chg="modNotesTx">
        <pc:chgData name="Liz Heynes" userId="e5ff50d5-f39a-42f6-9e9f-e790bcc8c38d" providerId="ADAL" clId="{22E5427A-7177-40EA-B729-29DD37559081}" dt="2025-02-24T05:36:19.629" v="17" actId="20577"/>
        <pc:sldMkLst>
          <pc:docMk/>
          <pc:sldMk cId="213514201" sldId="545"/>
        </pc:sldMkLst>
      </pc:sldChg>
      <pc:sldChg chg="modNotesTx">
        <pc:chgData name="Liz Heynes" userId="e5ff50d5-f39a-42f6-9e9f-e790bcc8c38d" providerId="ADAL" clId="{22E5427A-7177-40EA-B729-29DD37559081}" dt="2025-02-24T05:36:42.412" v="23" actId="20577"/>
        <pc:sldMkLst>
          <pc:docMk/>
          <pc:sldMk cId="1620906097" sldId="546"/>
        </pc:sldMkLst>
      </pc:sldChg>
      <pc:sldChg chg="modNotesTx">
        <pc:chgData name="Liz Heynes" userId="e5ff50d5-f39a-42f6-9e9f-e790bcc8c38d" providerId="ADAL" clId="{22E5427A-7177-40EA-B729-29DD37559081}" dt="2025-02-24T05:45:00.022" v="102" actId="114"/>
        <pc:sldMkLst>
          <pc:docMk/>
          <pc:sldMk cId="1624833134" sldId="548"/>
        </pc:sldMkLst>
      </pc:sldChg>
    </pc:docChg>
  </pc:docChgLst>
  <pc:docChgLst>
    <pc:chgData name="Kerrie Shanahan" userId="ae473d9f-76e9-476f-892f-2674ea963afc" providerId="ADAL" clId="{A0E20994-808C-4119-84F2-5E20B171A5C2}"/>
    <pc:docChg chg="undo custSel addSld delSld modSld sldOrd modMainMaster">
      <pc:chgData name="Kerrie Shanahan" userId="ae473d9f-76e9-476f-892f-2674ea963afc" providerId="ADAL" clId="{A0E20994-808C-4119-84F2-5E20B171A5C2}" dt="2024-10-30T04:50:49.047" v="463" actId="20577"/>
      <pc:docMkLst>
        <pc:docMk/>
      </pc:docMkLst>
      <pc:sldChg chg="modSp modNotesTx">
        <pc:chgData name="Kerrie Shanahan" userId="ae473d9f-76e9-476f-892f-2674ea963afc" providerId="ADAL" clId="{A0E20994-808C-4119-84F2-5E20B171A5C2}" dt="2024-10-30T04:20:59.866" v="378" actId="14826"/>
        <pc:sldMkLst>
          <pc:docMk/>
          <pc:sldMk cId="202420733" sldId="485"/>
        </pc:sldMkLst>
      </pc:sldChg>
      <pc:sldChg chg="modSp mod modNotesTx">
        <pc:chgData name="Kerrie Shanahan" userId="ae473d9f-76e9-476f-892f-2674ea963afc" providerId="ADAL" clId="{A0E20994-808C-4119-84F2-5E20B171A5C2}" dt="2024-10-30T04:50:49.047" v="463" actId="20577"/>
        <pc:sldMkLst>
          <pc:docMk/>
          <pc:sldMk cId="437983971" sldId="492"/>
        </pc:sldMkLst>
      </pc:sldChg>
      <pc:sldChg chg="modSp mod modNotesTx">
        <pc:chgData name="Kerrie Shanahan" userId="ae473d9f-76e9-476f-892f-2674ea963afc" providerId="ADAL" clId="{A0E20994-808C-4119-84F2-5E20B171A5C2}" dt="2024-10-30T04:15:02.598" v="371" actId="20577"/>
        <pc:sldMkLst>
          <pc:docMk/>
          <pc:sldMk cId="3539524888" sldId="493"/>
        </pc:sldMkLst>
      </pc:sldChg>
      <pc:sldChg chg="modSp mod modNotesTx">
        <pc:chgData name="Kerrie Shanahan" userId="ae473d9f-76e9-476f-892f-2674ea963afc" providerId="ADAL" clId="{A0E20994-808C-4119-84F2-5E20B171A5C2}" dt="2024-10-30T04:50:27.488" v="458" actId="20577"/>
        <pc:sldMkLst>
          <pc:docMk/>
          <pc:sldMk cId="409148390" sldId="514"/>
        </pc:sldMkLst>
      </pc:sldChg>
      <pc:sldChg chg="addSp delSp modSp add mod ord modClrScheme chgLayout modNotesTx">
        <pc:chgData name="Kerrie Shanahan" userId="ae473d9f-76e9-476f-892f-2674ea963afc" providerId="ADAL" clId="{A0E20994-808C-4119-84F2-5E20B171A5C2}" dt="2024-10-30T04:01:10.428" v="334"/>
        <pc:sldMkLst>
          <pc:docMk/>
          <pc:sldMk cId="2250366819" sldId="515"/>
        </pc:sldMkLst>
      </pc:sldChg>
      <pc:sldChg chg="add del">
        <pc:chgData name="Kerrie Shanahan" userId="ae473d9f-76e9-476f-892f-2674ea963afc" providerId="ADAL" clId="{A0E20994-808C-4119-84F2-5E20B171A5C2}" dt="2024-10-30T01:28:36.077" v="46" actId="2696"/>
        <pc:sldMkLst>
          <pc:docMk/>
          <pc:sldMk cId="1959126248" sldId="516"/>
        </pc:sldMkLst>
      </pc:sldChg>
      <pc:sldChg chg="addSp delSp modSp new mod modClrScheme chgLayout modNotesTx">
        <pc:chgData name="Kerrie Shanahan" userId="ae473d9f-76e9-476f-892f-2674ea963afc" providerId="ADAL" clId="{A0E20994-808C-4119-84F2-5E20B171A5C2}" dt="2024-10-30T04:01:28.565" v="335"/>
        <pc:sldMkLst>
          <pc:docMk/>
          <pc:sldMk cId="3749618830" sldId="516"/>
        </pc:sldMkLst>
      </pc:sldChg>
      <pc:sldChg chg="addSp modSp new mod modClrScheme chgLayout modNotesTx">
        <pc:chgData name="Kerrie Shanahan" userId="ae473d9f-76e9-476f-892f-2674ea963afc" providerId="ADAL" clId="{A0E20994-808C-4119-84F2-5E20B171A5C2}" dt="2024-10-30T01:56:12.886" v="230" actId="20577"/>
        <pc:sldMkLst>
          <pc:docMk/>
          <pc:sldMk cId="408170987" sldId="517"/>
        </pc:sldMkLst>
      </pc:sldChg>
      <pc:sldChg chg="addSp delSp modSp new mod modNotesTx">
        <pc:chgData name="Kerrie Shanahan" userId="ae473d9f-76e9-476f-892f-2674ea963afc" providerId="ADAL" clId="{A0E20994-808C-4119-84F2-5E20B171A5C2}" dt="2024-10-30T03:48:53.207" v="300" actId="22"/>
        <pc:sldMkLst>
          <pc:docMk/>
          <pc:sldMk cId="956826876" sldId="518"/>
        </pc:sldMkLst>
      </pc:sldChg>
      <pc:sldChg chg="addSp modSp new mod modClrScheme chgLayout modNotesTx">
        <pc:chgData name="Kerrie Shanahan" userId="ae473d9f-76e9-476f-892f-2674ea963afc" providerId="ADAL" clId="{A0E20994-808C-4119-84F2-5E20B171A5C2}" dt="2024-10-30T03:56:30.950" v="305"/>
        <pc:sldMkLst>
          <pc:docMk/>
          <pc:sldMk cId="3980014215" sldId="519"/>
        </pc:sldMkLst>
      </pc:sldChg>
      <pc:sldChg chg="addSp modSp new mod modClrScheme chgLayout modNotesTx">
        <pc:chgData name="Kerrie Shanahan" userId="ae473d9f-76e9-476f-892f-2674ea963afc" providerId="ADAL" clId="{A0E20994-808C-4119-84F2-5E20B171A5C2}" dt="2024-10-30T03:57:34.282" v="310"/>
        <pc:sldMkLst>
          <pc:docMk/>
          <pc:sldMk cId="2567982470" sldId="520"/>
        </pc:sldMkLst>
      </pc:sldChg>
      <pc:sldChg chg="addSp modSp new mod modClrScheme chgLayout modNotesTx">
        <pc:chgData name="Kerrie Shanahan" userId="ae473d9f-76e9-476f-892f-2674ea963afc" providerId="ADAL" clId="{A0E20994-808C-4119-84F2-5E20B171A5C2}" dt="2024-10-30T03:58:47.847" v="316"/>
        <pc:sldMkLst>
          <pc:docMk/>
          <pc:sldMk cId="3021334392" sldId="521"/>
        </pc:sldMkLst>
      </pc:sldChg>
      <pc:sldChg chg="addSp modSp new mod modClrScheme chgLayout modNotesTx">
        <pc:chgData name="Kerrie Shanahan" userId="ae473d9f-76e9-476f-892f-2674ea963afc" providerId="ADAL" clId="{A0E20994-808C-4119-84F2-5E20B171A5C2}" dt="2024-10-30T04:00:06.806" v="323"/>
        <pc:sldMkLst>
          <pc:docMk/>
          <pc:sldMk cId="3177197192" sldId="522"/>
        </pc:sldMkLst>
      </pc:sldChg>
      <pc:sldChg chg="addSp delSp modSp add mod modNotesTx">
        <pc:chgData name="Kerrie Shanahan" userId="ae473d9f-76e9-476f-892f-2674ea963afc" providerId="ADAL" clId="{A0E20994-808C-4119-84F2-5E20B171A5C2}" dt="2024-10-30T04:00:24.693" v="326"/>
        <pc:sldMkLst>
          <pc:docMk/>
          <pc:sldMk cId="36868995" sldId="523"/>
        </pc:sldMkLst>
      </pc:sldChg>
      <pc:sldChg chg="add ord modNotesTx">
        <pc:chgData name="Kerrie Shanahan" userId="ae473d9f-76e9-476f-892f-2674ea963afc" providerId="ADAL" clId="{A0E20994-808C-4119-84F2-5E20B171A5C2}" dt="2024-10-30T04:00:59.465" v="332"/>
        <pc:sldMkLst>
          <pc:docMk/>
          <pc:sldMk cId="450225183" sldId="524"/>
        </pc:sldMkLst>
      </pc:sldChg>
      <pc:sldChg chg="addSp delSp modSp new mod modClrScheme chgLayout modNotesTx">
        <pc:chgData name="Kerrie Shanahan" userId="ae473d9f-76e9-476f-892f-2674ea963afc" providerId="ADAL" clId="{A0E20994-808C-4119-84F2-5E20B171A5C2}" dt="2024-10-30T04:08:10.600" v="352"/>
        <pc:sldMkLst>
          <pc:docMk/>
          <pc:sldMk cId="3539928300" sldId="525"/>
        </pc:sldMkLst>
      </pc:sldChg>
      <pc:sldChg chg="addSp modSp new mod modClrScheme chgLayout modNotesTx">
        <pc:chgData name="Kerrie Shanahan" userId="ae473d9f-76e9-476f-892f-2674ea963afc" providerId="ADAL" clId="{A0E20994-808C-4119-84F2-5E20B171A5C2}" dt="2024-10-30T04:07:49.367" v="350"/>
        <pc:sldMkLst>
          <pc:docMk/>
          <pc:sldMk cId="2922507473" sldId="526"/>
        </pc:sldMkLst>
      </pc:sldChg>
      <pc:sldMasterChg chg="addSldLayout modSldLayout">
        <pc:chgData name="Kerrie Shanahan" userId="ae473d9f-76e9-476f-892f-2674ea963afc" providerId="ADAL" clId="{A0E20994-808C-4119-84F2-5E20B171A5C2}" dt="2024-10-30T01:52:57.432" v="189" actId="20577"/>
        <pc:sldMasterMkLst>
          <pc:docMk/>
          <pc:sldMasterMk cId="1034081160" sldId="2147483648"/>
        </pc:sldMasterMkLst>
        <pc:sldLayoutChg chg="modSp mod">
          <pc:chgData name="Kerrie Shanahan" userId="ae473d9f-76e9-476f-892f-2674ea963afc" providerId="ADAL" clId="{A0E20994-808C-4119-84F2-5E20B171A5C2}" dt="2024-10-30T01:52:57.432" v="189" actId="20577"/>
          <pc:sldLayoutMkLst>
            <pc:docMk/>
            <pc:sldMasterMk cId="1034081160" sldId="2147483648"/>
            <pc:sldLayoutMk cId="3150599500" sldId="2147483709"/>
          </pc:sldLayoutMkLst>
        </pc:sldLayoutChg>
        <pc:sldLayoutChg chg="addSp delSp modSp add mod modTransition">
          <pc:chgData name="Kerrie Shanahan" userId="ae473d9f-76e9-476f-892f-2674ea963afc" providerId="ADAL" clId="{A0E20994-808C-4119-84F2-5E20B171A5C2}" dt="2024-10-30T01:34:22.301" v="77" actId="1076"/>
          <pc:sldLayoutMkLst>
            <pc:docMk/>
            <pc:sldMasterMk cId="1034081160" sldId="2147483648"/>
            <pc:sldLayoutMk cId="3289782956" sldId="2147483711"/>
          </pc:sldLayoutMkLst>
        </pc:sldLayoutChg>
        <pc:sldLayoutChg chg="modSp add mod modTransition">
          <pc:chgData name="Kerrie Shanahan" userId="ae473d9f-76e9-476f-892f-2674ea963afc" providerId="ADAL" clId="{A0E20994-808C-4119-84F2-5E20B171A5C2}" dt="2024-10-30T01:29:31.529" v="58" actId="20577"/>
          <pc:sldLayoutMkLst>
            <pc:docMk/>
            <pc:sldMasterMk cId="1034081160" sldId="2147483648"/>
            <pc:sldLayoutMk cId="4044451658" sldId="2147483711"/>
          </pc:sldLayoutMkLst>
        </pc:sldLayoutChg>
        <pc:sldLayoutChg chg="addSp delSp modSp add mod modTransition">
          <pc:chgData name="Kerrie Shanahan" userId="ae473d9f-76e9-476f-892f-2674ea963afc" providerId="ADAL" clId="{A0E20994-808C-4119-84F2-5E20B171A5C2}" dt="2024-10-30T01:35:39.757" v="83"/>
          <pc:sldLayoutMkLst>
            <pc:docMk/>
            <pc:sldMasterMk cId="1034081160" sldId="2147483648"/>
            <pc:sldLayoutMk cId="520125011" sldId="2147483712"/>
          </pc:sldLayoutMkLst>
        </pc:sldLayoutChg>
        <pc:sldLayoutChg chg="delSp modSp add mod modTransition">
          <pc:chgData name="Kerrie Shanahan" userId="ae473d9f-76e9-476f-892f-2674ea963afc" providerId="ADAL" clId="{A0E20994-808C-4119-84F2-5E20B171A5C2}" dt="2024-10-30T01:36:50.309" v="88" actId="478"/>
          <pc:sldLayoutMkLst>
            <pc:docMk/>
            <pc:sldMasterMk cId="1034081160" sldId="2147483648"/>
            <pc:sldLayoutMk cId="1645515540" sldId="2147483713"/>
          </pc:sldLayoutMkLst>
        </pc:sldLayoutChg>
        <pc:sldLayoutChg chg="addSp delSp modSp add mod modTransition">
          <pc:chgData name="Kerrie Shanahan" userId="ae473d9f-76e9-476f-892f-2674ea963afc" providerId="ADAL" clId="{A0E20994-808C-4119-84F2-5E20B171A5C2}" dt="2024-10-30T01:38:48.036" v="121"/>
          <pc:sldLayoutMkLst>
            <pc:docMk/>
            <pc:sldMasterMk cId="1034081160" sldId="2147483648"/>
            <pc:sldLayoutMk cId="43169283" sldId="2147483714"/>
          </pc:sldLayoutMkLst>
        </pc:sldLayoutChg>
        <pc:sldLayoutChg chg="addSp delSp modSp add mod modTransition">
          <pc:chgData name="Kerrie Shanahan" userId="ae473d9f-76e9-476f-892f-2674ea963afc" providerId="ADAL" clId="{A0E20994-808C-4119-84F2-5E20B171A5C2}" dt="2024-10-30T01:41:21.805" v="153"/>
          <pc:sldLayoutMkLst>
            <pc:docMk/>
            <pc:sldMasterMk cId="1034081160" sldId="2147483648"/>
            <pc:sldLayoutMk cId="2589811131" sldId="2147483715"/>
          </pc:sldLayoutMkLst>
        </pc:sldLayoutChg>
        <pc:sldLayoutChg chg="addSp delSp modSp add mod modTransition">
          <pc:chgData name="Kerrie Shanahan" userId="ae473d9f-76e9-476f-892f-2674ea963afc" providerId="ADAL" clId="{A0E20994-808C-4119-84F2-5E20B171A5C2}" dt="2024-10-30T01:42:20.803" v="156"/>
          <pc:sldLayoutMkLst>
            <pc:docMk/>
            <pc:sldMasterMk cId="1034081160" sldId="2147483648"/>
            <pc:sldLayoutMk cId="131139458" sldId="2147483716"/>
          </pc:sldLayoutMkLst>
        </pc:sldLayoutChg>
      </pc:sldMasterChg>
    </pc:docChg>
  </pc:docChgLst>
  <pc:docChgLst>
    <pc:chgData name="Kerrie Shanahan" userId="ae473d9f-76e9-476f-892f-2674ea963afc" providerId="ADAL" clId="{2E2C54CE-1978-426C-BDB8-76FA96B94CE1}"/>
    <pc:docChg chg="undo redo custSel modSld modMainMaster">
      <pc:chgData name="Kerrie Shanahan" userId="ae473d9f-76e9-476f-892f-2674ea963afc" providerId="ADAL" clId="{2E2C54CE-1978-426C-BDB8-76FA96B94CE1}" dt="2024-09-02T06:52:41.446" v="315" actId="20577"/>
      <pc:docMkLst>
        <pc:docMk/>
      </pc:docMkLst>
      <pc:sldChg chg="modNotesTx">
        <pc:chgData name="Kerrie Shanahan" userId="ae473d9f-76e9-476f-892f-2674ea963afc" providerId="ADAL" clId="{2E2C54CE-1978-426C-BDB8-76FA96B94CE1}" dt="2024-09-02T04:54:50.167" v="19"/>
        <pc:sldMkLst>
          <pc:docMk/>
          <pc:sldMk cId="3096463887" sldId="468"/>
        </pc:sldMkLst>
      </pc:sldChg>
      <pc:sldChg chg="modNotesTx">
        <pc:chgData name="Kerrie Shanahan" userId="ae473d9f-76e9-476f-892f-2674ea963afc" providerId="ADAL" clId="{2E2C54CE-1978-426C-BDB8-76FA96B94CE1}" dt="2024-09-02T04:55:46.785" v="21"/>
        <pc:sldMkLst>
          <pc:docMk/>
          <pc:sldMk cId="3461911102" sldId="469"/>
        </pc:sldMkLst>
      </pc:sldChg>
      <pc:sldChg chg="modNotesTx">
        <pc:chgData name="Kerrie Shanahan" userId="ae473d9f-76e9-476f-892f-2674ea963afc" providerId="ADAL" clId="{2E2C54CE-1978-426C-BDB8-76FA96B94CE1}" dt="2024-09-02T04:56:02.749" v="23" actId="20577"/>
        <pc:sldMkLst>
          <pc:docMk/>
          <pc:sldMk cId="3868218024" sldId="470"/>
        </pc:sldMkLst>
      </pc:sldChg>
      <pc:sldChg chg="modNotesTx">
        <pc:chgData name="Kerrie Shanahan" userId="ae473d9f-76e9-476f-892f-2674ea963afc" providerId="ADAL" clId="{2E2C54CE-1978-426C-BDB8-76FA96B94CE1}" dt="2024-09-02T04:56:17.209" v="24"/>
        <pc:sldMkLst>
          <pc:docMk/>
          <pc:sldMk cId="2325795097" sldId="471"/>
        </pc:sldMkLst>
      </pc:sldChg>
      <pc:sldChg chg="modNotesTx">
        <pc:chgData name="Kerrie Shanahan" userId="ae473d9f-76e9-476f-892f-2674ea963afc" providerId="ADAL" clId="{2E2C54CE-1978-426C-BDB8-76FA96B94CE1}" dt="2024-09-02T04:57:11.256" v="27"/>
        <pc:sldMkLst>
          <pc:docMk/>
          <pc:sldMk cId="2806691242" sldId="472"/>
        </pc:sldMkLst>
      </pc:sldChg>
      <pc:sldChg chg="modNotesTx">
        <pc:chgData name="Kerrie Shanahan" userId="ae473d9f-76e9-476f-892f-2674ea963afc" providerId="ADAL" clId="{2E2C54CE-1978-426C-BDB8-76FA96B94CE1}" dt="2024-09-02T04:56:35.250" v="25"/>
        <pc:sldMkLst>
          <pc:docMk/>
          <pc:sldMk cId="2667868244" sldId="473"/>
        </pc:sldMkLst>
      </pc:sldChg>
      <pc:sldChg chg="modNotesTx">
        <pc:chgData name="Kerrie Shanahan" userId="ae473d9f-76e9-476f-892f-2674ea963afc" providerId="ADAL" clId="{2E2C54CE-1978-426C-BDB8-76FA96B94CE1}" dt="2024-09-02T04:56:58.963" v="26"/>
        <pc:sldMkLst>
          <pc:docMk/>
          <pc:sldMk cId="1436218551" sldId="474"/>
        </pc:sldMkLst>
      </pc:sldChg>
      <pc:sldChg chg="modNotesTx">
        <pc:chgData name="Kerrie Shanahan" userId="ae473d9f-76e9-476f-892f-2674ea963afc" providerId="ADAL" clId="{2E2C54CE-1978-426C-BDB8-76FA96B94CE1}" dt="2024-09-02T05:03:27.252" v="38"/>
        <pc:sldMkLst>
          <pc:docMk/>
          <pc:sldMk cId="908412850" sldId="475"/>
        </pc:sldMkLst>
      </pc:sldChg>
      <pc:sldChg chg="modNotesTx">
        <pc:chgData name="Kerrie Shanahan" userId="ae473d9f-76e9-476f-892f-2674ea963afc" providerId="ADAL" clId="{2E2C54CE-1978-426C-BDB8-76FA96B94CE1}" dt="2024-09-02T05:03:36.747" v="39"/>
        <pc:sldMkLst>
          <pc:docMk/>
          <pc:sldMk cId="1716554648" sldId="476"/>
        </pc:sldMkLst>
      </pc:sldChg>
      <pc:sldChg chg="modNotesTx">
        <pc:chgData name="Kerrie Shanahan" userId="ae473d9f-76e9-476f-892f-2674ea963afc" providerId="ADAL" clId="{2E2C54CE-1978-426C-BDB8-76FA96B94CE1}" dt="2024-09-02T06:43:13.102" v="150"/>
        <pc:sldMkLst>
          <pc:docMk/>
          <pc:sldMk cId="2664320030" sldId="478"/>
        </pc:sldMkLst>
      </pc:sldChg>
      <pc:sldChg chg="modNotesTx">
        <pc:chgData name="Kerrie Shanahan" userId="ae473d9f-76e9-476f-892f-2674ea963afc" providerId="ADAL" clId="{2E2C54CE-1978-426C-BDB8-76FA96B94CE1}" dt="2024-09-02T06:43:26.984" v="152"/>
        <pc:sldMkLst>
          <pc:docMk/>
          <pc:sldMk cId="1611399072" sldId="479"/>
        </pc:sldMkLst>
      </pc:sldChg>
      <pc:sldChg chg="modNotesTx">
        <pc:chgData name="Kerrie Shanahan" userId="ae473d9f-76e9-476f-892f-2674ea963afc" providerId="ADAL" clId="{2E2C54CE-1978-426C-BDB8-76FA96B94CE1}" dt="2024-09-02T06:45:41.808" v="223" actId="20577"/>
        <pc:sldMkLst>
          <pc:docMk/>
          <pc:sldMk cId="3005270447" sldId="480"/>
        </pc:sldMkLst>
      </pc:sldChg>
      <pc:sldChg chg="modNotesTx">
        <pc:chgData name="Kerrie Shanahan" userId="ae473d9f-76e9-476f-892f-2674ea963afc" providerId="ADAL" clId="{2E2C54CE-1978-426C-BDB8-76FA96B94CE1}" dt="2024-09-02T06:46:39.324" v="261" actId="113"/>
        <pc:sldMkLst>
          <pc:docMk/>
          <pc:sldMk cId="1436297680" sldId="483"/>
        </pc:sldMkLst>
      </pc:sldChg>
      <pc:sldChg chg="modSp modNotesTx">
        <pc:chgData name="Kerrie Shanahan" userId="ae473d9f-76e9-476f-892f-2674ea963afc" providerId="ADAL" clId="{2E2C54CE-1978-426C-BDB8-76FA96B94CE1}" dt="2024-09-02T05:12:32.876" v="148" actId="20577"/>
        <pc:sldMkLst>
          <pc:docMk/>
          <pc:sldMk cId="202420733" sldId="485"/>
        </pc:sldMkLst>
      </pc:sldChg>
      <pc:sldChg chg="modSp mod modNotesTx">
        <pc:chgData name="Kerrie Shanahan" userId="ae473d9f-76e9-476f-892f-2674ea963afc" providerId="ADAL" clId="{2E2C54CE-1978-426C-BDB8-76FA96B94CE1}" dt="2024-09-02T06:48:43.359" v="280"/>
        <pc:sldMkLst>
          <pc:docMk/>
          <pc:sldMk cId="2252570692" sldId="486"/>
        </pc:sldMkLst>
      </pc:sldChg>
      <pc:sldChg chg="modNotesTx">
        <pc:chgData name="Kerrie Shanahan" userId="ae473d9f-76e9-476f-892f-2674ea963afc" providerId="ADAL" clId="{2E2C54CE-1978-426C-BDB8-76FA96B94CE1}" dt="2024-09-02T06:52:41.446" v="315" actId="20577"/>
        <pc:sldMkLst>
          <pc:docMk/>
          <pc:sldMk cId="3539524888" sldId="493"/>
        </pc:sldMkLst>
      </pc:sldChg>
      <pc:sldChg chg="modNotesTx">
        <pc:chgData name="Kerrie Shanahan" userId="ae473d9f-76e9-476f-892f-2674ea963afc" providerId="ADAL" clId="{2E2C54CE-1978-426C-BDB8-76FA96B94CE1}" dt="2024-09-02T04:54:28.684" v="18"/>
        <pc:sldMkLst>
          <pc:docMk/>
          <pc:sldMk cId="4152176365" sldId="496"/>
        </pc:sldMkLst>
      </pc:sldChg>
      <pc:sldChg chg="modNotesTx">
        <pc:chgData name="Kerrie Shanahan" userId="ae473d9f-76e9-476f-892f-2674ea963afc" providerId="ADAL" clId="{2E2C54CE-1978-426C-BDB8-76FA96B94CE1}" dt="2024-09-02T04:55:02.322" v="20"/>
        <pc:sldMkLst>
          <pc:docMk/>
          <pc:sldMk cId="1512518187" sldId="502"/>
        </pc:sldMkLst>
      </pc:sldChg>
      <pc:sldChg chg="modNotesTx">
        <pc:chgData name="Kerrie Shanahan" userId="ae473d9f-76e9-476f-892f-2674ea963afc" providerId="ADAL" clId="{2E2C54CE-1978-426C-BDB8-76FA96B94CE1}" dt="2024-09-02T05:03:46.971" v="40"/>
        <pc:sldMkLst>
          <pc:docMk/>
          <pc:sldMk cId="3038693354" sldId="503"/>
        </pc:sldMkLst>
      </pc:sldChg>
      <pc:sldMasterChg chg="modSldLayout">
        <pc:chgData name="Kerrie Shanahan" userId="ae473d9f-76e9-476f-892f-2674ea963afc" providerId="ADAL" clId="{2E2C54CE-1978-426C-BDB8-76FA96B94CE1}" dt="2024-08-26T23:46:30.919" v="16"/>
        <pc:sldMasterMkLst>
          <pc:docMk/>
          <pc:sldMasterMk cId="1034081160" sldId="2147483648"/>
        </pc:sldMasterMkLst>
        <pc:sldLayoutChg chg="addSp modSp">
          <pc:chgData name="Kerrie Shanahan" userId="ae473d9f-76e9-476f-892f-2674ea963afc" providerId="ADAL" clId="{2E2C54CE-1978-426C-BDB8-76FA96B94CE1}" dt="2024-08-26T23:45:34.664" v="15"/>
          <pc:sldLayoutMkLst>
            <pc:docMk/>
            <pc:sldMasterMk cId="1034081160" sldId="2147483648"/>
            <pc:sldLayoutMk cId="1677362999" sldId="2147483672"/>
          </pc:sldLayoutMkLst>
        </pc:sldLayoutChg>
        <pc:sldLayoutChg chg="addSp modSp mod">
          <pc:chgData name="Kerrie Shanahan" userId="ae473d9f-76e9-476f-892f-2674ea963afc" providerId="ADAL" clId="{2E2C54CE-1978-426C-BDB8-76FA96B94CE1}" dt="2024-08-26T23:43:16.521" v="2" actId="207"/>
          <pc:sldLayoutMkLst>
            <pc:docMk/>
            <pc:sldMasterMk cId="1034081160" sldId="2147483648"/>
            <pc:sldLayoutMk cId="2272416617" sldId="2147483690"/>
          </pc:sldLayoutMkLst>
        </pc:sldLayoutChg>
        <pc:sldLayoutChg chg="addSp modSp">
          <pc:chgData name="Kerrie Shanahan" userId="ae473d9f-76e9-476f-892f-2674ea963afc" providerId="ADAL" clId="{2E2C54CE-1978-426C-BDB8-76FA96B94CE1}" dt="2024-08-26T23:44:13.278" v="14"/>
          <pc:sldLayoutMkLst>
            <pc:docMk/>
            <pc:sldMasterMk cId="1034081160" sldId="2147483648"/>
            <pc:sldLayoutMk cId="309977591" sldId="2147483691"/>
          </pc:sldLayoutMkLst>
        </pc:sldLayoutChg>
        <pc:sldLayoutChg chg="addSp modSp">
          <pc:chgData name="Kerrie Shanahan" userId="ae473d9f-76e9-476f-892f-2674ea963afc" providerId="ADAL" clId="{2E2C54CE-1978-426C-BDB8-76FA96B94CE1}" dt="2024-08-26T23:46:30.919" v="16"/>
          <pc:sldLayoutMkLst>
            <pc:docMk/>
            <pc:sldMasterMk cId="1034081160" sldId="2147483648"/>
            <pc:sldLayoutMk cId="233384667" sldId="2147483693"/>
          </pc:sldLayoutMkLst>
        </pc:sldLayoutChg>
        <pc:sldLayoutChg chg="addSp modSp">
          <pc:chgData name="Kerrie Shanahan" userId="ae473d9f-76e9-476f-892f-2674ea963afc" providerId="ADAL" clId="{2E2C54CE-1978-426C-BDB8-76FA96B94CE1}" dt="2024-08-26T23:44:09.886" v="13"/>
          <pc:sldLayoutMkLst>
            <pc:docMk/>
            <pc:sldMasterMk cId="1034081160" sldId="2147483648"/>
            <pc:sldLayoutMk cId="2244315335" sldId="2147483695"/>
          </pc:sldLayoutMkLst>
        </pc:sldLayoutChg>
        <pc:sldLayoutChg chg="addSp modSp">
          <pc:chgData name="Kerrie Shanahan" userId="ae473d9f-76e9-476f-892f-2674ea963afc" providerId="ADAL" clId="{2E2C54CE-1978-426C-BDB8-76FA96B94CE1}" dt="2024-08-26T23:43:32.319" v="3"/>
          <pc:sldLayoutMkLst>
            <pc:docMk/>
            <pc:sldMasterMk cId="1034081160" sldId="2147483648"/>
            <pc:sldLayoutMk cId="2516370269" sldId="2147483696"/>
          </pc:sldLayoutMkLst>
        </pc:sldLayoutChg>
        <pc:sldLayoutChg chg="addSp modSp">
          <pc:chgData name="Kerrie Shanahan" userId="ae473d9f-76e9-476f-892f-2674ea963afc" providerId="ADAL" clId="{2E2C54CE-1978-426C-BDB8-76FA96B94CE1}" dt="2024-08-26T23:43:35.397" v="4"/>
          <pc:sldLayoutMkLst>
            <pc:docMk/>
            <pc:sldMasterMk cId="1034081160" sldId="2147483648"/>
            <pc:sldLayoutMk cId="609526441" sldId="2147483697"/>
          </pc:sldLayoutMkLst>
        </pc:sldLayoutChg>
        <pc:sldLayoutChg chg="addSp modSp">
          <pc:chgData name="Kerrie Shanahan" userId="ae473d9f-76e9-476f-892f-2674ea963afc" providerId="ADAL" clId="{2E2C54CE-1978-426C-BDB8-76FA96B94CE1}" dt="2024-08-26T23:43:42.180" v="6"/>
          <pc:sldLayoutMkLst>
            <pc:docMk/>
            <pc:sldMasterMk cId="1034081160" sldId="2147483648"/>
            <pc:sldLayoutMk cId="3634457355" sldId="2147483698"/>
          </pc:sldLayoutMkLst>
        </pc:sldLayoutChg>
        <pc:sldLayoutChg chg="addSp modSp">
          <pc:chgData name="Kerrie Shanahan" userId="ae473d9f-76e9-476f-892f-2674ea963afc" providerId="ADAL" clId="{2E2C54CE-1978-426C-BDB8-76FA96B94CE1}" dt="2024-08-26T23:43:48.103" v="8"/>
          <pc:sldLayoutMkLst>
            <pc:docMk/>
            <pc:sldMasterMk cId="1034081160" sldId="2147483648"/>
            <pc:sldLayoutMk cId="840685056" sldId="2147483699"/>
          </pc:sldLayoutMkLst>
        </pc:sldLayoutChg>
        <pc:sldLayoutChg chg="addSp modSp">
          <pc:chgData name="Kerrie Shanahan" userId="ae473d9f-76e9-476f-892f-2674ea963afc" providerId="ADAL" clId="{2E2C54CE-1978-426C-BDB8-76FA96B94CE1}" dt="2024-08-26T23:44:05.989" v="12"/>
          <pc:sldLayoutMkLst>
            <pc:docMk/>
            <pc:sldMasterMk cId="1034081160" sldId="2147483648"/>
            <pc:sldLayoutMk cId="1249690470" sldId="2147483700"/>
          </pc:sldLayoutMkLst>
        </pc:sldLayoutChg>
        <pc:sldLayoutChg chg="addSp modSp">
          <pc:chgData name="Kerrie Shanahan" userId="ae473d9f-76e9-476f-892f-2674ea963afc" providerId="ADAL" clId="{2E2C54CE-1978-426C-BDB8-76FA96B94CE1}" dt="2024-08-26T23:43:52.801" v="9"/>
          <pc:sldLayoutMkLst>
            <pc:docMk/>
            <pc:sldMasterMk cId="1034081160" sldId="2147483648"/>
            <pc:sldLayoutMk cId="2527817670" sldId="2147483701"/>
          </pc:sldLayoutMkLst>
        </pc:sldLayoutChg>
        <pc:sldLayoutChg chg="addSp modSp">
          <pc:chgData name="Kerrie Shanahan" userId="ae473d9f-76e9-476f-892f-2674ea963afc" providerId="ADAL" clId="{2E2C54CE-1978-426C-BDB8-76FA96B94CE1}" dt="2024-08-26T23:43:56.395" v="10"/>
          <pc:sldLayoutMkLst>
            <pc:docMk/>
            <pc:sldMasterMk cId="1034081160" sldId="2147483648"/>
            <pc:sldLayoutMk cId="2870547780" sldId="2147483702"/>
          </pc:sldLayoutMkLst>
        </pc:sldLayoutChg>
        <pc:sldLayoutChg chg="addSp modSp">
          <pc:chgData name="Kerrie Shanahan" userId="ae473d9f-76e9-476f-892f-2674ea963afc" providerId="ADAL" clId="{2E2C54CE-1978-426C-BDB8-76FA96B94CE1}" dt="2024-08-26T23:43:45.446" v="7"/>
          <pc:sldLayoutMkLst>
            <pc:docMk/>
            <pc:sldMasterMk cId="1034081160" sldId="2147483648"/>
            <pc:sldLayoutMk cId="1105872335" sldId="2147483703"/>
          </pc:sldLayoutMkLst>
        </pc:sldLayoutChg>
        <pc:sldLayoutChg chg="addSp modSp">
          <pc:chgData name="Kerrie Shanahan" userId="ae473d9f-76e9-476f-892f-2674ea963afc" providerId="ADAL" clId="{2E2C54CE-1978-426C-BDB8-76FA96B94CE1}" dt="2024-08-26T23:43:59.267" v="11"/>
          <pc:sldLayoutMkLst>
            <pc:docMk/>
            <pc:sldMasterMk cId="1034081160" sldId="2147483648"/>
            <pc:sldLayoutMk cId="2144966821" sldId="2147483704"/>
          </pc:sldLayoutMkLst>
        </pc:sldLayoutChg>
        <pc:sldLayoutChg chg="addSp modSp">
          <pc:chgData name="Kerrie Shanahan" userId="ae473d9f-76e9-476f-892f-2674ea963afc" providerId="ADAL" clId="{2E2C54CE-1978-426C-BDB8-76FA96B94CE1}" dt="2024-08-26T23:43:39.119" v="5"/>
          <pc:sldLayoutMkLst>
            <pc:docMk/>
            <pc:sldMasterMk cId="1034081160" sldId="2147483648"/>
            <pc:sldLayoutMk cId="1365955738" sldId="2147483705"/>
          </pc:sldLayoutMkLst>
        </pc:sldLayoutChg>
      </pc:sldMasterChg>
    </pc:docChg>
  </pc:docChgLst>
  <pc:docChgLst>
    <pc:chgData name="Kerrie Shanahan" userId="ae473d9f-76e9-476f-892f-2674ea963afc" providerId="ADAL" clId="{A51C4822-6F49-42CC-A30E-53BB85341100}"/>
    <pc:docChg chg="modSld">
      <pc:chgData name="Kerrie Shanahan" userId="ae473d9f-76e9-476f-892f-2674ea963afc" providerId="ADAL" clId="{A51C4822-6F49-42CC-A30E-53BB85341100}" dt="2024-09-11T00:30:07.564" v="0" actId="20577"/>
      <pc:docMkLst>
        <pc:docMk/>
      </pc:docMkLst>
      <pc:sldChg chg="modNotesTx">
        <pc:chgData name="Kerrie Shanahan" userId="ae473d9f-76e9-476f-892f-2674ea963afc" providerId="ADAL" clId="{A51C4822-6F49-42CC-A30E-53BB85341100}" dt="2024-09-11T00:30:07.564" v="0" actId="20577"/>
        <pc:sldMkLst>
          <pc:docMk/>
          <pc:sldMk cId="536094152" sldId="466"/>
        </pc:sldMkLst>
      </pc:sldChg>
    </pc:docChg>
  </pc:docChgLst>
  <pc:docChgLst>
    <pc:chgData name="Trish Wilson" userId="1a8d7cc3620296f7" providerId="LiveId" clId="{F8A27C8A-CC6B-47EA-BCDA-2155E032AE54}"/>
    <pc:docChg chg="undo custSel modSld">
      <pc:chgData name="Trish Wilson" userId="1a8d7cc3620296f7" providerId="LiveId" clId="{F8A27C8A-CC6B-47EA-BCDA-2155E032AE54}" dt="2025-02-13T21:36:42.640" v="297"/>
      <pc:docMkLst>
        <pc:docMk/>
      </pc:docMkLst>
      <pc:sldChg chg="modNotesTx">
        <pc:chgData name="Trish Wilson" userId="1a8d7cc3620296f7" providerId="LiveId" clId="{F8A27C8A-CC6B-47EA-BCDA-2155E032AE54}" dt="2025-02-13T21:24:51.079" v="218"/>
        <pc:sldMkLst>
          <pc:docMk/>
          <pc:sldMk cId="3461911102" sldId="469"/>
        </pc:sldMkLst>
      </pc:sldChg>
      <pc:sldChg chg="modNotesTx">
        <pc:chgData name="Trish Wilson" userId="1a8d7cc3620296f7" providerId="LiveId" clId="{F8A27C8A-CC6B-47EA-BCDA-2155E032AE54}" dt="2025-02-13T21:24:05.070" v="215"/>
        <pc:sldMkLst>
          <pc:docMk/>
          <pc:sldMk cId="4152176365" sldId="496"/>
        </pc:sldMkLst>
      </pc:sldChg>
      <pc:sldChg chg="modNotesTx">
        <pc:chgData name="Trish Wilson" userId="1a8d7cc3620296f7" providerId="LiveId" clId="{F8A27C8A-CC6B-47EA-BCDA-2155E032AE54}" dt="2025-02-13T21:23:50.665" v="214" actId="113"/>
        <pc:sldMkLst>
          <pc:docMk/>
          <pc:sldMk cId="3852941438" sldId="501"/>
        </pc:sldMkLst>
      </pc:sldChg>
      <pc:sldChg chg="modSp mod modNotesTx">
        <pc:chgData name="Trish Wilson" userId="1a8d7cc3620296f7" providerId="LiveId" clId="{F8A27C8A-CC6B-47EA-BCDA-2155E032AE54}" dt="2025-02-13T20:51:31.718" v="26" actId="2711"/>
        <pc:sldMkLst>
          <pc:docMk/>
          <pc:sldMk cId="409148390" sldId="514"/>
        </pc:sldMkLst>
        <pc:spChg chg="mod">
          <ac:chgData name="Trish Wilson" userId="1a8d7cc3620296f7" providerId="LiveId" clId="{F8A27C8A-CC6B-47EA-BCDA-2155E032AE54}" dt="2025-02-13T20:50:58.980" v="19" actId="20577"/>
          <ac:spMkLst>
            <pc:docMk/>
            <pc:sldMk cId="409148390" sldId="514"/>
            <ac:spMk id="10" creationId="{C81C77B9-4B69-6FE1-CC98-7F1E3191785B}"/>
          </ac:spMkLst>
        </pc:spChg>
      </pc:sldChg>
      <pc:sldChg chg="modNotesTx">
        <pc:chgData name="Trish Wilson" userId="1a8d7cc3620296f7" providerId="LiveId" clId="{F8A27C8A-CC6B-47EA-BCDA-2155E032AE54}" dt="2025-02-13T20:54:37.479" v="61" actId="113"/>
        <pc:sldMkLst>
          <pc:docMk/>
          <pc:sldMk cId="3749618830" sldId="516"/>
        </pc:sldMkLst>
      </pc:sldChg>
      <pc:sldChg chg="modNotesTx">
        <pc:chgData name="Trish Wilson" userId="1a8d7cc3620296f7" providerId="LiveId" clId="{F8A27C8A-CC6B-47EA-BCDA-2155E032AE54}" dt="2025-02-13T21:02:30.478" v="91"/>
        <pc:sldMkLst>
          <pc:docMk/>
          <pc:sldMk cId="2567982470" sldId="520"/>
        </pc:sldMkLst>
      </pc:sldChg>
      <pc:sldChg chg="modNotesTx">
        <pc:chgData name="Trish Wilson" userId="1a8d7cc3620296f7" providerId="LiveId" clId="{F8A27C8A-CC6B-47EA-BCDA-2155E032AE54}" dt="2025-02-13T21:04:06.280" v="107" actId="113"/>
        <pc:sldMkLst>
          <pc:docMk/>
          <pc:sldMk cId="3021334392" sldId="521"/>
        </pc:sldMkLst>
      </pc:sldChg>
      <pc:sldChg chg="modNotesTx">
        <pc:chgData name="Trish Wilson" userId="1a8d7cc3620296f7" providerId="LiveId" clId="{F8A27C8A-CC6B-47EA-BCDA-2155E032AE54}" dt="2025-02-13T21:06:52.248" v="117" actId="113"/>
        <pc:sldMkLst>
          <pc:docMk/>
          <pc:sldMk cId="3177197192" sldId="522"/>
        </pc:sldMkLst>
      </pc:sldChg>
      <pc:sldChg chg="modNotesTx">
        <pc:chgData name="Trish Wilson" userId="1a8d7cc3620296f7" providerId="LiveId" clId="{F8A27C8A-CC6B-47EA-BCDA-2155E032AE54}" dt="2025-02-13T21:08:10.886" v="122" actId="20577"/>
        <pc:sldMkLst>
          <pc:docMk/>
          <pc:sldMk cId="450225183" sldId="524"/>
        </pc:sldMkLst>
      </pc:sldChg>
      <pc:sldChg chg="modNotesTx">
        <pc:chgData name="Trish Wilson" userId="1a8d7cc3620296f7" providerId="LiveId" clId="{F8A27C8A-CC6B-47EA-BCDA-2155E032AE54}" dt="2025-02-13T21:16:05.152" v="184"/>
        <pc:sldMkLst>
          <pc:docMk/>
          <pc:sldMk cId="3539928300" sldId="525"/>
        </pc:sldMkLst>
      </pc:sldChg>
      <pc:sldChg chg="modNotesTx">
        <pc:chgData name="Trish Wilson" userId="1a8d7cc3620296f7" providerId="LiveId" clId="{F8A27C8A-CC6B-47EA-BCDA-2155E032AE54}" dt="2025-02-13T21:15:08.204" v="179" actId="20577"/>
        <pc:sldMkLst>
          <pc:docMk/>
          <pc:sldMk cId="2922507473" sldId="526"/>
        </pc:sldMkLst>
      </pc:sldChg>
      <pc:sldChg chg="modNotesTx">
        <pc:chgData name="Trish Wilson" userId="1a8d7cc3620296f7" providerId="LiveId" clId="{F8A27C8A-CC6B-47EA-BCDA-2155E032AE54}" dt="2025-02-13T21:18:11.511" v="191" actId="20577"/>
        <pc:sldMkLst>
          <pc:docMk/>
          <pc:sldMk cId="3343300457" sldId="530"/>
        </pc:sldMkLst>
      </pc:sldChg>
      <pc:sldChg chg="modNotesTx">
        <pc:chgData name="Trish Wilson" userId="1a8d7cc3620296f7" providerId="LiveId" clId="{F8A27C8A-CC6B-47EA-BCDA-2155E032AE54}" dt="2025-02-13T21:03:49.201" v="105"/>
        <pc:sldMkLst>
          <pc:docMk/>
          <pc:sldMk cId="98148369" sldId="543"/>
        </pc:sldMkLst>
      </pc:sldChg>
      <pc:sldChg chg="modNotesTx">
        <pc:chgData name="Trish Wilson" userId="1a8d7cc3620296f7" providerId="LiveId" clId="{F8A27C8A-CC6B-47EA-BCDA-2155E032AE54}" dt="2025-02-13T21:05:39.392" v="110" actId="20577"/>
        <pc:sldMkLst>
          <pc:docMk/>
          <pc:sldMk cId="208780769" sldId="544"/>
        </pc:sldMkLst>
      </pc:sldChg>
      <pc:sldChg chg="modNotesTx">
        <pc:chgData name="Trish Wilson" userId="1a8d7cc3620296f7" providerId="LiveId" clId="{F8A27C8A-CC6B-47EA-BCDA-2155E032AE54}" dt="2025-02-13T20:58:19.671" v="76" actId="113"/>
        <pc:sldMkLst>
          <pc:docMk/>
          <pc:sldMk cId="213514201" sldId="545"/>
        </pc:sldMkLst>
      </pc:sldChg>
      <pc:sldChg chg="modNotesTx">
        <pc:chgData name="Trish Wilson" userId="1a8d7cc3620296f7" providerId="LiveId" clId="{F8A27C8A-CC6B-47EA-BCDA-2155E032AE54}" dt="2025-02-13T20:58:25.128" v="77" actId="113"/>
        <pc:sldMkLst>
          <pc:docMk/>
          <pc:sldMk cId="1620906097" sldId="546"/>
        </pc:sldMkLst>
      </pc:sldChg>
      <pc:sldChg chg="modNotesTx">
        <pc:chgData name="Trish Wilson" userId="1a8d7cc3620296f7" providerId="LiveId" clId="{F8A27C8A-CC6B-47EA-BCDA-2155E032AE54}" dt="2025-02-13T21:18:53.580" v="192" actId="2711"/>
        <pc:sldMkLst>
          <pc:docMk/>
          <pc:sldMk cId="1624833134" sldId="548"/>
        </pc:sldMkLst>
      </pc:sldChg>
    </pc:docChg>
  </pc:docChgLst>
  <pc:docChgLst>
    <pc:chgData name="Kerrie Shanahan" userId="ae473d9f-76e9-476f-892f-2674ea963afc" providerId="ADAL" clId="{F1C40F38-DFC4-4F8E-8C2F-15E12F1DBC73}"/>
    <pc:docChg chg="modSld">
      <pc:chgData name="Kerrie Shanahan" userId="ae473d9f-76e9-476f-892f-2674ea963afc" providerId="ADAL" clId="{F1C40F38-DFC4-4F8E-8C2F-15E12F1DBC73}" dt="2025-02-25T23:50:46.304" v="29" actId="20577"/>
      <pc:docMkLst>
        <pc:docMk/>
      </pc:docMkLst>
      <pc:sldChg chg="modNotesTx">
        <pc:chgData name="Kerrie Shanahan" userId="ae473d9f-76e9-476f-892f-2674ea963afc" providerId="ADAL" clId="{F1C40F38-DFC4-4F8E-8C2F-15E12F1DBC73}" dt="2025-02-24T00:01:47.480" v="7" actId="20577"/>
        <pc:sldMkLst>
          <pc:docMk/>
          <pc:sldMk cId="409148390" sldId="514"/>
        </pc:sldMkLst>
      </pc:sldChg>
      <pc:sldChg chg="modSp mod modNotesTx">
        <pc:chgData name="Kerrie Shanahan" userId="ae473d9f-76e9-476f-892f-2674ea963afc" providerId="ADAL" clId="{F1C40F38-DFC4-4F8E-8C2F-15E12F1DBC73}" dt="2025-02-25T01:06:11.582" v="17" actId="20577"/>
        <pc:sldMkLst>
          <pc:docMk/>
          <pc:sldMk cId="3749618830" sldId="516"/>
        </pc:sldMkLst>
        <pc:spChg chg="mod">
          <ac:chgData name="Kerrie Shanahan" userId="ae473d9f-76e9-476f-892f-2674ea963afc" providerId="ADAL" clId="{F1C40F38-DFC4-4F8E-8C2F-15E12F1DBC73}" dt="2025-02-24T21:39:36.539" v="16" actId="20577"/>
          <ac:spMkLst>
            <pc:docMk/>
            <pc:sldMk cId="3749618830" sldId="516"/>
            <ac:spMk id="32" creationId="{0B34B844-0A6F-624D-B5AF-D87792D519FA}"/>
          </ac:spMkLst>
        </pc:spChg>
      </pc:sldChg>
    </pc:docChg>
  </pc:docChgLst>
  <pc:docChgLst>
    <pc:chgData name="Rebecca McEwan" userId="ff810c5d-fc8a-4cb6-9b96-8b31b958f764" providerId="ADAL" clId="{9581D8B5-747F-4A3C-B3A1-AED2FFC7F9FC}"/>
    <pc:docChg chg="custSel addSld delSld modSld">
      <pc:chgData name="Rebecca McEwan" userId="ff810c5d-fc8a-4cb6-9b96-8b31b958f764" providerId="ADAL" clId="{9581D8B5-747F-4A3C-B3A1-AED2FFC7F9FC}" dt="2025-01-27T00:57:01.825" v="21" actId="1076"/>
      <pc:docMkLst>
        <pc:docMk/>
      </pc:docMkLst>
      <pc:sldChg chg="delSp add mod">
        <pc:chgData name="Rebecca McEwan" userId="ff810c5d-fc8a-4cb6-9b96-8b31b958f764" providerId="ADAL" clId="{9581D8B5-747F-4A3C-B3A1-AED2FFC7F9FC}" dt="2025-01-26T01:22:48.235" v="4" actId="478"/>
        <pc:sldMkLst>
          <pc:docMk/>
          <pc:sldMk cId="4262382004" sldId="527"/>
        </pc:sldMkLst>
      </pc:sldChg>
      <pc:sldChg chg="add">
        <pc:chgData name="Rebecca McEwan" userId="ff810c5d-fc8a-4cb6-9b96-8b31b958f764" providerId="ADAL" clId="{9581D8B5-747F-4A3C-B3A1-AED2FFC7F9FC}" dt="2025-01-26T02:22:09.633" v="5"/>
        <pc:sldMkLst>
          <pc:docMk/>
          <pc:sldMk cId="3343300457" sldId="530"/>
        </pc:sldMkLst>
      </pc:sldChg>
      <pc:sldChg chg="add del">
        <pc:chgData name="Rebecca McEwan" userId="ff810c5d-fc8a-4cb6-9b96-8b31b958f764" providerId="ADAL" clId="{9581D8B5-747F-4A3C-B3A1-AED2FFC7F9FC}" dt="2025-01-26T22:31:41.050" v="7" actId="47"/>
        <pc:sldMkLst>
          <pc:docMk/>
          <pc:sldMk cId="1162007309" sldId="531"/>
        </pc:sldMkLst>
      </pc:sldChg>
      <pc:sldChg chg="add">
        <pc:chgData name="Rebecca McEwan" userId="ff810c5d-fc8a-4cb6-9b96-8b31b958f764" providerId="ADAL" clId="{9581D8B5-747F-4A3C-B3A1-AED2FFC7F9FC}" dt="2025-01-27T00:56:11.842" v="8"/>
        <pc:sldMkLst>
          <pc:docMk/>
          <pc:sldMk cId="598389803" sldId="536"/>
        </pc:sldMkLst>
      </pc:sldChg>
      <pc:sldChg chg="addSp delSp modSp add mod">
        <pc:chgData name="Rebecca McEwan" userId="ff810c5d-fc8a-4cb6-9b96-8b31b958f764" providerId="ADAL" clId="{9581D8B5-747F-4A3C-B3A1-AED2FFC7F9FC}" dt="2025-01-27T00:57:01.825" v="21" actId="1076"/>
        <pc:sldMkLst>
          <pc:docMk/>
          <pc:sldMk cId="2619637456" sldId="537"/>
        </pc:sldMkLst>
      </pc:sldChg>
    </pc:docChg>
  </pc:docChgLst>
  <pc:docChgLst>
    <pc:chgData name="Kerrie Shanahan" userId="ae473d9f-76e9-476f-892f-2674ea963afc" providerId="ADAL" clId="{07DBB0FB-A964-4106-9FA3-A03626754105}"/>
    <pc:docChg chg="modSld">
      <pc:chgData name="Kerrie Shanahan" userId="ae473d9f-76e9-476f-892f-2674ea963afc" providerId="ADAL" clId="{07DBB0FB-A964-4106-9FA3-A03626754105}" dt="2025-03-11T03:52:33.785" v="70" actId="113"/>
      <pc:docMkLst>
        <pc:docMk/>
      </pc:docMkLst>
      <pc:sldChg chg="modNotesTx">
        <pc:chgData name="Kerrie Shanahan" userId="ae473d9f-76e9-476f-892f-2674ea963afc" providerId="ADAL" clId="{07DBB0FB-A964-4106-9FA3-A03626754105}" dt="2025-03-11T03:28:09.798" v="53" actId="20577"/>
        <pc:sldMkLst>
          <pc:docMk/>
          <pc:sldMk cId="4046771955" sldId="481"/>
        </pc:sldMkLst>
      </pc:sldChg>
      <pc:sldChg chg="modNotesTx">
        <pc:chgData name="Kerrie Shanahan" userId="ae473d9f-76e9-476f-892f-2674ea963afc" providerId="ADAL" clId="{07DBB0FB-A964-4106-9FA3-A03626754105}" dt="2025-03-11T03:27:02.020" v="43" actId="20577"/>
        <pc:sldMkLst>
          <pc:docMk/>
          <pc:sldMk cId="43502053" sldId="482"/>
        </pc:sldMkLst>
      </pc:sldChg>
      <pc:sldChg chg="modNotesTx">
        <pc:chgData name="Kerrie Shanahan" userId="ae473d9f-76e9-476f-892f-2674ea963afc" providerId="ADAL" clId="{07DBB0FB-A964-4106-9FA3-A03626754105}" dt="2025-03-11T03:52:33.785" v="70" actId="113"/>
        <pc:sldMkLst>
          <pc:docMk/>
          <pc:sldMk cId="3980014215" sldId="519"/>
        </pc:sldMkLst>
      </pc:sldChg>
    </pc:docChg>
  </pc:docChgLst>
  <pc:docChgLst>
    <pc:chgData name="Kerrie Shanahan" userId="ae473d9f-76e9-476f-892f-2674ea963afc" providerId="ADAL" clId="{AF43E90F-A44C-4AC1-B8EE-77BC6DF9162C}"/>
    <pc:docChg chg="undo custSel addSld delSld modSld modMainMaster">
      <pc:chgData name="Kerrie Shanahan" userId="ae473d9f-76e9-476f-892f-2674ea963afc" providerId="ADAL" clId="{AF43E90F-A44C-4AC1-B8EE-77BC6DF9162C}" dt="2024-10-07T05:54:42.296" v="124" actId="20577"/>
      <pc:docMkLst>
        <pc:docMk/>
      </pc:docMkLst>
      <pc:sldChg chg="mod modClrScheme chgLayout">
        <pc:chgData name="Kerrie Shanahan" userId="ae473d9f-76e9-476f-892f-2674ea963afc" providerId="ADAL" clId="{AF43E90F-A44C-4AC1-B8EE-77BC6DF9162C}" dt="2024-09-17T05:59:06.443" v="97" actId="700"/>
        <pc:sldMkLst>
          <pc:docMk/>
          <pc:sldMk cId="2667868244" sldId="473"/>
        </pc:sldMkLst>
      </pc:sldChg>
      <pc:sldChg chg="mod modClrScheme chgLayout">
        <pc:chgData name="Kerrie Shanahan" userId="ae473d9f-76e9-476f-892f-2674ea963afc" providerId="ADAL" clId="{AF43E90F-A44C-4AC1-B8EE-77BC6DF9162C}" dt="2024-09-17T04:58:41.789" v="87" actId="700"/>
        <pc:sldMkLst>
          <pc:docMk/>
          <pc:sldMk cId="1436218551" sldId="474"/>
        </pc:sldMkLst>
      </pc:sldChg>
      <pc:sldChg chg="del modNotesTx">
        <pc:chgData name="Kerrie Shanahan" userId="ae473d9f-76e9-476f-892f-2674ea963afc" providerId="ADAL" clId="{AF43E90F-A44C-4AC1-B8EE-77BC6DF9162C}" dt="2024-10-07T05:54:32.488" v="122" actId="2696"/>
        <pc:sldMkLst>
          <pc:docMk/>
          <pc:sldMk cId="966675480" sldId="489"/>
        </pc:sldMkLst>
      </pc:sldChg>
      <pc:sldChg chg="modSp mod modNotesTx">
        <pc:chgData name="Kerrie Shanahan" userId="ae473d9f-76e9-476f-892f-2674ea963afc" providerId="ADAL" clId="{AF43E90F-A44C-4AC1-B8EE-77BC6DF9162C}" dt="2024-09-16T06:27:39.766" v="30" actId="1076"/>
        <pc:sldMkLst>
          <pc:docMk/>
          <pc:sldMk cId="1562032437" sldId="498"/>
        </pc:sldMkLst>
      </pc:sldChg>
      <pc:sldChg chg="addSp delSp modSp del mod">
        <pc:chgData name="Kerrie Shanahan" userId="ae473d9f-76e9-476f-892f-2674ea963afc" providerId="ADAL" clId="{AF43E90F-A44C-4AC1-B8EE-77BC6DF9162C}" dt="2024-09-16T06:29:39.166" v="40" actId="2696"/>
        <pc:sldMkLst>
          <pc:docMk/>
          <pc:sldMk cId="3513892019" sldId="500"/>
        </pc:sldMkLst>
      </pc:sldChg>
      <pc:sldChg chg="modSp add mod modClrScheme chgLayout modNotesTx">
        <pc:chgData name="Kerrie Shanahan" userId="ae473d9f-76e9-476f-892f-2674ea963afc" providerId="ADAL" clId="{AF43E90F-A44C-4AC1-B8EE-77BC6DF9162C}" dt="2024-09-16T06:29:24.609" v="39" actId="700"/>
        <pc:sldMkLst>
          <pc:docMk/>
          <pc:sldMk cId="1239296016" sldId="504"/>
        </pc:sldMkLst>
      </pc:sldChg>
      <pc:sldChg chg="new del">
        <pc:chgData name="Kerrie Shanahan" userId="ae473d9f-76e9-476f-892f-2674ea963afc" providerId="ADAL" clId="{AF43E90F-A44C-4AC1-B8EE-77BC6DF9162C}" dt="2024-09-17T04:58:08.139" v="83" actId="680"/>
        <pc:sldMkLst>
          <pc:docMk/>
          <pc:sldMk cId="1653574681" sldId="505"/>
        </pc:sldMkLst>
      </pc:sldChg>
    </pc:docChg>
  </pc:docChgLst>
  <pc:docChgLst>
    <pc:chgData name="Liz Heynes" userId="e5ff50d5-f39a-42f6-9e9f-e790bcc8c38d" providerId="ADAL" clId="{BB3C8766-68FE-49E9-977A-4BC46608315F}"/>
    <pc:docChg chg="undo custSel modSld modMainMaster">
      <pc:chgData name="Liz Heynes" userId="e5ff50d5-f39a-42f6-9e9f-e790bcc8c38d" providerId="ADAL" clId="{BB3C8766-68FE-49E9-977A-4BC46608315F}" dt="2025-02-12T02:48:09.334" v="285" actId="20577"/>
      <pc:docMkLst>
        <pc:docMk/>
      </pc:docMkLst>
      <pc:sldChg chg="addSp delSp modSp mod modNotesTx">
        <pc:chgData name="Liz Heynes" userId="e5ff50d5-f39a-42f6-9e9f-e790bcc8c38d" providerId="ADAL" clId="{BB3C8766-68FE-49E9-977A-4BC46608315F}" dt="2025-02-12T02:40:46.876" v="216" actId="2711"/>
        <pc:sldMkLst>
          <pc:docMk/>
          <pc:sldMk cId="536094152" sldId="466"/>
        </pc:sldMkLst>
        <pc:grpChg chg="add mod">
          <ac:chgData name="Liz Heynes" userId="e5ff50d5-f39a-42f6-9e9f-e790bcc8c38d" providerId="ADAL" clId="{BB3C8766-68FE-49E9-977A-4BC46608315F}" dt="2025-02-11T23:28:35.255" v="204" actId="164"/>
          <ac:grpSpMkLst>
            <pc:docMk/>
            <pc:sldMk cId="536094152" sldId="466"/>
            <ac:grpSpMk id="3" creationId="{8358FE62-5AF7-9A3E-A404-4B9E014950C9}"/>
          </ac:grpSpMkLst>
        </pc:grpChg>
        <pc:cxnChg chg="mod topLvl">
          <ac:chgData name="Liz Heynes" userId="e5ff50d5-f39a-42f6-9e9f-e790bcc8c38d" providerId="ADAL" clId="{BB3C8766-68FE-49E9-977A-4BC46608315F}" dt="2025-02-11T23:28:35.255" v="204" actId="164"/>
          <ac:cxnSpMkLst>
            <pc:docMk/>
            <pc:sldMk cId="536094152" sldId="466"/>
            <ac:cxnSpMk id="7" creationId="{13F52AC3-43F7-4E57-5930-1501F584070D}"/>
          </ac:cxnSpMkLst>
        </pc:cxnChg>
        <pc:cxnChg chg="mod topLvl">
          <ac:chgData name="Liz Heynes" userId="e5ff50d5-f39a-42f6-9e9f-e790bcc8c38d" providerId="ADAL" clId="{BB3C8766-68FE-49E9-977A-4BC46608315F}" dt="2025-02-11T23:28:35.255" v="204" actId="164"/>
          <ac:cxnSpMkLst>
            <pc:docMk/>
            <pc:sldMk cId="536094152" sldId="466"/>
            <ac:cxnSpMk id="9" creationId="{96BAA9BC-DC86-3CA0-89D5-8F99713499A3}"/>
          </ac:cxnSpMkLst>
        </pc:cxnChg>
        <pc:cxnChg chg="mod">
          <ac:chgData name="Liz Heynes" userId="e5ff50d5-f39a-42f6-9e9f-e790bcc8c38d" providerId="ADAL" clId="{BB3C8766-68FE-49E9-977A-4BC46608315F}" dt="2025-02-11T23:28:22.026" v="203" actId="692"/>
          <ac:cxnSpMkLst>
            <pc:docMk/>
            <pc:sldMk cId="536094152" sldId="466"/>
            <ac:cxnSpMk id="10" creationId="{1E105C1E-1334-CD6C-D57B-F850B295B5C5}"/>
          </ac:cxnSpMkLst>
        </pc:cxnChg>
      </pc:sldChg>
      <pc:sldChg chg="modNotesTx">
        <pc:chgData name="Liz Heynes" userId="e5ff50d5-f39a-42f6-9e9f-e790bcc8c38d" providerId="ADAL" clId="{BB3C8766-68FE-49E9-977A-4BC46608315F}" dt="2025-02-12T02:48:09.334" v="285" actId="20577"/>
        <pc:sldMkLst>
          <pc:docMk/>
          <pc:sldMk cId="1611399072" sldId="479"/>
        </pc:sldMkLst>
      </pc:sldChg>
      <pc:sldChg chg="modNotesTx">
        <pc:chgData name="Liz Heynes" userId="e5ff50d5-f39a-42f6-9e9f-e790bcc8c38d" providerId="ADAL" clId="{BB3C8766-68FE-49E9-977A-4BC46608315F}" dt="2025-02-12T02:40:57.146" v="217" actId="2711"/>
        <pc:sldMkLst>
          <pc:docMk/>
          <pc:sldMk cId="3005270447" sldId="480"/>
        </pc:sldMkLst>
      </pc:sldChg>
      <pc:sldChg chg="modNotesTx">
        <pc:chgData name="Liz Heynes" userId="e5ff50d5-f39a-42f6-9e9f-e790bcc8c38d" providerId="ADAL" clId="{BB3C8766-68FE-49E9-977A-4BC46608315F}" dt="2025-02-12T02:41:04.662" v="218" actId="2711"/>
        <pc:sldMkLst>
          <pc:docMk/>
          <pc:sldMk cId="1436297680" sldId="483"/>
        </pc:sldMkLst>
      </pc:sldChg>
      <pc:sldChg chg="modNotesTx">
        <pc:chgData name="Liz Heynes" userId="e5ff50d5-f39a-42f6-9e9f-e790bcc8c38d" providerId="ADAL" clId="{BB3C8766-68FE-49E9-977A-4BC46608315F}" dt="2025-02-12T02:41:28.687" v="223" actId="20577"/>
        <pc:sldMkLst>
          <pc:docMk/>
          <pc:sldMk cId="202420733" sldId="485"/>
        </pc:sldMkLst>
      </pc:sldChg>
      <pc:sldChg chg="delSp modSp mod modNotesTx">
        <pc:chgData name="Liz Heynes" userId="e5ff50d5-f39a-42f6-9e9f-e790bcc8c38d" providerId="ADAL" clId="{BB3C8766-68FE-49E9-977A-4BC46608315F}" dt="2025-02-12T02:41:14.814" v="219" actId="2711"/>
        <pc:sldMkLst>
          <pc:docMk/>
          <pc:sldMk cId="3539524888" sldId="493"/>
        </pc:sldMkLst>
        <pc:spChg chg="mod">
          <ac:chgData name="Liz Heynes" userId="e5ff50d5-f39a-42f6-9e9f-e790bcc8c38d" providerId="ADAL" clId="{BB3C8766-68FE-49E9-977A-4BC46608315F}" dt="2025-02-10T04:20:02.147" v="196" actId="255"/>
          <ac:spMkLst>
            <pc:docMk/>
            <pc:sldMk cId="3539524888" sldId="493"/>
            <ac:spMk id="9" creationId="{BC7298B1-25B6-24C9-6E07-D8DF256646A1}"/>
          </ac:spMkLst>
        </pc:spChg>
      </pc:sldChg>
      <pc:sldChg chg="modSp mod">
        <pc:chgData name="Liz Heynes" userId="e5ff50d5-f39a-42f6-9e9f-e790bcc8c38d" providerId="ADAL" clId="{BB3C8766-68FE-49E9-977A-4BC46608315F}" dt="2025-02-11T23:28:46.400" v="210" actId="692"/>
        <pc:sldMkLst>
          <pc:docMk/>
          <pc:sldMk cId="3852941438" sldId="501"/>
        </pc:sldMkLst>
        <pc:cxnChg chg="mod">
          <ac:chgData name="Liz Heynes" userId="e5ff50d5-f39a-42f6-9e9f-e790bcc8c38d" providerId="ADAL" clId="{BB3C8766-68FE-49E9-977A-4BC46608315F}" dt="2025-02-11T23:28:46.400" v="210" actId="692"/>
          <ac:cxnSpMkLst>
            <pc:docMk/>
            <pc:sldMk cId="3852941438" sldId="501"/>
            <ac:cxnSpMk id="11" creationId="{A1CF622C-4252-C356-CB24-1B408C4B1E35}"/>
          </ac:cxnSpMkLst>
        </pc:cxnChg>
      </pc:sldChg>
      <pc:sldChg chg="modSp mod">
        <pc:chgData name="Liz Heynes" userId="e5ff50d5-f39a-42f6-9e9f-e790bcc8c38d" providerId="ADAL" clId="{BB3C8766-68FE-49E9-977A-4BC46608315F}" dt="2025-02-12T02:45:28.604" v="276" actId="1076"/>
        <pc:sldMkLst>
          <pc:docMk/>
          <pc:sldMk cId="409148390" sldId="514"/>
        </pc:sldMkLst>
        <pc:spChg chg="mod">
          <ac:chgData name="Liz Heynes" userId="e5ff50d5-f39a-42f6-9e9f-e790bcc8c38d" providerId="ADAL" clId="{BB3C8766-68FE-49E9-977A-4BC46608315F}" dt="2025-02-12T02:45:28.604" v="276" actId="1076"/>
          <ac:spMkLst>
            <pc:docMk/>
            <pc:sldMk cId="409148390" sldId="514"/>
            <ac:spMk id="8" creationId="{8C1F3F8A-2DDD-8F3B-512C-A137699E9C41}"/>
          </ac:spMkLst>
        </pc:spChg>
        <pc:spChg chg="mod">
          <ac:chgData name="Liz Heynes" userId="e5ff50d5-f39a-42f6-9e9f-e790bcc8c38d" providerId="ADAL" clId="{BB3C8766-68FE-49E9-977A-4BC46608315F}" dt="2025-02-12T02:43:39.649" v="246" actId="1035"/>
          <ac:spMkLst>
            <pc:docMk/>
            <pc:sldMk cId="409148390" sldId="514"/>
            <ac:spMk id="10" creationId="{C81C77B9-4B69-6FE1-CC98-7F1E3191785B}"/>
          </ac:spMkLst>
        </pc:spChg>
      </pc:sldChg>
      <pc:sldChg chg="modSp mod modNotesTx">
        <pc:chgData name="Liz Heynes" userId="e5ff50d5-f39a-42f6-9e9f-e790bcc8c38d" providerId="ADAL" clId="{BB3C8766-68FE-49E9-977A-4BC46608315F}" dt="2025-02-12T02:44:16.213" v="266" actId="20577"/>
        <pc:sldMkLst>
          <pc:docMk/>
          <pc:sldMk cId="3749618830" sldId="516"/>
        </pc:sldMkLst>
        <pc:spChg chg="mod">
          <ac:chgData name="Liz Heynes" userId="e5ff50d5-f39a-42f6-9e9f-e790bcc8c38d" providerId="ADAL" clId="{BB3C8766-68FE-49E9-977A-4BC46608315F}" dt="2025-02-10T04:16:02.825" v="37" actId="1035"/>
          <ac:spMkLst>
            <pc:docMk/>
            <pc:sldMk cId="3749618830" sldId="516"/>
            <ac:spMk id="18" creationId="{30C4D36B-919A-4845-4DBA-71602512776A}"/>
          </ac:spMkLst>
        </pc:spChg>
        <pc:spChg chg="mod">
          <ac:chgData name="Liz Heynes" userId="e5ff50d5-f39a-42f6-9e9f-e790bcc8c38d" providerId="ADAL" clId="{BB3C8766-68FE-49E9-977A-4BC46608315F}" dt="2025-02-10T04:15:57.801" v="28" actId="1035"/>
          <ac:spMkLst>
            <pc:docMk/>
            <pc:sldMk cId="3749618830" sldId="516"/>
            <ac:spMk id="22" creationId="{B72BEADD-813A-E6C8-8932-256A1D2FF1EF}"/>
          </ac:spMkLst>
        </pc:spChg>
        <pc:spChg chg="mod">
          <ac:chgData name="Liz Heynes" userId="e5ff50d5-f39a-42f6-9e9f-e790bcc8c38d" providerId="ADAL" clId="{BB3C8766-68FE-49E9-977A-4BC46608315F}" dt="2025-02-10T04:15:54.539" v="19" actId="1035"/>
          <ac:spMkLst>
            <pc:docMk/>
            <pc:sldMk cId="3749618830" sldId="516"/>
            <ac:spMk id="24" creationId="{41DD9527-63D0-49C0-5350-FC8F95504077}"/>
          </ac:spMkLst>
        </pc:spChg>
        <pc:spChg chg="mod">
          <ac:chgData name="Liz Heynes" userId="e5ff50d5-f39a-42f6-9e9f-e790bcc8c38d" providerId="ADAL" clId="{BB3C8766-68FE-49E9-977A-4BC46608315F}" dt="2025-02-10T04:15:51.337" v="11" actId="1035"/>
          <ac:spMkLst>
            <pc:docMk/>
            <pc:sldMk cId="3749618830" sldId="516"/>
            <ac:spMk id="26" creationId="{229E7BEA-A289-9330-795C-6F7211A7F2E6}"/>
          </ac:spMkLst>
        </pc:spChg>
      </pc:sldChg>
      <pc:sldChg chg="modNotesTx">
        <pc:chgData name="Liz Heynes" userId="e5ff50d5-f39a-42f6-9e9f-e790bcc8c38d" providerId="ADAL" clId="{BB3C8766-68FE-49E9-977A-4BC46608315F}" dt="2025-02-12T02:40:35.611" v="215" actId="2711"/>
        <pc:sldMkLst>
          <pc:docMk/>
          <pc:sldMk cId="3980014215" sldId="519"/>
        </pc:sldMkLst>
      </pc:sldChg>
      <pc:sldChg chg="modNotesTx">
        <pc:chgData name="Liz Heynes" userId="e5ff50d5-f39a-42f6-9e9f-e790bcc8c38d" providerId="ADAL" clId="{BB3C8766-68FE-49E9-977A-4BC46608315F}" dt="2025-02-12T02:44:31.322" v="269" actId="20577"/>
        <pc:sldMkLst>
          <pc:docMk/>
          <pc:sldMk cId="450225183" sldId="524"/>
        </pc:sldMkLst>
      </pc:sldChg>
      <pc:sldChg chg="modNotesTx">
        <pc:chgData name="Liz Heynes" userId="e5ff50d5-f39a-42f6-9e9f-e790bcc8c38d" providerId="ADAL" clId="{BB3C8766-68FE-49E9-977A-4BC46608315F}" dt="2025-02-12T02:44:53.205" v="275" actId="20577"/>
        <pc:sldMkLst>
          <pc:docMk/>
          <pc:sldMk cId="3539928300" sldId="525"/>
        </pc:sldMkLst>
      </pc:sldChg>
      <pc:sldChg chg="addSp delSp modSp mod">
        <pc:chgData name="Liz Heynes" userId="e5ff50d5-f39a-42f6-9e9f-e790bcc8c38d" providerId="ADAL" clId="{BB3C8766-68FE-49E9-977A-4BC46608315F}" dt="2025-02-10T04:18:12.885" v="143" actId="14100"/>
        <pc:sldMkLst>
          <pc:docMk/>
          <pc:sldMk cId="2619637456" sldId="537"/>
        </pc:sldMkLst>
      </pc:sldChg>
      <pc:sldChg chg="modNotesTx">
        <pc:chgData name="Liz Heynes" userId="e5ff50d5-f39a-42f6-9e9f-e790bcc8c38d" providerId="ADAL" clId="{BB3C8766-68FE-49E9-977A-4BC46608315F}" dt="2025-02-12T02:40:21.483" v="213" actId="2711"/>
        <pc:sldMkLst>
          <pc:docMk/>
          <pc:sldMk cId="1731141958" sldId="542"/>
        </pc:sldMkLst>
      </pc:sldChg>
      <pc:sldChg chg="addSp delSp modSp mod">
        <pc:chgData name="Liz Heynes" userId="e5ff50d5-f39a-42f6-9e9f-e790bcc8c38d" providerId="ADAL" clId="{BB3C8766-68FE-49E9-977A-4BC46608315F}" dt="2025-02-10T04:18:26.565" v="169" actId="1037"/>
        <pc:sldMkLst>
          <pc:docMk/>
          <pc:sldMk cId="208780769" sldId="544"/>
        </pc:sldMkLst>
        <pc:picChg chg="add mod">
          <ac:chgData name="Liz Heynes" userId="e5ff50d5-f39a-42f6-9e9f-e790bcc8c38d" providerId="ADAL" clId="{BB3C8766-68FE-49E9-977A-4BC46608315F}" dt="2025-02-10T04:18:26.565" v="169" actId="1037"/>
          <ac:picMkLst>
            <pc:docMk/>
            <pc:sldMk cId="208780769" sldId="544"/>
            <ac:picMk id="3" creationId="{E490E7E3-A4CA-C997-DB0C-A1AB54FE4900}"/>
          </ac:picMkLst>
        </pc:picChg>
      </pc:sldChg>
      <pc:sldChg chg="modNotesTx">
        <pc:chgData name="Liz Heynes" userId="e5ff50d5-f39a-42f6-9e9f-e790bcc8c38d" providerId="ADAL" clId="{BB3C8766-68FE-49E9-977A-4BC46608315F}" dt="2025-02-12T02:40:06.733" v="211" actId="2711"/>
        <pc:sldMkLst>
          <pc:docMk/>
          <pc:sldMk cId="213514201" sldId="545"/>
        </pc:sldMkLst>
      </pc:sldChg>
      <pc:sldChg chg="modNotesTx">
        <pc:chgData name="Liz Heynes" userId="e5ff50d5-f39a-42f6-9e9f-e790bcc8c38d" providerId="ADAL" clId="{BB3C8766-68FE-49E9-977A-4BC46608315F}" dt="2025-02-12T02:40:13.863" v="212" actId="2711"/>
        <pc:sldMkLst>
          <pc:docMk/>
          <pc:sldMk cId="1620906097" sldId="546"/>
        </pc:sldMkLst>
      </pc:sldChg>
      <pc:sldChg chg="modNotesTx">
        <pc:chgData name="Liz Heynes" userId="e5ff50d5-f39a-42f6-9e9f-e790bcc8c38d" providerId="ADAL" clId="{BB3C8766-68FE-49E9-977A-4BC46608315F}" dt="2025-02-12T02:40:27.648" v="214" actId="2711"/>
        <pc:sldMkLst>
          <pc:docMk/>
          <pc:sldMk cId="2770381917" sldId="547"/>
        </pc:sldMkLst>
      </pc:sldChg>
      <pc:sldMasterChg chg="delSp mod modSldLayout">
        <pc:chgData name="Liz Heynes" userId="e5ff50d5-f39a-42f6-9e9f-e790bcc8c38d" providerId="ADAL" clId="{BB3C8766-68FE-49E9-977A-4BC46608315F}" dt="2025-02-12T02:46:36.788" v="278" actId="255"/>
        <pc:sldMasterMkLst>
          <pc:docMk/>
          <pc:sldMasterMk cId="1034081160" sldId="2147483648"/>
        </pc:sldMasterMkLst>
        <pc:sldLayoutChg chg="modSp mod">
          <pc:chgData name="Liz Heynes" userId="e5ff50d5-f39a-42f6-9e9f-e790bcc8c38d" providerId="ADAL" clId="{BB3C8766-68FE-49E9-977A-4BC46608315F}" dt="2025-02-10T04:20:17.427" v="198" actId="20577"/>
          <pc:sldLayoutMkLst>
            <pc:docMk/>
            <pc:sldMasterMk cId="1034081160" sldId="2147483648"/>
            <pc:sldLayoutMk cId="488055856" sldId="2147483694"/>
          </pc:sldLayoutMkLst>
          <pc:spChg chg="mod">
            <ac:chgData name="Liz Heynes" userId="e5ff50d5-f39a-42f6-9e9f-e790bcc8c38d" providerId="ADAL" clId="{BB3C8766-68FE-49E9-977A-4BC46608315F}" dt="2025-02-10T04:20:17.427" v="198" actId="20577"/>
            <ac:spMkLst>
              <pc:docMk/>
              <pc:sldMasterMk cId="1034081160" sldId="2147483648"/>
              <pc:sldLayoutMk cId="488055856" sldId="2147483694"/>
              <ac:spMk id="18" creationId="{83D5A208-F215-EE4E-89CE-341BF1CA0C8C}"/>
            </ac:spMkLst>
          </pc:spChg>
        </pc:sldLayoutChg>
        <pc:sldLayoutChg chg="modSp mod">
          <pc:chgData name="Liz Heynes" userId="e5ff50d5-f39a-42f6-9e9f-e790bcc8c38d" providerId="ADAL" clId="{BB3C8766-68FE-49E9-977A-4BC46608315F}" dt="2025-02-12T02:43:51.825" v="254" actId="1035"/>
          <pc:sldLayoutMkLst>
            <pc:docMk/>
            <pc:sldMasterMk cId="1034081160" sldId="2147483648"/>
            <pc:sldLayoutMk cId="2302290567" sldId="2147483720"/>
          </pc:sldLayoutMkLst>
          <pc:spChg chg="mod">
            <ac:chgData name="Liz Heynes" userId="e5ff50d5-f39a-42f6-9e9f-e790bcc8c38d" providerId="ADAL" clId="{BB3C8766-68FE-49E9-977A-4BC46608315F}" dt="2025-02-12T02:43:51.825" v="254" actId="1035"/>
            <ac:spMkLst>
              <pc:docMk/>
              <pc:sldMasterMk cId="1034081160" sldId="2147483648"/>
              <pc:sldLayoutMk cId="2302290567" sldId="2147483720"/>
              <ac:spMk id="6" creationId="{61174C0A-A387-AF68-AB54-8E2714A4300E}"/>
            </ac:spMkLst>
          </pc:spChg>
        </pc:sldLayoutChg>
        <pc:sldLayoutChg chg="modSp mod">
          <pc:chgData name="Liz Heynes" userId="e5ff50d5-f39a-42f6-9e9f-e790bcc8c38d" providerId="ADAL" clId="{BB3C8766-68FE-49E9-977A-4BC46608315F}" dt="2025-02-12T02:46:36.788" v="278" actId="255"/>
          <pc:sldLayoutMkLst>
            <pc:docMk/>
            <pc:sldMasterMk cId="1034081160" sldId="2147483648"/>
            <pc:sldLayoutMk cId="4006355446" sldId="2147483721"/>
          </pc:sldLayoutMkLst>
          <pc:spChg chg="mod">
            <ac:chgData name="Liz Heynes" userId="e5ff50d5-f39a-42f6-9e9f-e790bcc8c38d" providerId="ADAL" clId="{BB3C8766-68FE-49E9-977A-4BC46608315F}" dt="2025-02-10T04:17:47.233" v="81" actId="1036"/>
            <ac:spMkLst>
              <pc:docMk/>
              <pc:sldMasterMk cId="1034081160" sldId="2147483648"/>
              <pc:sldLayoutMk cId="4006355446" sldId="2147483721"/>
              <ac:spMk id="7" creationId="{AD63E81F-B547-E517-446B-9A7CBEC68253}"/>
            </ac:spMkLst>
          </pc:spChg>
          <pc:spChg chg="mod">
            <ac:chgData name="Liz Heynes" userId="e5ff50d5-f39a-42f6-9e9f-e790bcc8c38d" providerId="ADAL" clId="{BB3C8766-68FE-49E9-977A-4BC46608315F}" dt="2025-02-12T02:46:36.788" v="278" actId="255"/>
            <ac:spMkLst>
              <pc:docMk/>
              <pc:sldMasterMk cId="1034081160" sldId="2147483648"/>
              <pc:sldLayoutMk cId="4006355446" sldId="2147483721"/>
              <ac:spMk id="8" creationId="{A148995D-C9E8-9DEA-5CDB-A3335605A5D4}"/>
            </ac:spMkLst>
          </pc:spChg>
          <pc:spChg chg="mod">
            <ac:chgData name="Liz Heynes" userId="e5ff50d5-f39a-42f6-9e9f-e790bcc8c38d" providerId="ADAL" clId="{BB3C8766-68FE-49E9-977A-4BC46608315F}" dt="2025-02-10T04:17:48.601" v="85" actId="1035"/>
            <ac:spMkLst>
              <pc:docMk/>
              <pc:sldMasterMk cId="1034081160" sldId="2147483648"/>
              <pc:sldLayoutMk cId="4006355446" sldId="2147483721"/>
              <ac:spMk id="12" creationId="{DA639C94-288D-5EC0-6E22-6F6970C0AE21}"/>
            </ac:spMkLst>
          </pc:spChg>
        </pc:sldLayoutChg>
      </pc:sldMasterChg>
    </pc:docChg>
  </pc:docChgLst>
  <pc:docChgLst>
    <pc:chgData name="Kerrie Shanahan" userId="ae473d9f-76e9-476f-892f-2674ea963afc" providerId="ADAL" clId="{73A3F7D0-B22C-4417-B40D-A3919095A684}"/>
    <pc:docChg chg="undo redo custSel addSld delSld modSld modMainMaster">
      <pc:chgData name="Kerrie Shanahan" userId="ae473d9f-76e9-476f-892f-2674ea963afc" providerId="ADAL" clId="{73A3F7D0-B22C-4417-B40D-A3919095A684}" dt="2025-02-12T03:50:49.666" v="3459" actId="14826"/>
      <pc:docMkLst>
        <pc:docMk/>
      </pc:docMkLst>
      <pc:sldChg chg="modNotesTx">
        <pc:chgData name="Kerrie Shanahan" userId="ae473d9f-76e9-476f-892f-2674ea963afc" providerId="ADAL" clId="{73A3F7D0-B22C-4417-B40D-A3919095A684}" dt="2025-02-11T05:41:12.641" v="2755" actId="20577"/>
        <pc:sldMkLst>
          <pc:docMk/>
          <pc:sldMk cId="536094152" sldId="466"/>
        </pc:sldMkLst>
      </pc:sldChg>
      <pc:sldChg chg="modNotesTx">
        <pc:chgData name="Kerrie Shanahan" userId="ae473d9f-76e9-476f-892f-2674ea963afc" providerId="ADAL" clId="{73A3F7D0-B22C-4417-B40D-A3919095A684}" dt="2025-02-11T05:47:13.087" v="2782" actId="20577"/>
        <pc:sldMkLst>
          <pc:docMk/>
          <pc:sldMk cId="3096463887" sldId="468"/>
        </pc:sldMkLst>
      </pc:sldChg>
      <pc:sldChg chg="modNotesTx">
        <pc:chgData name="Kerrie Shanahan" userId="ae473d9f-76e9-476f-892f-2674ea963afc" providerId="ADAL" clId="{73A3F7D0-B22C-4417-B40D-A3919095A684}" dt="2025-02-11T05:47:52.571" v="2798" actId="20577"/>
        <pc:sldMkLst>
          <pc:docMk/>
          <pc:sldMk cId="3461911102" sldId="469"/>
        </pc:sldMkLst>
      </pc:sldChg>
      <pc:sldChg chg="modNotesTx">
        <pc:chgData name="Kerrie Shanahan" userId="ae473d9f-76e9-476f-892f-2674ea963afc" providerId="ADAL" clId="{73A3F7D0-B22C-4417-B40D-A3919095A684}" dt="2025-02-12T03:36:34.500" v="3313" actId="20577"/>
        <pc:sldMkLst>
          <pc:docMk/>
          <pc:sldMk cId="3868218024" sldId="470"/>
        </pc:sldMkLst>
      </pc:sldChg>
      <pc:sldChg chg="modNotesTx">
        <pc:chgData name="Kerrie Shanahan" userId="ae473d9f-76e9-476f-892f-2674ea963afc" providerId="ADAL" clId="{73A3F7D0-B22C-4417-B40D-A3919095A684}" dt="2025-02-12T03:36:50.771" v="3320" actId="12"/>
        <pc:sldMkLst>
          <pc:docMk/>
          <pc:sldMk cId="2325795097" sldId="471"/>
        </pc:sldMkLst>
      </pc:sldChg>
      <pc:sldChg chg="modSp">
        <pc:chgData name="Kerrie Shanahan" userId="ae473d9f-76e9-476f-892f-2674ea963afc" providerId="ADAL" clId="{73A3F7D0-B22C-4417-B40D-A3919095A684}" dt="2025-02-11T05:49:20.303" v="2812" actId="14826"/>
        <pc:sldMkLst>
          <pc:docMk/>
          <pc:sldMk cId="2806691242" sldId="472"/>
        </pc:sldMkLst>
        <pc:picChg chg="mod">
          <ac:chgData name="Kerrie Shanahan" userId="ae473d9f-76e9-476f-892f-2674ea963afc" providerId="ADAL" clId="{73A3F7D0-B22C-4417-B40D-A3919095A684}" dt="2025-02-11T05:49:20.303" v="2812" actId="14826"/>
          <ac:picMkLst>
            <pc:docMk/>
            <pc:sldMk cId="2806691242" sldId="472"/>
            <ac:picMk id="6" creationId="{DFAB34ED-346E-2E58-66B9-6876FBF4205A}"/>
          </ac:picMkLst>
        </pc:picChg>
      </pc:sldChg>
      <pc:sldChg chg="modSp">
        <pc:chgData name="Kerrie Shanahan" userId="ae473d9f-76e9-476f-892f-2674ea963afc" providerId="ADAL" clId="{73A3F7D0-B22C-4417-B40D-A3919095A684}" dt="2025-02-11T05:48:59.899" v="2811" actId="14826"/>
        <pc:sldMkLst>
          <pc:docMk/>
          <pc:sldMk cId="1436218551" sldId="474"/>
        </pc:sldMkLst>
        <pc:picChg chg="mod">
          <ac:chgData name="Kerrie Shanahan" userId="ae473d9f-76e9-476f-892f-2674ea963afc" providerId="ADAL" clId="{73A3F7D0-B22C-4417-B40D-A3919095A684}" dt="2025-02-11T05:48:59.899" v="2811" actId="14826"/>
          <ac:picMkLst>
            <pc:docMk/>
            <pc:sldMk cId="1436218551" sldId="474"/>
            <ac:picMk id="2" creationId="{4175116D-6AF2-341F-0FF9-0E218F9086ED}"/>
          </ac:picMkLst>
        </pc:picChg>
      </pc:sldChg>
      <pc:sldChg chg="modSp modNotesTx">
        <pc:chgData name="Kerrie Shanahan" userId="ae473d9f-76e9-476f-892f-2674ea963afc" providerId="ADAL" clId="{73A3F7D0-B22C-4417-B40D-A3919095A684}" dt="2025-02-12T03:37:42.606" v="3322" actId="20577"/>
        <pc:sldMkLst>
          <pc:docMk/>
          <pc:sldMk cId="908412850" sldId="475"/>
        </pc:sldMkLst>
        <pc:picChg chg="mod">
          <ac:chgData name="Kerrie Shanahan" userId="ae473d9f-76e9-476f-892f-2674ea963afc" providerId="ADAL" clId="{73A3F7D0-B22C-4417-B40D-A3919095A684}" dt="2025-02-11T05:49:47.892" v="2813" actId="14826"/>
          <ac:picMkLst>
            <pc:docMk/>
            <pc:sldMk cId="908412850" sldId="475"/>
            <ac:picMk id="8" creationId="{4C946FF2-973E-5395-30AD-4918B7E4272F}"/>
          </ac:picMkLst>
        </pc:picChg>
      </pc:sldChg>
      <pc:sldChg chg="modSp">
        <pc:chgData name="Kerrie Shanahan" userId="ae473d9f-76e9-476f-892f-2674ea963afc" providerId="ADAL" clId="{73A3F7D0-B22C-4417-B40D-A3919095A684}" dt="2025-02-11T05:49:56.256" v="2814" actId="14826"/>
        <pc:sldMkLst>
          <pc:docMk/>
          <pc:sldMk cId="1716554648" sldId="476"/>
        </pc:sldMkLst>
        <pc:picChg chg="mod">
          <ac:chgData name="Kerrie Shanahan" userId="ae473d9f-76e9-476f-892f-2674ea963afc" providerId="ADAL" clId="{73A3F7D0-B22C-4417-B40D-A3919095A684}" dt="2025-02-11T05:49:56.256" v="2814" actId="14826"/>
          <ac:picMkLst>
            <pc:docMk/>
            <pc:sldMk cId="1716554648" sldId="476"/>
            <ac:picMk id="4" creationId="{DED6CE86-8C41-E34F-1E5D-7A741C3FA29C}"/>
          </ac:picMkLst>
        </pc:picChg>
      </pc:sldChg>
      <pc:sldChg chg="modSp mod modNotesTx">
        <pc:chgData name="Kerrie Shanahan" userId="ae473d9f-76e9-476f-892f-2674ea963afc" providerId="ADAL" clId="{73A3F7D0-B22C-4417-B40D-A3919095A684}" dt="2025-02-05T05:58:55.894" v="328" actId="20577"/>
        <pc:sldMkLst>
          <pc:docMk/>
          <pc:sldMk cId="2664320030" sldId="478"/>
        </pc:sldMkLst>
        <pc:spChg chg="mod">
          <ac:chgData name="Kerrie Shanahan" userId="ae473d9f-76e9-476f-892f-2674ea963afc" providerId="ADAL" clId="{73A3F7D0-B22C-4417-B40D-A3919095A684}" dt="2025-02-05T05:56:16.277" v="261" actId="20577"/>
          <ac:spMkLst>
            <pc:docMk/>
            <pc:sldMk cId="2664320030" sldId="478"/>
            <ac:spMk id="4" creationId="{0D0279DB-C4F0-188F-14A7-6B4DDAF5C529}"/>
          </ac:spMkLst>
        </pc:spChg>
      </pc:sldChg>
      <pc:sldChg chg="addSp delSp modSp mod modNotesTx">
        <pc:chgData name="Kerrie Shanahan" userId="ae473d9f-76e9-476f-892f-2674ea963afc" providerId="ADAL" clId="{73A3F7D0-B22C-4417-B40D-A3919095A684}" dt="2025-02-05T06:00:09.221" v="375" actId="20577"/>
        <pc:sldMkLst>
          <pc:docMk/>
          <pc:sldMk cId="1611399072" sldId="479"/>
        </pc:sldMkLst>
        <pc:spChg chg="add mod">
          <ac:chgData name="Kerrie Shanahan" userId="ae473d9f-76e9-476f-892f-2674ea963afc" providerId="ADAL" clId="{73A3F7D0-B22C-4417-B40D-A3919095A684}" dt="2025-02-05T05:56:26.465" v="263"/>
          <ac:spMkLst>
            <pc:docMk/>
            <pc:sldMk cId="1611399072" sldId="479"/>
            <ac:spMk id="4" creationId="{CAE4DA34-39E2-1AEE-CA77-B3A61DF0C814}"/>
          </ac:spMkLst>
        </pc:spChg>
      </pc:sldChg>
      <pc:sldChg chg="modSp mod modNotesTx">
        <pc:chgData name="Kerrie Shanahan" userId="ae473d9f-76e9-476f-892f-2674ea963afc" providerId="ADAL" clId="{73A3F7D0-B22C-4417-B40D-A3919095A684}" dt="2025-02-12T03:39:49.647" v="3336" actId="20577"/>
        <pc:sldMkLst>
          <pc:docMk/>
          <pc:sldMk cId="3005270447" sldId="480"/>
        </pc:sldMkLst>
        <pc:spChg chg="mod">
          <ac:chgData name="Kerrie Shanahan" userId="ae473d9f-76e9-476f-892f-2674ea963afc" providerId="ADAL" clId="{73A3F7D0-B22C-4417-B40D-A3919095A684}" dt="2025-02-11T03:43:57.896" v="1920" actId="6549"/>
          <ac:spMkLst>
            <pc:docMk/>
            <pc:sldMk cId="3005270447" sldId="480"/>
            <ac:spMk id="2" creationId="{3AA61864-491A-5E40-41DA-0C8A5CCE78EB}"/>
          </ac:spMkLst>
        </pc:spChg>
      </pc:sldChg>
      <pc:sldChg chg="modNotesTx">
        <pc:chgData name="Kerrie Shanahan" userId="ae473d9f-76e9-476f-892f-2674ea963afc" providerId="ADAL" clId="{73A3F7D0-B22C-4417-B40D-A3919095A684}" dt="2025-02-12T03:42:43.970" v="3385" actId="20577"/>
        <pc:sldMkLst>
          <pc:docMk/>
          <pc:sldMk cId="4046771955" sldId="481"/>
        </pc:sldMkLst>
      </pc:sldChg>
      <pc:sldChg chg="modNotesTx">
        <pc:chgData name="Kerrie Shanahan" userId="ae473d9f-76e9-476f-892f-2674ea963afc" providerId="ADAL" clId="{73A3F7D0-B22C-4417-B40D-A3919095A684}" dt="2025-02-12T03:44:10.135" v="3456" actId="5793"/>
        <pc:sldMkLst>
          <pc:docMk/>
          <pc:sldMk cId="43502053" sldId="482"/>
        </pc:sldMkLst>
      </pc:sldChg>
      <pc:sldChg chg="modSp modNotesTx">
        <pc:chgData name="Kerrie Shanahan" userId="ae473d9f-76e9-476f-892f-2674ea963afc" providerId="ADAL" clId="{73A3F7D0-B22C-4417-B40D-A3919095A684}" dt="2025-02-12T03:49:00.112" v="3458" actId="14826"/>
        <pc:sldMkLst>
          <pc:docMk/>
          <pc:sldMk cId="202420733" sldId="485"/>
        </pc:sldMkLst>
        <pc:picChg chg="mod">
          <ac:chgData name="Kerrie Shanahan" userId="ae473d9f-76e9-476f-892f-2674ea963afc" providerId="ADAL" clId="{73A3F7D0-B22C-4417-B40D-A3919095A684}" dt="2025-02-12T03:49:00.112" v="3458" actId="14826"/>
          <ac:picMkLst>
            <pc:docMk/>
            <pc:sldMk cId="202420733" sldId="485"/>
            <ac:picMk id="2" creationId="{15ECFB37-D6C5-F34F-AFD3-233779850918}"/>
          </ac:picMkLst>
        </pc:picChg>
      </pc:sldChg>
      <pc:sldChg chg="modNotesTx">
        <pc:chgData name="Kerrie Shanahan" userId="ae473d9f-76e9-476f-892f-2674ea963afc" providerId="ADAL" clId="{73A3F7D0-B22C-4417-B40D-A3919095A684}" dt="2025-02-05T05:49:48.329" v="216" actId="20577"/>
        <pc:sldMkLst>
          <pc:docMk/>
          <pc:sldMk cId="437983971" sldId="492"/>
        </pc:sldMkLst>
      </pc:sldChg>
      <pc:sldChg chg="modNotesTx">
        <pc:chgData name="Kerrie Shanahan" userId="ae473d9f-76e9-476f-892f-2674ea963afc" providerId="ADAL" clId="{73A3F7D0-B22C-4417-B40D-A3919095A684}" dt="2025-02-11T05:47:38.104" v="2792" actId="20577"/>
        <pc:sldMkLst>
          <pc:docMk/>
          <pc:sldMk cId="4152176365" sldId="496"/>
        </pc:sldMkLst>
      </pc:sldChg>
      <pc:sldChg chg="modNotesTx">
        <pc:chgData name="Kerrie Shanahan" userId="ae473d9f-76e9-476f-892f-2674ea963afc" providerId="ADAL" clId="{73A3F7D0-B22C-4417-B40D-A3919095A684}" dt="2025-02-11T05:46:05.070" v="2767" actId="114"/>
        <pc:sldMkLst>
          <pc:docMk/>
          <pc:sldMk cId="3852941438" sldId="501"/>
        </pc:sldMkLst>
      </pc:sldChg>
      <pc:sldChg chg="modNotesTx">
        <pc:chgData name="Kerrie Shanahan" userId="ae473d9f-76e9-476f-892f-2674ea963afc" providerId="ADAL" clId="{73A3F7D0-B22C-4417-B40D-A3919095A684}" dt="2025-02-11T05:47:28.937" v="2788" actId="20577"/>
        <pc:sldMkLst>
          <pc:docMk/>
          <pc:sldMk cId="1512518187" sldId="502"/>
        </pc:sldMkLst>
      </pc:sldChg>
      <pc:sldChg chg="modSp">
        <pc:chgData name="Kerrie Shanahan" userId="ae473d9f-76e9-476f-892f-2674ea963afc" providerId="ADAL" clId="{73A3F7D0-B22C-4417-B40D-A3919095A684}" dt="2025-02-12T03:38:02.613" v="3323" actId="14826"/>
        <pc:sldMkLst>
          <pc:docMk/>
          <pc:sldMk cId="3038693354" sldId="503"/>
        </pc:sldMkLst>
        <pc:picChg chg="mod">
          <ac:chgData name="Kerrie Shanahan" userId="ae473d9f-76e9-476f-892f-2674ea963afc" providerId="ADAL" clId="{73A3F7D0-B22C-4417-B40D-A3919095A684}" dt="2025-02-12T03:38:02.613" v="3323" actId="14826"/>
          <ac:picMkLst>
            <pc:docMk/>
            <pc:sldMk cId="3038693354" sldId="503"/>
            <ac:picMk id="4" creationId="{DED6CE86-8C41-E34F-1E5D-7A741C3FA29C}"/>
          </ac:picMkLst>
        </pc:picChg>
      </pc:sldChg>
      <pc:sldChg chg="modSp mod modNotesTx">
        <pc:chgData name="Kerrie Shanahan" userId="ae473d9f-76e9-476f-892f-2674ea963afc" providerId="ADAL" clId="{73A3F7D0-B22C-4417-B40D-A3919095A684}" dt="2025-02-11T03:09:17.301" v="1681" actId="20577"/>
        <pc:sldMkLst>
          <pc:docMk/>
          <pc:sldMk cId="409148390" sldId="514"/>
        </pc:sldMkLst>
        <pc:spChg chg="mod">
          <ac:chgData name="Kerrie Shanahan" userId="ae473d9f-76e9-476f-892f-2674ea963afc" providerId="ADAL" clId="{73A3F7D0-B22C-4417-B40D-A3919095A684}" dt="2025-02-10T22:43:23.390" v="1606" actId="20577"/>
          <ac:spMkLst>
            <pc:docMk/>
            <pc:sldMk cId="409148390" sldId="514"/>
            <ac:spMk id="8" creationId="{8C1F3F8A-2DDD-8F3B-512C-A137699E9C41}"/>
          </ac:spMkLst>
        </pc:spChg>
        <pc:spChg chg="mod">
          <ac:chgData name="Kerrie Shanahan" userId="ae473d9f-76e9-476f-892f-2674ea963afc" providerId="ADAL" clId="{73A3F7D0-B22C-4417-B40D-A3919095A684}" dt="2025-02-11T00:43:12.237" v="1642" actId="1076"/>
          <ac:spMkLst>
            <pc:docMk/>
            <pc:sldMk cId="409148390" sldId="514"/>
            <ac:spMk id="10" creationId="{C81C77B9-4B69-6FE1-CC98-7F1E3191785B}"/>
          </ac:spMkLst>
        </pc:spChg>
      </pc:sldChg>
      <pc:sldChg chg="modNotesTx">
        <pc:chgData name="Kerrie Shanahan" userId="ae473d9f-76e9-476f-892f-2674ea963afc" providerId="ADAL" clId="{73A3F7D0-B22C-4417-B40D-A3919095A684}" dt="2025-02-12T03:00:33.200" v="2937" actId="20577"/>
        <pc:sldMkLst>
          <pc:docMk/>
          <pc:sldMk cId="3749618830" sldId="516"/>
        </pc:sldMkLst>
      </pc:sldChg>
      <pc:sldChg chg="del">
        <pc:chgData name="Kerrie Shanahan" userId="ae473d9f-76e9-476f-892f-2674ea963afc" providerId="ADAL" clId="{73A3F7D0-B22C-4417-B40D-A3919095A684}" dt="2025-02-05T05:33:38.862" v="2" actId="2696"/>
        <pc:sldMkLst>
          <pc:docMk/>
          <pc:sldMk cId="408170987" sldId="517"/>
        </pc:sldMkLst>
      </pc:sldChg>
      <pc:sldChg chg="delSp modSp mod modNotesTx">
        <pc:chgData name="Kerrie Shanahan" userId="ae473d9f-76e9-476f-892f-2674ea963afc" providerId="ADAL" clId="{73A3F7D0-B22C-4417-B40D-A3919095A684}" dt="2025-02-05T05:34:10.292" v="10" actId="20577"/>
        <pc:sldMkLst>
          <pc:docMk/>
          <pc:sldMk cId="956826876" sldId="518"/>
        </pc:sldMkLst>
        <pc:spChg chg="mod">
          <ac:chgData name="Kerrie Shanahan" userId="ae473d9f-76e9-476f-892f-2674ea963afc" providerId="ADAL" clId="{73A3F7D0-B22C-4417-B40D-A3919095A684}" dt="2025-02-05T05:33:57.772" v="7" actId="20577"/>
          <ac:spMkLst>
            <pc:docMk/>
            <pc:sldMk cId="956826876" sldId="518"/>
            <ac:spMk id="4" creationId="{0EB38D50-747D-914F-BCE9-937A5564AA8A}"/>
          </ac:spMkLst>
        </pc:spChg>
        <pc:spChg chg="mod">
          <ac:chgData name="Kerrie Shanahan" userId="ae473d9f-76e9-476f-892f-2674ea963afc" providerId="ADAL" clId="{73A3F7D0-B22C-4417-B40D-A3919095A684}" dt="2025-02-05T05:34:00.904" v="8" actId="20577"/>
          <ac:spMkLst>
            <pc:docMk/>
            <pc:sldMk cId="956826876" sldId="518"/>
            <ac:spMk id="5" creationId="{7A1A6F22-0D70-09ED-73A5-D89DE9583C72}"/>
          </ac:spMkLst>
        </pc:spChg>
        <pc:spChg chg="mod">
          <ac:chgData name="Kerrie Shanahan" userId="ae473d9f-76e9-476f-892f-2674ea963afc" providerId="ADAL" clId="{73A3F7D0-B22C-4417-B40D-A3919095A684}" dt="2025-02-05T05:33:55.002" v="6" actId="20577"/>
          <ac:spMkLst>
            <pc:docMk/>
            <pc:sldMk cId="956826876" sldId="518"/>
            <ac:spMk id="6" creationId="{3387B74F-3B3D-2C11-4A9B-07B6C4E0C2CE}"/>
          </ac:spMkLst>
        </pc:spChg>
        <pc:spChg chg="mod">
          <ac:chgData name="Kerrie Shanahan" userId="ae473d9f-76e9-476f-892f-2674ea963afc" providerId="ADAL" clId="{73A3F7D0-B22C-4417-B40D-A3919095A684}" dt="2025-02-05T05:33:52.387" v="5" actId="20577"/>
          <ac:spMkLst>
            <pc:docMk/>
            <pc:sldMk cId="956826876" sldId="518"/>
            <ac:spMk id="8" creationId="{18BE5841-7DB9-5968-A50D-C58B5C8F58E7}"/>
          </ac:spMkLst>
        </pc:spChg>
        <pc:grpChg chg="mod">
          <ac:chgData name="Kerrie Shanahan" userId="ae473d9f-76e9-476f-892f-2674ea963afc" providerId="ADAL" clId="{73A3F7D0-B22C-4417-B40D-A3919095A684}" dt="2025-02-05T05:34:05.370" v="9" actId="1076"/>
          <ac:grpSpMkLst>
            <pc:docMk/>
            <pc:sldMk cId="956826876" sldId="518"/>
            <ac:grpSpMk id="2" creationId="{A29CB6C6-33DA-D38C-A3D5-152188F0BF7B}"/>
          </ac:grpSpMkLst>
        </pc:grpChg>
      </pc:sldChg>
      <pc:sldChg chg="modNotesTx">
        <pc:chgData name="Kerrie Shanahan" userId="ae473d9f-76e9-476f-892f-2674ea963afc" providerId="ADAL" clId="{73A3F7D0-B22C-4417-B40D-A3919095A684}" dt="2025-02-05T05:34:41.446" v="21" actId="20577"/>
        <pc:sldMkLst>
          <pc:docMk/>
          <pc:sldMk cId="3980014215" sldId="519"/>
        </pc:sldMkLst>
      </pc:sldChg>
      <pc:sldChg chg="modSp mod modNotesTx">
        <pc:chgData name="Kerrie Shanahan" userId="ae473d9f-76e9-476f-892f-2674ea963afc" providerId="ADAL" clId="{73A3F7D0-B22C-4417-B40D-A3919095A684}" dt="2025-02-11T03:18:50.612" v="1693" actId="20577"/>
        <pc:sldMkLst>
          <pc:docMk/>
          <pc:sldMk cId="2567982470" sldId="520"/>
        </pc:sldMkLst>
        <pc:spChg chg="mod">
          <ac:chgData name="Kerrie Shanahan" userId="ae473d9f-76e9-476f-892f-2674ea963afc" providerId="ADAL" clId="{73A3F7D0-B22C-4417-B40D-A3919095A684}" dt="2025-02-05T05:39:07.790" v="28" actId="20577"/>
          <ac:spMkLst>
            <pc:docMk/>
            <pc:sldMk cId="2567982470" sldId="520"/>
            <ac:spMk id="2" creationId="{160D1AEA-6CBA-6E0D-A50B-7F1EF5A89873}"/>
          </ac:spMkLst>
        </pc:spChg>
      </pc:sldChg>
      <pc:sldChg chg="modSp modNotesTx">
        <pc:chgData name="Kerrie Shanahan" userId="ae473d9f-76e9-476f-892f-2674ea963afc" providerId="ADAL" clId="{73A3F7D0-B22C-4417-B40D-A3919095A684}" dt="2025-02-12T03:24:48.002" v="2940" actId="20577"/>
        <pc:sldMkLst>
          <pc:docMk/>
          <pc:sldMk cId="3021334392" sldId="521"/>
        </pc:sldMkLst>
        <pc:grpChg chg="mod">
          <ac:chgData name="Kerrie Shanahan" userId="ae473d9f-76e9-476f-892f-2674ea963afc" providerId="ADAL" clId="{73A3F7D0-B22C-4417-B40D-A3919095A684}" dt="2025-02-05T05:40:38.440" v="38" actId="14826"/>
          <ac:grpSpMkLst>
            <pc:docMk/>
            <pc:sldMk cId="3021334392" sldId="521"/>
            <ac:grpSpMk id="2" creationId="{9EF17F6A-9419-A6DB-F8CA-55EBF90D035D}"/>
          </ac:grpSpMkLst>
        </pc:grpChg>
        <pc:picChg chg="mod">
          <ac:chgData name="Kerrie Shanahan" userId="ae473d9f-76e9-476f-892f-2674ea963afc" providerId="ADAL" clId="{73A3F7D0-B22C-4417-B40D-A3919095A684}" dt="2025-02-05T05:40:38.440" v="38" actId="14826"/>
          <ac:picMkLst>
            <pc:docMk/>
            <pc:sldMk cId="3021334392" sldId="521"/>
            <ac:picMk id="3" creationId="{F41469DE-A87C-7747-5544-9626D78BED2E}"/>
          </ac:picMkLst>
        </pc:picChg>
        <pc:picChg chg="mod">
          <ac:chgData name="Kerrie Shanahan" userId="ae473d9f-76e9-476f-892f-2674ea963afc" providerId="ADAL" clId="{73A3F7D0-B22C-4417-B40D-A3919095A684}" dt="2025-02-05T05:40:38.440" v="38" actId="14826"/>
          <ac:picMkLst>
            <pc:docMk/>
            <pc:sldMk cId="3021334392" sldId="521"/>
            <ac:picMk id="4" creationId="{CBA2EAF2-BAC7-A3D4-F85F-3610D589E3EC}"/>
          </ac:picMkLst>
        </pc:picChg>
        <pc:picChg chg="mod">
          <ac:chgData name="Kerrie Shanahan" userId="ae473d9f-76e9-476f-892f-2674ea963afc" providerId="ADAL" clId="{73A3F7D0-B22C-4417-B40D-A3919095A684}" dt="2025-02-05T05:40:38.440" v="38" actId="14826"/>
          <ac:picMkLst>
            <pc:docMk/>
            <pc:sldMk cId="3021334392" sldId="521"/>
            <ac:picMk id="5" creationId="{972CCA67-1B70-0A37-2F2A-FAC9653EEC5D}"/>
          </ac:picMkLst>
        </pc:picChg>
      </pc:sldChg>
      <pc:sldChg chg="modSp mod modNotesTx">
        <pc:chgData name="Kerrie Shanahan" userId="ae473d9f-76e9-476f-892f-2674ea963afc" providerId="ADAL" clId="{73A3F7D0-B22C-4417-B40D-A3919095A684}" dt="2025-02-10T22:48:28.911" v="1630" actId="20577"/>
        <pc:sldMkLst>
          <pc:docMk/>
          <pc:sldMk cId="3177197192" sldId="522"/>
        </pc:sldMkLst>
        <pc:spChg chg="mod">
          <ac:chgData name="Kerrie Shanahan" userId="ae473d9f-76e9-476f-892f-2674ea963afc" providerId="ADAL" clId="{73A3F7D0-B22C-4417-B40D-A3919095A684}" dt="2025-02-10T22:47:48.776" v="1612" actId="255"/>
          <ac:spMkLst>
            <pc:docMk/>
            <pc:sldMk cId="3177197192" sldId="522"/>
            <ac:spMk id="2" creationId="{C12B333B-C8C3-2491-05CA-DF0C852E72EE}"/>
          </ac:spMkLst>
        </pc:spChg>
      </pc:sldChg>
      <pc:sldChg chg="modSp mod modNotesTx">
        <pc:chgData name="Kerrie Shanahan" userId="ae473d9f-76e9-476f-892f-2674ea963afc" providerId="ADAL" clId="{73A3F7D0-B22C-4417-B40D-A3919095A684}" dt="2025-02-05T05:48:57.939" v="212" actId="20577"/>
        <pc:sldMkLst>
          <pc:docMk/>
          <pc:sldMk cId="36868995" sldId="523"/>
        </pc:sldMkLst>
        <pc:spChg chg="mod">
          <ac:chgData name="Kerrie Shanahan" userId="ae473d9f-76e9-476f-892f-2674ea963afc" providerId="ADAL" clId="{73A3F7D0-B22C-4417-B40D-A3919095A684}" dt="2025-02-05T05:48:15.210" v="174" actId="20577"/>
          <ac:spMkLst>
            <pc:docMk/>
            <pc:sldMk cId="36868995" sldId="523"/>
            <ac:spMk id="3" creationId="{03B095C0-1F0B-C896-24D4-6442C5880E23}"/>
          </ac:spMkLst>
        </pc:spChg>
      </pc:sldChg>
      <pc:sldChg chg="modNotesTx">
        <pc:chgData name="Kerrie Shanahan" userId="ae473d9f-76e9-476f-892f-2674ea963afc" providerId="ADAL" clId="{73A3F7D0-B22C-4417-B40D-A3919095A684}" dt="2025-02-10T22:48:53.815" v="1637" actId="20577"/>
        <pc:sldMkLst>
          <pc:docMk/>
          <pc:sldMk cId="450225183" sldId="524"/>
        </pc:sldMkLst>
      </pc:sldChg>
      <pc:sldChg chg="addSp delSp modSp mod modNotesTx">
        <pc:chgData name="Kerrie Shanahan" userId="ae473d9f-76e9-476f-892f-2674ea963afc" providerId="ADAL" clId="{73A3F7D0-B22C-4417-B40D-A3919095A684}" dt="2025-02-12T03:30:58.766" v="3263" actId="114"/>
        <pc:sldMkLst>
          <pc:docMk/>
          <pc:sldMk cId="3539928300" sldId="525"/>
        </pc:sldMkLst>
        <pc:grpChg chg="mod">
          <ac:chgData name="Kerrie Shanahan" userId="ae473d9f-76e9-476f-892f-2674ea963afc" providerId="ADAL" clId="{73A3F7D0-B22C-4417-B40D-A3919095A684}" dt="2025-02-11T03:23:55.278" v="1704" actId="164"/>
          <ac:grpSpMkLst>
            <pc:docMk/>
            <pc:sldMk cId="3539928300" sldId="525"/>
            <ac:grpSpMk id="27" creationId="{EDE2860F-41DD-FB10-FFAB-1658CA072F49}"/>
          </ac:grpSpMkLst>
        </pc:grpChg>
        <pc:grpChg chg="add mod">
          <ac:chgData name="Kerrie Shanahan" userId="ae473d9f-76e9-476f-892f-2674ea963afc" providerId="ADAL" clId="{73A3F7D0-B22C-4417-B40D-A3919095A684}" dt="2025-02-11T03:23:55.278" v="1704" actId="164"/>
          <ac:grpSpMkLst>
            <pc:docMk/>
            <pc:sldMk cId="3539928300" sldId="525"/>
            <ac:grpSpMk id="28" creationId="{420AB190-5D0B-2F28-8F45-7CF2EACAC99C}"/>
          </ac:grpSpMkLst>
        </pc:grpChg>
        <pc:picChg chg="add mod">
          <ac:chgData name="Kerrie Shanahan" userId="ae473d9f-76e9-476f-892f-2674ea963afc" providerId="ADAL" clId="{73A3F7D0-B22C-4417-B40D-A3919095A684}" dt="2025-02-11T03:23:55.278" v="1704" actId="164"/>
          <ac:picMkLst>
            <pc:docMk/>
            <pc:sldMk cId="3539928300" sldId="525"/>
            <ac:picMk id="13" creationId="{AAB2CBDE-877A-AC01-E053-CBB04D5B94B0}"/>
          </ac:picMkLst>
        </pc:picChg>
        <pc:picChg chg="add mod">
          <ac:chgData name="Kerrie Shanahan" userId="ae473d9f-76e9-476f-892f-2674ea963afc" providerId="ADAL" clId="{73A3F7D0-B22C-4417-B40D-A3919095A684}" dt="2025-02-11T03:23:55.278" v="1704" actId="164"/>
          <ac:picMkLst>
            <pc:docMk/>
            <pc:sldMk cId="3539928300" sldId="525"/>
            <ac:picMk id="23" creationId="{94568E54-A2F7-623C-2214-E6DDFF281979}"/>
          </ac:picMkLst>
        </pc:picChg>
      </pc:sldChg>
      <pc:sldChg chg="addSp delSp modSp mod modNotesTx">
        <pc:chgData name="Kerrie Shanahan" userId="ae473d9f-76e9-476f-892f-2674ea963afc" providerId="ADAL" clId="{73A3F7D0-B22C-4417-B40D-A3919095A684}" dt="2025-02-11T05:32:53.702" v="2588" actId="20577"/>
        <pc:sldMkLst>
          <pc:docMk/>
          <pc:sldMk cId="2922507473" sldId="526"/>
        </pc:sldMkLst>
        <pc:spChg chg="mod">
          <ac:chgData name="Kerrie Shanahan" userId="ae473d9f-76e9-476f-892f-2674ea963afc" providerId="ADAL" clId="{73A3F7D0-B22C-4417-B40D-A3919095A684}" dt="2025-02-11T03:24:01.636" v="1706"/>
          <ac:spMkLst>
            <pc:docMk/>
            <pc:sldMk cId="2922507473" sldId="526"/>
            <ac:spMk id="15" creationId="{C44D1ABB-117A-7E0F-3205-14B1FB3B023A}"/>
          </ac:spMkLst>
        </pc:spChg>
        <pc:spChg chg="mod">
          <ac:chgData name="Kerrie Shanahan" userId="ae473d9f-76e9-476f-892f-2674ea963afc" providerId="ADAL" clId="{73A3F7D0-B22C-4417-B40D-A3919095A684}" dt="2025-02-11T03:24:01.636" v="1706"/>
          <ac:spMkLst>
            <pc:docMk/>
            <pc:sldMk cId="2922507473" sldId="526"/>
            <ac:spMk id="16" creationId="{00D216A5-8A76-D0E3-643D-7B8048E4CCB9}"/>
          </ac:spMkLst>
        </pc:spChg>
        <pc:spChg chg="mod">
          <ac:chgData name="Kerrie Shanahan" userId="ae473d9f-76e9-476f-892f-2674ea963afc" providerId="ADAL" clId="{73A3F7D0-B22C-4417-B40D-A3919095A684}" dt="2025-02-11T03:24:01.636" v="1706"/>
          <ac:spMkLst>
            <pc:docMk/>
            <pc:sldMk cId="2922507473" sldId="526"/>
            <ac:spMk id="17" creationId="{E1401592-3447-38DF-21F1-F9A8C7BC9C6C}"/>
          </ac:spMkLst>
        </pc:spChg>
        <pc:spChg chg="mod">
          <ac:chgData name="Kerrie Shanahan" userId="ae473d9f-76e9-476f-892f-2674ea963afc" providerId="ADAL" clId="{73A3F7D0-B22C-4417-B40D-A3919095A684}" dt="2025-02-11T03:24:01.636" v="1706"/>
          <ac:spMkLst>
            <pc:docMk/>
            <pc:sldMk cId="2922507473" sldId="526"/>
            <ac:spMk id="18" creationId="{7CCFE822-C872-3592-B0E1-2544C62BA220}"/>
          </ac:spMkLst>
        </pc:spChg>
        <pc:grpChg chg="add mod">
          <ac:chgData name="Kerrie Shanahan" userId="ae473d9f-76e9-476f-892f-2674ea963afc" providerId="ADAL" clId="{73A3F7D0-B22C-4417-B40D-A3919095A684}" dt="2025-02-11T03:24:01.636" v="1706"/>
          <ac:grpSpMkLst>
            <pc:docMk/>
            <pc:sldMk cId="2922507473" sldId="526"/>
            <ac:grpSpMk id="11" creationId="{364ED259-FC93-A1FF-5F64-970EA3449198}"/>
          </ac:grpSpMkLst>
        </pc:grpChg>
        <pc:grpChg chg="mod">
          <ac:chgData name="Kerrie Shanahan" userId="ae473d9f-76e9-476f-892f-2674ea963afc" providerId="ADAL" clId="{73A3F7D0-B22C-4417-B40D-A3919095A684}" dt="2025-02-11T03:24:01.636" v="1706"/>
          <ac:grpSpMkLst>
            <pc:docMk/>
            <pc:sldMk cId="2922507473" sldId="526"/>
            <ac:grpSpMk id="12" creationId="{88B257EC-D858-999C-3414-BC3E1D1459C8}"/>
          </ac:grpSpMkLst>
        </pc:grpChg>
        <pc:picChg chg="mod">
          <ac:chgData name="Kerrie Shanahan" userId="ae473d9f-76e9-476f-892f-2674ea963afc" providerId="ADAL" clId="{73A3F7D0-B22C-4417-B40D-A3919095A684}" dt="2025-02-11T03:24:01.636" v="1706"/>
          <ac:picMkLst>
            <pc:docMk/>
            <pc:sldMk cId="2922507473" sldId="526"/>
            <ac:picMk id="13" creationId="{1BE8C01E-A6A9-C6CB-1CDE-B20825D2E71F}"/>
          </ac:picMkLst>
        </pc:picChg>
        <pc:picChg chg="mod">
          <ac:chgData name="Kerrie Shanahan" userId="ae473d9f-76e9-476f-892f-2674ea963afc" providerId="ADAL" clId="{73A3F7D0-B22C-4417-B40D-A3919095A684}" dt="2025-02-11T03:24:01.636" v="1706"/>
          <ac:picMkLst>
            <pc:docMk/>
            <pc:sldMk cId="2922507473" sldId="526"/>
            <ac:picMk id="14" creationId="{7FD832E0-0267-87B6-2372-7C7E9B72BFDE}"/>
          </ac:picMkLst>
        </pc:picChg>
      </pc:sldChg>
      <pc:sldChg chg="modNotesTx">
        <pc:chgData name="Kerrie Shanahan" userId="ae473d9f-76e9-476f-892f-2674ea963afc" providerId="ADAL" clId="{73A3F7D0-B22C-4417-B40D-A3919095A684}" dt="2025-02-09T23:39:50.846" v="395" actId="113"/>
        <pc:sldMkLst>
          <pc:docMk/>
          <pc:sldMk cId="1792911336" sldId="528"/>
        </pc:sldMkLst>
      </pc:sldChg>
      <pc:sldChg chg="addSp delSp modSp mod modClrScheme chgLayout modNotesTx">
        <pc:chgData name="Kerrie Shanahan" userId="ae473d9f-76e9-476f-892f-2674ea963afc" providerId="ADAL" clId="{73A3F7D0-B22C-4417-B40D-A3919095A684}" dt="2025-02-11T05:34:30.151" v="2639" actId="20577"/>
        <pc:sldMkLst>
          <pc:docMk/>
          <pc:sldMk cId="3343300457" sldId="530"/>
        </pc:sldMkLst>
        <pc:spChg chg="mod ord">
          <ac:chgData name="Kerrie Shanahan" userId="ae473d9f-76e9-476f-892f-2674ea963afc" providerId="ADAL" clId="{73A3F7D0-B22C-4417-B40D-A3919095A684}" dt="2025-02-05T05:54:47.539" v="241" actId="700"/>
          <ac:spMkLst>
            <pc:docMk/>
            <pc:sldMk cId="3343300457" sldId="530"/>
            <ac:spMk id="11" creationId="{43019515-7A94-578A-E347-CB0C324D3DB9}"/>
          </ac:spMkLst>
        </pc:spChg>
      </pc:sldChg>
      <pc:sldChg chg="addSp modSp mod modNotesTx">
        <pc:chgData name="Kerrie Shanahan" userId="ae473d9f-76e9-476f-892f-2674ea963afc" providerId="ADAL" clId="{73A3F7D0-B22C-4417-B40D-A3919095A684}" dt="2025-02-11T03:18:02.091" v="1690" actId="20577"/>
        <pc:sldMkLst>
          <pc:docMk/>
          <pc:sldMk cId="1731141958" sldId="542"/>
        </pc:sldMkLst>
        <pc:picChg chg="mod">
          <ac:chgData name="Kerrie Shanahan" userId="ae473d9f-76e9-476f-892f-2674ea963afc" providerId="ADAL" clId="{73A3F7D0-B22C-4417-B40D-A3919095A684}" dt="2025-02-09T23:41:05.733" v="397" actId="1076"/>
          <ac:picMkLst>
            <pc:docMk/>
            <pc:sldMk cId="1731141958" sldId="542"/>
            <ac:picMk id="3" creationId="{D5940B98-4FCC-CB0F-82BA-DCEBFC70D923}"/>
          </ac:picMkLst>
        </pc:picChg>
      </pc:sldChg>
      <pc:sldChg chg="modNotesTx">
        <pc:chgData name="Kerrie Shanahan" userId="ae473d9f-76e9-476f-892f-2674ea963afc" providerId="ADAL" clId="{73A3F7D0-B22C-4417-B40D-A3919095A684}" dt="2025-02-11T03:19:28.243" v="1695" actId="20577"/>
        <pc:sldMkLst>
          <pc:docMk/>
          <pc:sldMk cId="98148369" sldId="543"/>
        </pc:sldMkLst>
      </pc:sldChg>
      <pc:sldChg chg="addSp delSp modSp add mod modNotesTx">
        <pc:chgData name="Kerrie Shanahan" userId="ae473d9f-76e9-476f-892f-2674ea963afc" providerId="ADAL" clId="{73A3F7D0-B22C-4417-B40D-A3919095A684}" dt="2025-02-09T23:39:57.795" v="396" actId="113"/>
        <pc:sldMkLst>
          <pc:docMk/>
          <pc:sldMk cId="1620906097" sldId="543"/>
        </pc:sldMkLst>
      </pc:sldChg>
      <pc:sldChg chg="modNotesTx">
        <pc:chgData name="Kerrie Shanahan" userId="ae473d9f-76e9-476f-892f-2674ea963afc" providerId="ADAL" clId="{73A3F7D0-B22C-4417-B40D-A3919095A684}" dt="2025-02-12T03:24:27.749" v="2939" actId="20577"/>
        <pc:sldMkLst>
          <pc:docMk/>
          <pc:sldMk cId="208780769" sldId="544"/>
        </pc:sldMkLst>
      </pc:sldChg>
      <pc:sldChg chg="modNotesTx">
        <pc:chgData name="Kerrie Shanahan" userId="ae473d9f-76e9-476f-892f-2674ea963afc" providerId="ADAL" clId="{73A3F7D0-B22C-4417-B40D-A3919095A684}" dt="2025-02-10T06:07:35.946" v="904" actId="20577"/>
        <pc:sldMkLst>
          <pc:docMk/>
          <pc:sldMk cId="213514201" sldId="545"/>
        </pc:sldMkLst>
      </pc:sldChg>
      <pc:sldChg chg="modNotesTx">
        <pc:chgData name="Kerrie Shanahan" userId="ae473d9f-76e9-476f-892f-2674ea963afc" providerId="ADAL" clId="{73A3F7D0-B22C-4417-B40D-A3919095A684}" dt="2025-02-10T06:07:51.623" v="906" actId="12"/>
        <pc:sldMkLst>
          <pc:docMk/>
          <pc:sldMk cId="1620906097" sldId="546"/>
        </pc:sldMkLst>
      </pc:sldChg>
      <pc:sldChg chg="modNotesTx">
        <pc:chgData name="Kerrie Shanahan" userId="ae473d9f-76e9-476f-892f-2674ea963afc" providerId="ADAL" clId="{73A3F7D0-B22C-4417-B40D-A3919095A684}" dt="2025-02-11T03:17:50.619" v="1689" actId="20577"/>
        <pc:sldMkLst>
          <pc:docMk/>
          <pc:sldMk cId="2770381917" sldId="547"/>
        </pc:sldMkLst>
      </pc:sldChg>
      <pc:sldChg chg="modNotesTx">
        <pc:chgData name="Kerrie Shanahan" userId="ae473d9f-76e9-476f-892f-2674ea963afc" providerId="ADAL" clId="{73A3F7D0-B22C-4417-B40D-A3919095A684}" dt="2025-02-12T03:34:09.357" v="3308" actId="20577"/>
        <pc:sldMkLst>
          <pc:docMk/>
          <pc:sldMk cId="1624833134" sldId="548"/>
        </pc:sldMkLst>
      </pc:sldChg>
      <pc:sldChg chg="del">
        <pc:chgData name="Kerrie Shanahan" userId="ae473d9f-76e9-476f-892f-2674ea963afc" providerId="ADAL" clId="{73A3F7D0-B22C-4417-B40D-A3919095A684}" dt="2025-02-11T03:39:22.703" v="1819" actId="2696"/>
        <pc:sldMkLst>
          <pc:docMk/>
          <pc:sldMk cId="1165300127" sldId="549"/>
        </pc:sldMkLst>
      </pc:sldChg>
      <pc:sldMasterChg chg="modSldLayout">
        <pc:chgData name="Kerrie Shanahan" userId="ae473d9f-76e9-476f-892f-2674ea963afc" providerId="ADAL" clId="{73A3F7D0-B22C-4417-B40D-A3919095A684}" dt="2025-02-05T05:53:21.576" v="240" actId="20577"/>
        <pc:sldMasterMkLst>
          <pc:docMk/>
          <pc:sldMasterMk cId="1034081160" sldId="2147483648"/>
        </pc:sldMasterMkLst>
        <pc:sldLayoutChg chg="modSp mod">
          <pc:chgData name="Kerrie Shanahan" userId="ae473d9f-76e9-476f-892f-2674ea963afc" providerId="ADAL" clId="{73A3F7D0-B22C-4417-B40D-A3919095A684}" dt="2025-01-29T05:05:03.952" v="1" actId="20577"/>
          <pc:sldLayoutMkLst>
            <pc:docMk/>
            <pc:sldMasterMk cId="1034081160" sldId="2147483648"/>
            <pc:sldLayoutMk cId="2302290567" sldId="2147483720"/>
          </pc:sldLayoutMkLst>
          <pc:spChg chg="mod">
            <ac:chgData name="Kerrie Shanahan" userId="ae473d9f-76e9-476f-892f-2674ea963afc" providerId="ADAL" clId="{73A3F7D0-B22C-4417-B40D-A3919095A684}" dt="2025-01-29T05:05:03.952" v="1" actId="20577"/>
            <ac:spMkLst>
              <pc:docMk/>
              <pc:sldMasterMk cId="1034081160" sldId="2147483648"/>
              <pc:sldLayoutMk cId="2302290567" sldId="2147483720"/>
              <ac:spMk id="23" creationId="{4D5BEBB3-D373-3A98-93C7-3725B839A098}"/>
            </ac:spMkLst>
          </pc:spChg>
        </pc:sldLayoutChg>
        <pc:sldLayoutChg chg="modSp mod">
          <pc:chgData name="Kerrie Shanahan" userId="ae473d9f-76e9-476f-892f-2674ea963afc" providerId="ADAL" clId="{73A3F7D0-B22C-4417-B40D-A3919095A684}" dt="2025-02-05T05:53:21.576" v="240" actId="20577"/>
          <pc:sldLayoutMkLst>
            <pc:docMk/>
            <pc:sldMasterMk cId="1034081160" sldId="2147483648"/>
            <pc:sldLayoutMk cId="184715095" sldId="2147483723"/>
          </pc:sldLayoutMkLst>
        </pc:sldLayoutChg>
      </pc:sldMasterChg>
    </pc:docChg>
  </pc:docChgLst>
  <pc:docChgLst>
    <pc:chgData name="Rebecca McEwan" userId="S::rebecca.mcewan@esa.edu.au::ff810c5d-fc8a-4cb6-9b96-8b31b958f764" providerId="AD" clId="Web-{4BF954EF-1580-4281-9E69-F2B05C47D4FA}"/>
    <pc:docChg chg="modSld">
      <pc:chgData name="Rebecca McEwan" userId="S::rebecca.mcewan@esa.edu.au::ff810c5d-fc8a-4cb6-9b96-8b31b958f764" providerId="AD" clId="Web-{4BF954EF-1580-4281-9E69-F2B05C47D4FA}" dt="2024-09-11T00:37:57.379" v="167" actId="1076"/>
      <pc:docMkLst>
        <pc:docMk/>
      </pc:docMkLst>
      <pc:sldChg chg="addSp delSp modSp">
        <pc:chgData name="Rebecca McEwan" userId="S::rebecca.mcewan@esa.edu.au::ff810c5d-fc8a-4cb6-9b96-8b31b958f764" providerId="AD" clId="Web-{4BF954EF-1580-4281-9E69-F2B05C47D4FA}" dt="2024-09-11T00:37:57.379" v="167" actId="1076"/>
        <pc:sldMkLst>
          <pc:docMk/>
          <pc:sldMk cId="1562032437" sldId="498"/>
        </pc:sldMkLst>
      </pc:sldChg>
    </pc:docChg>
  </pc:docChgLst>
  <pc:docChgLst>
    <pc:chgData name="Liz Heynes" userId="e5ff50d5-f39a-42f6-9e9f-e790bcc8c38d" providerId="ADAL" clId="{BC5026CE-3105-4433-988E-3F93A7881A7B}"/>
    <pc:docChg chg="undo custSel modSld modMainMaster">
      <pc:chgData name="Liz Heynes" userId="e5ff50d5-f39a-42f6-9e9f-e790bcc8c38d" providerId="ADAL" clId="{BC5026CE-3105-4433-988E-3F93A7881A7B}" dt="2024-12-16T05:23:19.044" v="849" actId="255"/>
      <pc:docMkLst>
        <pc:docMk/>
      </pc:docMkLst>
      <pc:sldChg chg="addSp modSp">
        <pc:chgData name="Liz Heynes" userId="e5ff50d5-f39a-42f6-9e9f-e790bcc8c38d" providerId="ADAL" clId="{BC5026CE-3105-4433-988E-3F93A7881A7B}" dt="2024-12-16T05:23:19.044" v="849" actId="255"/>
        <pc:sldMkLst>
          <pc:docMk/>
          <pc:sldMk cId="536094152" sldId="466"/>
        </pc:sldMkLst>
        <pc:spChg chg="add mod">
          <ac:chgData name="Liz Heynes" userId="e5ff50d5-f39a-42f6-9e9f-e790bcc8c38d" providerId="ADAL" clId="{BC5026CE-3105-4433-988E-3F93A7881A7B}" dt="2024-12-16T05:23:19.044" v="849" actId="255"/>
          <ac:spMkLst>
            <pc:docMk/>
            <pc:sldMk cId="536094152" sldId="466"/>
            <ac:spMk id="2" creationId="{ADA1CDC8-88A5-46B6-3480-B00D70DD1458}"/>
          </ac:spMkLst>
        </pc:spChg>
      </pc:sldChg>
      <pc:sldChg chg="addSp modSp">
        <pc:chgData name="Liz Heynes" userId="e5ff50d5-f39a-42f6-9e9f-e790bcc8c38d" providerId="ADAL" clId="{BC5026CE-3105-4433-988E-3F93A7881A7B}" dt="2024-12-16T05:23:19.044" v="849" actId="255"/>
        <pc:sldMkLst>
          <pc:docMk/>
          <pc:sldMk cId="3096463887" sldId="468"/>
        </pc:sldMkLst>
        <pc:spChg chg="add mod">
          <ac:chgData name="Liz Heynes" userId="e5ff50d5-f39a-42f6-9e9f-e790bcc8c38d" providerId="ADAL" clId="{BC5026CE-3105-4433-988E-3F93A7881A7B}" dt="2024-12-16T05:23:19.044" v="849" actId="255"/>
          <ac:spMkLst>
            <pc:docMk/>
            <pc:sldMk cId="3096463887" sldId="468"/>
            <ac:spMk id="3" creationId="{B13DAA08-8ADA-F006-89C6-BB8CDFF8C066}"/>
          </ac:spMkLst>
        </pc:spChg>
      </pc:sldChg>
      <pc:sldChg chg="addSp modSp">
        <pc:chgData name="Liz Heynes" userId="e5ff50d5-f39a-42f6-9e9f-e790bcc8c38d" providerId="ADAL" clId="{BC5026CE-3105-4433-988E-3F93A7881A7B}" dt="2024-12-16T05:23:19.044" v="849" actId="255"/>
        <pc:sldMkLst>
          <pc:docMk/>
          <pc:sldMk cId="3461911102" sldId="469"/>
        </pc:sldMkLst>
        <pc:spChg chg="add mod">
          <ac:chgData name="Liz Heynes" userId="e5ff50d5-f39a-42f6-9e9f-e790bcc8c38d" providerId="ADAL" clId="{BC5026CE-3105-4433-988E-3F93A7881A7B}" dt="2024-12-16T05:23:19.044" v="849" actId="255"/>
          <ac:spMkLst>
            <pc:docMk/>
            <pc:sldMk cId="3461911102" sldId="469"/>
            <ac:spMk id="2" creationId="{395E8A85-F9BD-593F-0F58-6635A1CC0377}"/>
          </ac:spMkLst>
        </pc:spChg>
      </pc:sldChg>
      <pc:sldChg chg="addSp modSp">
        <pc:chgData name="Liz Heynes" userId="e5ff50d5-f39a-42f6-9e9f-e790bcc8c38d" providerId="ADAL" clId="{BC5026CE-3105-4433-988E-3F93A7881A7B}" dt="2024-12-16T05:23:19.044" v="849" actId="255"/>
        <pc:sldMkLst>
          <pc:docMk/>
          <pc:sldMk cId="3868218024" sldId="470"/>
        </pc:sldMkLst>
        <pc:spChg chg="add mod">
          <ac:chgData name="Liz Heynes" userId="e5ff50d5-f39a-42f6-9e9f-e790bcc8c38d" providerId="ADAL" clId="{BC5026CE-3105-4433-988E-3F93A7881A7B}" dt="2024-12-16T05:23:19.044" v="849" actId="255"/>
          <ac:spMkLst>
            <pc:docMk/>
            <pc:sldMk cId="3868218024" sldId="470"/>
            <ac:spMk id="2" creationId="{98E63CCF-0911-CB5B-B645-80F34A57E892}"/>
          </ac:spMkLst>
        </pc:spChg>
      </pc:sldChg>
      <pc:sldChg chg="addSp modSp">
        <pc:chgData name="Liz Heynes" userId="e5ff50d5-f39a-42f6-9e9f-e790bcc8c38d" providerId="ADAL" clId="{BC5026CE-3105-4433-988E-3F93A7881A7B}" dt="2024-12-16T05:23:19.044" v="849" actId="255"/>
        <pc:sldMkLst>
          <pc:docMk/>
          <pc:sldMk cId="2325795097" sldId="471"/>
        </pc:sldMkLst>
        <pc:spChg chg="add mod">
          <ac:chgData name="Liz Heynes" userId="e5ff50d5-f39a-42f6-9e9f-e790bcc8c38d" providerId="ADAL" clId="{BC5026CE-3105-4433-988E-3F93A7881A7B}" dt="2024-12-16T05:23:19.044" v="849" actId="255"/>
          <ac:spMkLst>
            <pc:docMk/>
            <pc:sldMk cId="2325795097" sldId="471"/>
            <ac:spMk id="2" creationId="{757958C1-998E-F41C-CB36-DB331762D481}"/>
          </ac:spMkLst>
        </pc:spChg>
      </pc:sldChg>
      <pc:sldChg chg="addSp modSp">
        <pc:chgData name="Liz Heynes" userId="e5ff50d5-f39a-42f6-9e9f-e790bcc8c38d" providerId="ADAL" clId="{BC5026CE-3105-4433-988E-3F93A7881A7B}" dt="2024-12-16T05:23:19.044" v="849" actId="255"/>
        <pc:sldMkLst>
          <pc:docMk/>
          <pc:sldMk cId="2806691242" sldId="472"/>
        </pc:sldMkLst>
        <pc:spChg chg="add mod">
          <ac:chgData name="Liz Heynes" userId="e5ff50d5-f39a-42f6-9e9f-e790bcc8c38d" providerId="ADAL" clId="{BC5026CE-3105-4433-988E-3F93A7881A7B}" dt="2024-12-16T05:23:19.044" v="849" actId="255"/>
          <ac:spMkLst>
            <pc:docMk/>
            <pc:sldMk cId="2806691242" sldId="472"/>
            <ac:spMk id="3" creationId="{C989F8CE-DA51-D9D1-206B-B54044321BB8}"/>
          </ac:spMkLst>
        </pc:spChg>
      </pc:sldChg>
      <pc:sldChg chg="addSp modSp">
        <pc:chgData name="Liz Heynes" userId="e5ff50d5-f39a-42f6-9e9f-e790bcc8c38d" providerId="ADAL" clId="{BC5026CE-3105-4433-988E-3F93A7881A7B}" dt="2024-12-16T05:23:19.044" v="849" actId="255"/>
        <pc:sldMkLst>
          <pc:docMk/>
          <pc:sldMk cId="2667868244" sldId="473"/>
        </pc:sldMkLst>
        <pc:spChg chg="add mod">
          <ac:chgData name="Liz Heynes" userId="e5ff50d5-f39a-42f6-9e9f-e790bcc8c38d" providerId="ADAL" clId="{BC5026CE-3105-4433-988E-3F93A7881A7B}" dt="2024-12-16T05:23:19.044" v="849" actId="255"/>
          <ac:spMkLst>
            <pc:docMk/>
            <pc:sldMk cId="2667868244" sldId="473"/>
            <ac:spMk id="2" creationId="{928492AC-90AE-A041-E40B-00E561A47EE4}"/>
          </ac:spMkLst>
        </pc:spChg>
      </pc:sldChg>
      <pc:sldChg chg="addSp modSp">
        <pc:chgData name="Liz Heynes" userId="e5ff50d5-f39a-42f6-9e9f-e790bcc8c38d" providerId="ADAL" clId="{BC5026CE-3105-4433-988E-3F93A7881A7B}" dt="2024-12-16T05:23:19.044" v="849" actId="255"/>
        <pc:sldMkLst>
          <pc:docMk/>
          <pc:sldMk cId="1436218551" sldId="474"/>
        </pc:sldMkLst>
        <pc:spChg chg="add mod">
          <ac:chgData name="Liz Heynes" userId="e5ff50d5-f39a-42f6-9e9f-e790bcc8c38d" providerId="ADAL" clId="{BC5026CE-3105-4433-988E-3F93A7881A7B}" dt="2024-12-16T05:23:19.044" v="849" actId="255"/>
          <ac:spMkLst>
            <pc:docMk/>
            <pc:sldMk cId="1436218551" sldId="474"/>
            <ac:spMk id="3" creationId="{06234E95-CCE9-B7AF-725A-9D7CA263FD46}"/>
          </ac:spMkLst>
        </pc:spChg>
      </pc:sldChg>
      <pc:sldChg chg="addSp modSp">
        <pc:chgData name="Liz Heynes" userId="e5ff50d5-f39a-42f6-9e9f-e790bcc8c38d" providerId="ADAL" clId="{BC5026CE-3105-4433-988E-3F93A7881A7B}" dt="2024-12-16T05:23:19.044" v="849" actId="255"/>
        <pc:sldMkLst>
          <pc:docMk/>
          <pc:sldMk cId="908412850" sldId="475"/>
        </pc:sldMkLst>
        <pc:spChg chg="add mod">
          <ac:chgData name="Liz Heynes" userId="e5ff50d5-f39a-42f6-9e9f-e790bcc8c38d" providerId="ADAL" clId="{BC5026CE-3105-4433-988E-3F93A7881A7B}" dt="2024-12-16T05:23:19.044" v="849" actId="255"/>
          <ac:spMkLst>
            <pc:docMk/>
            <pc:sldMk cId="908412850" sldId="475"/>
            <ac:spMk id="2" creationId="{6105A042-F00A-91AF-2CF7-7CC9AA8145B1}"/>
          </ac:spMkLst>
        </pc:spChg>
      </pc:sldChg>
      <pc:sldChg chg="addSp modSp">
        <pc:chgData name="Liz Heynes" userId="e5ff50d5-f39a-42f6-9e9f-e790bcc8c38d" providerId="ADAL" clId="{BC5026CE-3105-4433-988E-3F93A7881A7B}" dt="2024-12-16T05:23:19.044" v="849" actId="255"/>
        <pc:sldMkLst>
          <pc:docMk/>
          <pc:sldMk cId="1716554648" sldId="476"/>
        </pc:sldMkLst>
        <pc:spChg chg="add mod">
          <ac:chgData name="Liz Heynes" userId="e5ff50d5-f39a-42f6-9e9f-e790bcc8c38d" providerId="ADAL" clId="{BC5026CE-3105-4433-988E-3F93A7881A7B}" dt="2024-12-16T05:23:19.044" v="849" actId="255"/>
          <ac:spMkLst>
            <pc:docMk/>
            <pc:sldMk cId="1716554648" sldId="476"/>
            <ac:spMk id="2" creationId="{ACAF5B6D-787A-3532-4C09-DBFF3818619B}"/>
          </ac:spMkLst>
        </pc:spChg>
      </pc:sldChg>
      <pc:sldChg chg="addSp modSp">
        <pc:chgData name="Liz Heynes" userId="e5ff50d5-f39a-42f6-9e9f-e790bcc8c38d" providerId="ADAL" clId="{BC5026CE-3105-4433-988E-3F93A7881A7B}" dt="2024-12-16T05:23:19.044" v="849" actId="255"/>
        <pc:sldMkLst>
          <pc:docMk/>
          <pc:sldMk cId="2664320030" sldId="478"/>
        </pc:sldMkLst>
        <pc:spChg chg="add mod">
          <ac:chgData name="Liz Heynes" userId="e5ff50d5-f39a-42f6-9e9f-e790bcc8c38d" providerId="ADAL" clId="{BC5026CE-3105-4433-988E-3F93A7881A7B}" dt="2024-12-16T05:23:19.044" v="849" actId="255"/>
          <ac:spMkLst>
            <pc:docMk/>
            <pc:sldMk cId="2664320030" sldId="478"/>
            <ac:spMk id="2" creationId="{CFA43C34-F7E1-3AA5-389E-A524CC2E08EA}"/>
          </ac:spMkLst>
        </pc:spChg>
      </pc:sldChg>
      <pc:sldChg chg="addSp modSp">
        <pc:chgData name="Liz Heynes" userId="e5ff50d5-f39a-42f6-9e9f-e790bcc8c38d" providerId="ADAL" clId="{BC5026CE-3105-4433-988E-3F93A7881A7B}" dt="2024-12-16T05:23:19.044" v="849" actId="255"/>
        <pc:sldMkLst>
          <pc:docMk/>
          <pc:sldMk cId="1611399072" sldId="479"/>
        </pc:sldMkLst>
        <pc:spChg chg="add mod">
          <ac:chgData name="Liz Heynes" userId="e5ff50d5-f39a-42f6-9e9f-e790bcc8c38d" providerId="ADAL" clId="{BC5026CE-3105-4433-988E-3F93A7881A7B}" dt="2024-12-16T05:23:19.044" v="849" actId="255"/>
          <ac:spMkLst>
            <pc:docMk/>
            <pc:sldMk cId="1611399072" sldId="479"/>
            <ac:spMk id="3" creationId="{93279714-9C57-ED8C-E9E6-DE0C4E1E64D8}"/>
          </ac:spMkLst>
        </pc:spChg>
      </pc:sldChg>
      <pc:sldChg chg="addSp modSp">
        <pc:chgData name="Liz Heynes" userId="e5ff50d5-f39a-42f6-9e9f-e790bcc8c38d" providerId="ADAL" clId="{BC5026CE-3105-4433-988E-3F93A7881A7B}" dt="2024-12-16T05:23:19.044" v="849" actId="255"/>
        <pc:sldMkLst>
          <pc:docMk/>
          <pc:sldMk cId="3005270447" sldId="480"/>
        </pc:sldMkLst>
        <pc:spChg chg="add mod">
          <ac:chgData name="Liz Heynes" userId="e5ff50d5-f39a-42f6-9e9f-e790bcc8c38d" providerId="ADAL" clId="{BC5026CE-3105-4433-988E-3F93A7881A7B}" dt="2024-12-16T05:23:19.044" v="849" actId="255"/>
          <ac:spMkLst>
            <pc:docMk/>
            <pc:sldMk cId="3005270447" sldId="480"/>
            <ac:spMk id="3" creationId="{4F20DD6F-0ED4-758F-D141-2C6484EE9BF4}"/>
          </ac:spMkLst>
        </pc:spChg>
      </pc:sldChg>
      <pc:sldChg chg="addSp modSp">
        <pc:chgData name="Liz Heynes" userId="e5ff50d5-f39a-42f6-9e9f-e790bcc8c38d" providerId="ADAL" clId="{BC5026CE-3105-4433-988E-3F93A7881A7B}" dt="2024-12-16T05:23:19.044" v="849" actId="255"/>
        <pc:sldMkLst>
          <pc:docMk/>
          <pc:sldMk cId="4046771955" sldId="481"/>
        </pc:sldMkLst>
        <pc:spChg chg="add mod">
          <ac:chgData name="Liz Heynes" userId="e5ff50d5-f39a-42f6-9e9f-e790bcc8c38d" providerId="ADAL" clId="{BC5026CE-3105-4433-988E-3F93A7881A7B}" dt="2024-12-16T05:23:19.044" v="849" actId="255"/>
          <ac:spMkLst>
            <pc:docMk/>
            <pc:sldMk cId="4046771955" sldId="481"/>
            <ac:spMk id="3" creationId="{197E8DF6-F1A7-EFA1-DDE2-E426A942AC79}"/>
          </ac:spMkLst>
        </pc:spChg>
      </pc:sldChg>
      <pc:sldChg chg="addSp modSp">
        <pc:chgData name="Liz Heynes" userId="e5ff50d5-f39a-42f6-9e9f-e790bcc8c38d" providerId="ADAL" clId="{BC5026CE-3105-4433-988E-3F93A7881A7B}" dt="2024-12-16T05:23:19.044" v="849" actId="255"/>
        <pc:sldMkLst>
          <pc:docMk/>
          <pc:sldMk cId="43502053" sldId="482"/>
        </pc:sldMkLst>
        <pc:spChg chg="add mod">
          <ac:chgData name="Liz Heynes" userId="e5ff50d5-f39a-42f6-9e9f-e790bcc8c38d" providerId="ADAL" clId="{BC5026CE-3105-4433-988E-3F93A7881A7B}" dt="2024-12-16T05:23:19.044" v="849" actId="255"/>
          <ac:spMkLst>
            <pc:docMk/>
            <pc:sldMk cId="43502053" sldId="482"/>
            <ac:spMk id="3" creationId="{94EE1CC7-5BD8-8F9D-5400-6190B242A1A6}"/>
          </ac:spMkLst>
        </pc:spChg>
      </pc:sldChg>
      <pc:sldChg chg="addSp modSp">
        <pc:chgData name="Liz Heynes" userId="e5ff50d5-f39a-42f6-9e9f-e790bcc8c38d" providerId="ADAL" clId="{BC5026CE-3105-4433-988E-3F93A7881A7B}" dt="2024-12-16T05:23:19.044" v="849" actId="255"/>
        <pc:sldMkLst>
          <pc:docMk/>
          <pc:sldMk cId="1436297680" sldId="483"/>
        </pc:sldMkLst>
        <pc:spChg chg="add mod">
          <ac:chgData name="Liz Heynes" userId="e5ff50d5-f39a-42f6-9e9f-e790bcc8c38d" providerId="ADAL" clId="{BC5026CE-3105-4433-988E-3F93A7881A7B}" dt="2024-12-16T05:23:19.044" v="849" actId="255"/>
          <ac:spMkLst>
            <pc:docMk/>
            <pc:sldMk cId="1436297680" sldId="483"/>
            <ac:spMk id="3" creationId="{AAFE2031-D501-F215-821D-69437D6E079C}"/>
          </ac:spMkLst>
        </pc:spChg>
      </pc:sldChg>
      <pc:sldChg chg="addSp modSp">
        <pc:chgData name="Liz Heynes" userId="e5ff50d5-f39a-42f6-9e9f-e790bcc8c38d" providerId="ADAL" clId="{BC5026CE-3105-4433-988E-3F93A7881A7B}" dt="2024-12-16T05:23:19.044" v="849" actId="255"/>
        <pc:sldMkLst>
          <pc:docMk/>
          <pc:sldMk cId="202420733" sldId="485"/>
        </pc:sldMkLst>
        <pc:spChg chg="add mod">
          <ac:chgData name="Liz Heynes" userId="e5ff50d5-f39a-42f6-9e9f-e790bcc8c38d" providerId="ADAL" clId="{BC5026CE-3105-4433-988E-3F93A7881A7B}" dt="2024-12-16T05:23:19.044" v="849" actId="255"/>
          <ac:spMkLst>
            <pc:docMk/>
            <pc:sldMk cId="202420733" sldId="485"/>
            <ac:spMk id="3" creationId="{303AC3DD-630A-F6BF-B1A6-DE529741ADC8}"/>
          </ac:spMkLst>
        </pc:spChg>
      </pc:sldChg>
      <pc:sldChg chg="addSp modSp">
        <pc:chgData name="Liz Heynes" userId="e5ff50d5-f39a-42f6-9e9f-e790bcc8c38d" providerId="ADAL" clId="{BC5026CE-3105-4433-988E-3F93A7881A7B}" dt="2024-12-16T05:23:19.044" v="849" actId="255"/>
        <pc:sldMkLst>
          <pc:docMk/>
          <pc:sldMk cId="2252570692" sldId="486"/>
        </pc:sldMkLst>
        <pc:spChg chg="add mod">
          <ac:chgData name="Liz Heynes" userId="e5ff50d5-f39a-42f6-9e9f-e790bcc8c38d" providerId="ADAL" clId="{BC5026CE-3105-4433-988E-3F93A7881A7B}" dt="2024-12-16T05:23:19.044" v="849" actId="255"/>
          <ac:spMkLst>
            <pc:docMk/>
            <pc:sldMk cId="2252570692" sldId="486"/>
            <ac:spMk id="4" creationId="{5D76759C-4B46-237F-5FB8-2F86EB4FE33F}"/>
          </ac:spMkLst>
        </pc:spChg>
      </pc:sldChg>
      <pc:sldChg chg="addSp delSp modSp mod modClrScheme chgLayout">
        <pc:chgData name="Liz Heynes" userId="e5ff50d5-f39a-42f6-9e9f-e790bcc8c38d" providerId="ADAL" clId="{BC5026CE-3105-4433-988E-3F93A7881A7B}" dt="2024-12-16T05:23:19.044" v="849" actId="255"/>
        <pc:sldMkLst>
          <pc:docMk/>
          <pc:sldMk cId="437983971" sldId="492"/>
        </pc:sldMkLst>
        <pc:spChg chg="mod ord">
          <ac:chgData name="Liz Heynes" userId="e5ff50d5-f39a-42f6-9e9f-e790bcc8c38d" providerId="ADAL" clId="{BC5026CE-3105-4433-988E-3F93A7881A7B}" dt="2024-12-16T05:23:19.044" v="849" actId="255"/>
          <ac:spMkLst>
            <pc:docMk/>
            <pc:sldMk cId="437983971" sldId="492"/>
            <ac:spMk id="2" creationId="{C3620CFF-B70F-D447-BB68-FCF1F709DD0A}"/>
          </ac:spMkLst>
        </pc:spChg>
        <pc:spChg chg="add mod">
          <ac:chgData name="Liz Heynes" userId="e5ff50d5-f39a-42f6-9e9f-e790bcc8c38d" providerId="ADAL" clId="{BC5026CE-3105-4433-988E-3F93A7881A7B}" dt="2024-12-16T04:12:09.750" v="48" actId="1038"/>
          <ac:spMkLst>
            <pc:docMk/>
            <pc:sldMk cId="437983971" sldId="492"/>
            <ac:spMk id="7" creationId="{CFCA7713-BB5B-9C06-2AD1-3E158F73595F}"/>
          </ac:spMkLst>
        </pc:spChg>
      </pc:sldChg>
      <pc:sldChg chg="addSp modSp">
        <pc:chgData name="Liz Heynes" userId="e5ff50d5-f39a-42f6-9e9f-e790bcc8c38d" providerId="ADAL" clId="{BC5026CE-3105-4433-988E-3F93A7881A7B}" dt="2024-12-16T05:23:19.044" v="849" actId="255"/>
        <pc:sldMkLst>
          <pc:docMk/>
          <pc:sldMk cId="3539524888" sldId="493"/>
        </pc:sldMkLst>
        <pc:spChg chg="add mod">
          <ac:chgData name="Liz Heynes" userId="e5ff50d5-f39a-42f6-9e9f-e790bcc8c38d" providerId="ADAL" clId="{BC5026CE-3105-4433-988E-3F93A7881A7B}" dt="2024-12-16T05:23:19.044" v="849" actId="255"/>
          <ac:spMkLst>
            <pc:docMk/>
            <pc:sldMk cId="3539524888" sldId="493"/>
            <ac:spMk id="16" creationId="{93BEBD98-44E2-DDA3-ECC4-F2E92B3EA0D3}"/>
          </ac:spMkLst>
        </pc:spChg>
      </pc:sldChg>
      <pc:sldChg chg="addSp modSp">
        <pc:chgData name="Liz Heynes" userId="e5ff50d5-f39a-42f6-9e9f-e790bcc8c38d" providerId="ADAL" clId="{BC5026CE-3105-4433-988E-3F93A7881A7B}" dt="2024-12-16T05:23:19.044" v="849" actId="255"/>
        <pc:sldMkLst>
          <pc:docMk/>
          <pc:sldMk cId="2732659057" sldId="494"/>
        </pc:sldMkLst>
        <pc:spChg chg="add mod">
          <ac:chgData name="Liz Heynes" userId="e5ff50d5-f39a-42f6-9e9f-e790bcc8c38d" providerId="ADAL" clId="{BC5026CE-3105-4433-988E-3F93A7881A7B}" dt="2024-12-16T05:23:19.044" v="849" actId="255"/>
          <ac:spMkLst>
            <pc:docMk/>
            <pc:sldMk cId="2732659057" sldId="494"/>
            <ac:spMk id="2" creationId="{C7739F29-12FD-8968-3ACA-CF9C71CEE797}"/>
          </ac:spMkLst>
        </pc:spChg>
      </pc:sldChg>
      <pc:sldChg chg="addSp modSp">
        <pc:chgData name="Liz Heynes" userId="e5ff50d5-f39a-42f6-9e9f-e790bcc8c38d" providerId="ADAL" clId="{BC5026CE-3105-4433-988E-3F93A7881A7B}" dt="2024-12-16T05:23:19.044" v="849" actId="255"/>
        <pc:sldMkLst>
          <pc:docMk/>
          <pc:sldMk cId="4152176365" sldId="496"/>
        </pc:sldMkLst>
        <pc:spChg chg="add mod">
          <ac:chgData name="Liz Heynes" userId="e5ff50d5-f39a-42f6-9e9f-e790bcc8c38d" providerId="ADAL" clId="{BC5026CE-3105-4433-988E-3F93A7881A7B}" dt="2024-12-16T05:23:19.044" v="849" actId="255"/>
          <ac:spMkLst>
            <pc:docMk/>
            <pc:sldMk cId="4152176365" sldId="496"/>
            <ac:spMk id="2" creationId="{FD1470D9-D06F-2688-42D0-09ECDFAE21C6}"/>
          </ac:spMkLst>
        </pc:spChg>
      </pc:sldChg>
      <pc:sldChg chg="addSp modSp">
        <pc:chgData name="Liz Heynes" userId="e5ff50d5-f39a-42f6-9e9f-e790bcc8c38d" providerId="ADAL" clId="{BC5026CE-3105-4433-988E-3F93A7881A7B}" dt="2024-12-16T05:23:19.044" v="849" actId="255"/>
        <pc:sldMkLst>
          <pc:docMk/>
          <pc:sldMk cId="1562032437" sldId="498"/>
        </pc:sldMkLst>
      </pc:sldChg>
      <pc:sldChg chg="addSp modSp">
        <pc:chgData name="Liz Heynes" userId="e5ff50d5-f39a-42f6-9e9f-e790bcc8c38d" providerId="ADAL" clId="{BC5026CE-3105-4433-988E-3F93A7881A7B}" dt="2024-12-16T05:23:19.044" v="849" actId="255"/>
        <pc:sldMkLst>
          <pc:docMk/>
          <pc:sldMk cId="3852941438" sldId="501"/>
        </pc:sldMkLst>
        <pc:spChg chg="add mod">
          <ac:chgData name="Liz Heynes" userId="e5ff50d5-f39a-42f6-9e9f-e790bcc8c38d" providerId="ADAL" clId="{BC5026CE-3105-4433-988E-3F93A7881A7B}" dt="2024-12-16T05:23:19.044" v="849" actId="255"/>
          <ac:spMkLst>
            <pc:docMk/>
            <pc:sldMk cId="3852941438" sldId="501"/>
            <ac:spMk id="7" creationId="{457E8412-FBAB-D22E-66DF-5D1DDEF47B10}"/>
          </ac:spMkLst>
        </pc:spChg>
      </pc:sldChg>
      <pc:sldChg chg="addSp modSp">
        <pc:chgData name="Liz Heynes" userId="e5ff50d5-f39a-42f6-9e9f-e790bcc8c38d" providerId="ADAL" clId="{BC5026CE-3105-4433-988E-3F93A7881A7B}" dt="2024-12-16T05:23:19.044" v="849" actId="255"/>
        <pc:sldMkLst>
          <pc:docMk/>
          <pc:sldMk cId="1512518187" sldId="502"/>
        </pc:sldMkLst>
        <pc:spChg chg="add mod">
          <ac:chgData name="Liz Heynes" userId="e5ff50d5-f39a-42f6-9e9f-e790bcc8c38d" providerId="ADAL" clId="{BC5026CE-3105-4433-988E-3F93A7881A7B}" dt="2024-12-16T05:23:19.044" v="849" actId="255"/>
          <ac:spMkLst>
            <pc:docMk/>
            <pc:sldMk cId="1512518187" sldId="502"/>
            <ac:spMk id="3" creationId="{65742C15-36FA-CDA1-7771-97AE7FC0F08A}"/>
          </ac:spMkLst>
        </pc:spChg>
      </pc:sldChg>
      <pc:sldChg chg="addSp modSp">
        <pc:chgData name="Liz Heynes" userId="e5ff50d5-f39a-42f6-9e9f-e790bcc8c38d" providerId="ADAL" clId="{BC5026CE-3105-4433-988E-3F93A7881A7B}" dt="2024-12-16T05:23:19.044" v="849" actId="255"/>
        <pc:sldMkLst>
          <pc:docMk/>
          <pc:sldMk cId="3038693354" sldId="503"/>
        </pc:sldMkLst>
        <pc:spChg chg="add mod">
          <ac:chgData name="Liz Heynes" userId="e5ff50d5-f39a-42f6-9e9f-e790bcc8c38d" providerId="ADAL" clId="{BC5026CE-3105-4433-988E-3F93A7881A7B}" dt="2024-12-16T05:23:19.044" v="849" actId="255"/>
          <ac:spMkLst>
            <pc:docMk/>
            <pc:sldMk cId="3038693354" sldId="503"/>
            <ac:spMk id="2" creationId="{6308EF14-214C-6495-EF44-B4D41275BD10}"/>
          </ac:spMkLst>
        </pc:spChg>
      </pc:sldChg>
      <pc:sldChg chg="addSp modSp">
        <pc:chgData name="Liz Heynes" userId="e5ff50d5-f39a-42f6-9e9f-e790bcc8c38d" providerId="ADAL" clId="{BC5026CE-3105-4433-988E-3F93A7881A7B}" dt="2024-12-16T05:23:19.044" v="849" actId="255"/>
        <pc:sldMkLst>
          <pc:docMk/>
          <pc:sldMk cId="1239296016" sldId="504"/>
        </pc:sldMkLst>
      </pc:sldChg>
      <pc:sldChg chg="addSp delSp modSp mod modClrScheme chgLayout">
        <pc:chgData name="Liz Heynes" userId="e5ff50d5-f39a-42f6-9e9f-e790bcc8c38d" providerId="ADAL" clId="{BC5026CE-3105-4433-988E-3F93A7881A7B}" dt="2024-12-16T05:23:19.044" v="849" actId="255"/>
        <pc:sldMkLst>
          <pc:docMk/>
          <pc:sldMk cId="409148390" sldId="514"/>
        </pc:sldMkLst>
        <pc:spChg chg="mod ord">
          <ac:chgData name="Liz Heynes" userId="e5ff50d5-f39a-42f6-9e9f-e790bcc8c38d" providerId="ADAL" clId="{BC5026CE-3105-4433-988E-3F93A7881A7B}" dt="2024-12-16T05:23:19.044" v="849" actId="255"/>
          <ac:spMkLst>
            <pc:docMk/>
            <pc:sldMk cId="409148390" sldId="514"/>
            <ac:spMk id="6" creationId="{3E192CB3-B945-9406-F3AE-9F952F274A67}"/>
          </ac:spMkLst>
        </pc:spChg>
        <pc:spChg chg="add mod">
          <ac:chgData name="Liz Heynes" userId="e5ff50d5-f39a-42f6-9e9f-e790bcc8c38d" providerId="ADAL" clId="{BC5026CE-3105-4433-988E-3F93A7881A7B}" dt="2024-12-16T04:10:44.478" v="24" actId="1076"/>
          <ac:spMkLst>
            <pc:docMk/>
            <pc:sldMk cId="409148390" sldId="514"/>
            <ac:spMk id="8" creationId="{8C1F3F8A-2DDD-8F3B-512C-A137699E9C41}"/>
          </ac:spMkLst>
        </pc:spChg>
        <pc:spChg chg="add mod">
          <ac:chgData name="Liz Heynes" userId="e5ff50d5-f39a-42f6-9e9f-e790bcc8c38d" providerId="ADAL" clId="{BC5026CE-3105-4433-988E-3F93A7881A7B}" dt="2024-12-16T04:11:19.021" v="34" actId="1076"/>
          <ac:spMkLst>
            <pc:docMk/>
            <pc:sldMk cId="409148390" sldId="514"/>
            <ac:spMk id="10" creationId="{C81C77B9-4B69-6FE1-CC98-7F1E3191785B}"/>
          </ac:spMkLst>
        </pc:spChg>
      </pc:sldChg>
      <pc:sldChg chg="delSp modSp mod modClrScheme chgLayout">
        <pc:chgData name="Liz Heynes" userId="e5ff50d5-f39a-42f6-9e9f-e790bcc8c38d" providerId="ADAL" clId="{BC5026CE-3105-4433-988E-3F93A7881A7B}" dt="2024-12-16T05:23:19.044" v="849" actId="255"/>
        <pc:sldMkLst>
          <pc:docMk/>
          <pc:sldMk cId="2250366819" sldId="515"/>
        </pc:sldMkLst>
        <pc:spChg chg="mod ord">
          <ac:chgData name="Liz Heynes" userId="e5ff50d5-f39a-42f6-9e9f-e790bcc8c38d" providerId="ADAL" clId="{BC5026CE-3105-4433-988E-3F93A7881A7B}" dt="2024-12-16T05:23:19.044" v="849" actId="255"/>
          <ac:spMkLst>
            <pc:docMk/>
            <pc:sldMk cId="2250366819" sldId="515"/>
            <ac:spMk id="9" creationId="{70C25FC5-5321-A8D4-56FF-DCFA978EFFF9}"/>
          </ac:spMkLst>
        </pc:spChg>
      </pc:sldChg>
      <pc:sldChg chg="addSp modSp">
        <pc:chgData name="Liz Heynes" userId="e5ff50d5-f39a-42f6-9e9f-e790bcc8c38d" providerId="ADAL" clId="{BC5026CE-3105-4433-988E-3F93A7881A7B}" dt="2024-12-16T05:23:19.044" v="849" actId="255"/>
        <pc:sldMkLst>
          <pc:docMk/>
          <pc:sldMk cId="3749618830" sldId="516"/>
        </pc:sldMkLst>
        <pc:spChg chg="add mod">
          <ac:chgData name="Liz Heynes" userId="e5ff50d5-f39a-42f6-9e9f-e790bcc8c38d" providerId="ADAL" clId="{BC5026CE-3105-4433-988E-3F93A7881A7B}" dt="2024-12-16T05:23:19.044" v="849" actId="255"/>
          <ac:spMkLst>
            <pc:docMk/>
            <pc:sldMk cId="3749618830" sldId="516"/>
            <ac:spMk id="2" creationId="{2CE195F7-AD00-4DEE-0A91-94A0F0D063C9}"/>
          </ac:spMkLst>
        </pc:spChg>
      </pc:sldChg>
      <pc:sldChg chg="addSp modSp">
        <pc:chgData name="Liz Heynes" userId="e5ff50d5-f39a-42f6-9e9f-e790bcc8c38d" providerId="ADAL" clId="{BC5026CE-3105-4433-988E-3F93A7881A7B}" dt="2024-12-16T05:23:19.044" v="849" actId="255"/>
        <pc:sldMkLst>
          <pc:docMk/>
          <pc:sldMk cId="408170987" sldId="517"/>
        </pc:sldMkLst>
      </pc:sldChg>
      <pc:sldChg chg="addSp modSp">
        <pc:chgData name="Liz Heynes" userId="e5ff50d5-f39a-42f6-9e9f-e790bcc8c38d" providerId="ADAL" clId="{BC5026CE-3105-4433-988E-3F93A7881A7B}" dt="2024-12-16T05:23:19.044" v="849" actId="255"/>
        <pc:sldMkLst>
          <pc:docMk/>
          <pc:sldMk cId="956826876" sldId="518"/>
        </pc:sldMkLst>
        <pc:spChg chg="add mod">
          <ac:chgData name="Liz Heynes" userId="e5ff50d5-f39a-42f6-9e9f-e790bcc8c38d" providerId="ADAL" clId="{BC5026CE-3105-4433-988E-3F93A7881A7B}" dt="2024-12-16T05:23:19.044" v="849" actId="255"/>
          <ac:spMkLst>
            <pc:docMk/>
            <pc:sldMk cId="956826876" sldId="518"/>
            <ac:spMk id="9" creationId="{70B1271A-D598-E615-2AD9-9A003F17C3FE}"/>
          </ac:spMkLst>
        </pc:spChg>
      </pc:sldChg>
      <pc:sldChg chg="addSp modSp">
        <pc:chgData name="Liz Heynes" userId="e5ff50d5-f39a-42f6-9e9f-e790bcc8c38d" providerId="ADAL" clId="{BC5026CE-3105-4433-988E-3F93A7881A7B}" dt="2024-12-16T05:23:19.044" v="849" actId="255"/>
        <pc:sldMkLst>
          <pc:docMk/>
          <pc:sldMk cId="3980014215" sldId="519"/>
        </pc:sldMkLst>
        <pc:spChg chg="add mod">
          <ac:chgData name="Liz Heynes" userId="e5ff50d5-f39a-42f6-9e9f-e790bcc8c38d" providerId="ADAL" clId="{BC5026CE-3105-4433-988E-3F93A7881A7B}" dt="2024-12-16T05:23:19.044" v="849" actId="255"/>
          <ac:spMkLst>
            <pc:docMk/>
            <pc:sldMk cId="3980014215" sldId="519"/>
            <ac:spMk id="2" creationId="{76563F44-CA4A-40F9-AF05-870BD787CB9E}"/>
          </ac:spMkLst>
        </pc:spChg>
      </pc:sldChg>
      <pc:sldChg chg="addSp modSp">
        <pc:chgData name="Liz Heynes" userId="e5ff50d5-f39a-42f6-9e9f-e790bcc8c38d" providerId="ADAL" clId="{BC5026CE-3105-4433-988E-3F93A7881A7B}" dt="2024-12-16T05:23:19.044" v="849" actId="255"/>
        <pc:sldMkLst>
          <pc:docMk/>
          <pc:sldMk cId="2567982470" sldId="520"/>
        </pc:sldMkLst>
        <pc:spChg chg="add mod">
          <ac:chgData name="Liz Heynes" userId="e5ff50d5-f39a-42f6-9e9f-e790bcc8c38d" providerId="ADAL" clId="{BC5026CE-3105-4433-988E-3F93A7881A7B}" dt="2024-12-16T05:23:19.044" v="849" actId="255"/>
          <ac:spMkLst>
            <pc:docMk/>
            <pc:sldMk cId="2567982470" sldId="520"/>
            <ac:spMk id="3" creationId="{033AB41E-D39D-A05F-68BF-EEC9AADF180C}"/>
          </ac:spMkLst>
        </pc:spChg>
      </pc:sldChg>
      <pc:sldChg chg="addSp modSp">
        <pc:chgData name="Liz Heynes" userId="e5ff50d5-f39a-42f6-9e9f-e790bcc8c38d" providerId="ADAL" clId="{BC5026CE-3105-4433-988E-3F93A7881A7B}" dt="2024-12-16T05:23:19.044" v="849" actId="255"/>
        <pc:sldMkLst>
          <pc:docMk/>
          <pc:sldMk cId="3021334392" sldId="521"/>
        </pc:sldMkLst>
        <pc:spChg chg="add mod">
          <ac:chgData name="Liz Heynes" userId="e5ff50d5-f39a-42f6-9e9f-e790bcc8c38d" providerId="ADAL" clId="{BC5026CE-3105-4433-988E-3F93A7881A7B}" dt="2024-12-16T05:23:19.044" v="849" actId="255"/>
          <ac:spMkLst>
            <pc:docMk/>
            <pc:sldMk cId="3021334392" sldId="521"/>
            <ac:spMk id="6" creationId="{58F20899-C312-2E5E-7A7F-A5DCB0B62056}"/>
          </ac:spMkLst>
        </pc:spChg>
      </pc:sldChg>
      <pc:sldChg chg="addSp modSp">
        <pc:chgData name="Liz Heynes" userId="e5ff50d5-f39a-42f6-9e9f-e790bcc8c38d" providerId="ADAL" clId="{BC5026CE-3105-4433-988E-3F93A7881A7B}" dt="2024-12-16T05:23:19.044" v="849" actId="255"/>
        <pc:sldMkLst>
          <pc:docMk/>
          <pc:sldMk cId="3177197192" sldId="522"/>
        </pc:sldMkLst>
        <pc:spChg chg="add mod">
          <ac:chgData name="Liz Heynes" userId="e5ff50d5-f39a-42f6-9e9f-e790bcc8c38d" providerId="ADAL" clId="{BC5026CE-3105-4433-988E-3F93A7881A7B}" dt="2024-12-16T05:23:19.044" v="849" actId="255"/>
          <ac:spMkLst>
            <pc:docMk/>
            <pc:sldMk cId="3177197192" sldId="522"/>
            <ac:spMk id="3" creationId="{BA87ACDD-CB2A-86B2-5E5C-EB8544EAA898}"/>
          </ac:spMkLst>
        </pc:spChg>
      </pc:sldChg>
      <pc:sldChg chg="addSp modSp">
        <pc:chgData name="Liz Heynes" userId="e5ff50d5-f39a-42f6-9e9f-e790bcc8c38d" providerId="ADAL" clId="{BC5026CE-3105-4433-988E-3F93A7881A7B}" dt="2024-12-16T05:23:19.044" v="849" actId="255"/>
        <pc:sldMkLst>
          <pc:docMk/>
          <pc:sldMk cId="36868995" sldId="523"/>
        </pc:sldMkLst>
        <pc:spChg chg="add mod">
          <ac:chgData name="Liz Heynes" userId="e5ff50d5-f39a-42f6-9e9f-e790bcc8c38d" providerId="ADAL" clId="{BC5026CE-3105-4433-988E-3F93A7881A7B}" dt="2024-12-16T05:23:19.044" v="849" actId="255"/>
          <ac:spMkLst>
            <pc:docMk/>
            <pc:sldMk cId="36868995" sldId="523"/>
            <ac:spMk id="2" creationId="{96CB872D-DF82-2A8A-61EE-2922D77F2858}"/>
          </ac:spMkLst>
        </pc:spChg>
      </pc:sldChg>
      <pc:sldChg chg="addSp modSp">
        <pc:chgData name="Liz Heynes" userId="e5ff50d5-f39a-42f6-9e9f-e790bcc8c38d" providerId="ADAL" clId="{BC5026CE-3105-4433-988E-3F93A7881A7B}" dt="2024-12-16T05:23:19.044" v="849" actId="255"/>
        <pc:sldMkLst>
          <pc:docMk/>
          <pc:sldMk cId="450225183" sldId="524"/>
        </pc:sldMkLst>
        <pc:spChg chg="add mod">
          <ac:chgData name="Liz Heynes" userId="e5ff50d5-f39a-42f6-9e9f-e790bcc8c38d" providerId="ADAL" clId="{BC5026CE-3105-4433-988E-3F93A7881A7B}" dt="2024-12-16T05:23:19.044" v="849" actId="255"/>
          <ac:spMkLst>
            <pc:docMk/>
            <pc:sldMk cId="450225183" sldId="524"/>
            <ac:spMk id="2" creationId="{8E5CF638-0A76-BAF6-D2D9-62CC445E0CE1}"/>
          </ac:spMkLst>
        </pc:spChg>
      </pc:sldChg>
      <pc:sldChg chg="addSp modSp">
        <pc:chgData name="Liz Heynes" userId="e5ff50d5-f39a-42f6-9e9f-e790bcc8c38d" providerId="ADAL" clId="{BC5026CE-3105-4433-988E-3F93A7881A7B}" dt="2024-12-16T05:23:19.044" v="849" actId="255"/>
        <pc:sldMkLst>
          <pc:docMk/>
          <pc:sldMk cId="3539928300" sldId="525"/>
        </pc:sldMkLst>
        <pc:spChg chg="add mod">
          <ac:chgData name="Liz Heynes" userId="e5ff50d5-f39a-42f6-9e9f-e790bcc8c38d" providerId="ADAL" clId="{BC5026CE-3105-4433-988E-3F93A7881A7B}" dt="2024-12-16T05:23:19.044" v="849" actId="255"/>
          <ac:spMkLst>
            <pc:docMk/>
            <pc:sldMk cId="3539928300" sldId="525"/>
            <ac:spMk id="2" creationId="{61A10FE9-2A45-5926-E9CA-1F1D3C338C01}"/>
          </ac:spMkLst>
        </pc:spChg>
      </pc:sldChg>
      <pc:sldChg chg="addSp modSp">
        <pc:chgData name="Liz Heynes" userId="e5ff50d5-f39a-42f6-9e9f-e790bcc8c38d" providerId="ADAL" clId="{BC5026CE-3105-4433-988E-3F93A7881A7B}" dt="2024-12-16T05:23:19.044" v="849" actId="255"/>
        <pc:sldMkLst>
          <pc:docMk/>
          <pc:sldMk cId="2922507473" sldId="526"/>
        </pc:sldMkLst>
        <pc:spChg chg="add mod">
          <ac:chgData name="Liz Heynes" userId="e5ff50d5-f39a-42f6-9e9f-e790bcc8c38d" providerId="ADAL" clId="{BC5026CE-3105-4433-988E-3F93A7881A7B}" dt="2024-12-16T05:23:19.044" v="849" actId="255"/>
          <ac:spMkLst>
            <pc:docMk/>
            <pc:sldMk cId="2922507473" sldId="526"/>
            <ac:spMk id="3" creationId="{BD45EFDE-352A-9EC2-4502-13A6D85A8258}"/>
          </ac:spMkLst>
        </pc:spChg>
      </pc:sldChg>
      <pc:sldMasterChg chg="modSp mod modSldLayout">
        <pc:chgData name="Liz Heynes" userId="e5ff50d5-f39a-42f6-9e9f-e790bcc8c38d" providerId="ADAL" clId="{BC5026CE-3105-4433-988E-3F93A7881A7B}" dt="2024-12-16T05:22:47.817" v="846" actId="20577"/>
        <pc:sldMasterMkLst>
          <pc:docMk/>
          <pc:sldMasterMk cId="1034081160" sldId="2147483648"/>
        </pc:sldMasterMkLst>
        <pc:spChg chg="mod">
          <ac:chgData name="Liz Heynes" userId="e5ff50d5-f39a-42f6-9e9f-e790bcc8c38d" providerId="ADAL" clId="{BC5026CE-3105-4433-988E-3F93A7881A7B}" dt="2024-12-12T05:30:55.177" v="2" actId="1076"/>
          <ac:spMkLst>
            <pc:docMk/>
            <pc:sldMasterMk cId="1034081160" sldId="2147483648"/>
            <ac:spMk id="2" creationId="{EEE8AE92-0213-437C-B940-E546331FD9EE}"/>
          </ac:spMkLst>
        </pc:spChg>
        <pc:sldLayoutChg chg="addSp delSp modSp mod">
          <pc:chgData name="Liz Heynes" userId="e5ff50d5-f39a-42f6-9e9f-e790bcc8c38d" providerId="ADAL" clId="{BC5026CE-3105-4433-988E-3F93A7881A7B}" dt="2024-12-16T05:22:47.817" v="846" actId="20577"/>
          <pc:sldLayoutMkLst>
            <pc:docMk/>
            <pc:sldMasterMk cId="1034081160" sldId="2147483648"/>
            <pc:sldLayoutMk cId="2302290567" sldId="2147483720"/>
          </pc:sldLayoutMkLst>
          <pc:spChg chg="mod">
            <ac:chgData name="Liz Heynes" userId="e5ff50d5-f39a-42f6-9e9f-e790bcc8c38d" providerId="ADAL" clId="{BC5026CE-3105-4433-988E-3F93A7881A7B}" dt="2024-12-16T05:22:47.817" v="846" actId="20577"/>
            <ac:spMkLst>
              <pc:docMk/>
              <pc:sldMasterMk cId="1034081160" sldId="2147483648"/>
              <pc:sldLayoutMk cId="2302290567" sldId="2147483720"/>
              <ac:spMk id="12" creationId="{C8F0A3AE-F935-FD54-48F8-9FB80E766B76}"/>
            </ac:spMkLst>
          </pc:spChg>
          <pc:spChg chg="mod">
            <ac:chgData name="Liz Heynes" userId="e5ff50d5-f39a-42f6-9e9f-e790bcc8c38d" providerId="ADAL" clId="{BC5026CE-3105-4433-988E-3F93A7881A7B}" dt="2024-12-12T05:30:21.752" v="1"/>
            <ac:spMkLst>
              <pc:docMk/>
              <pc:sldMasterMk cId="1034081160" sldId="2147483648"/>
              <pc:sldLayoutMk cId="2302290567" sldId="2147483720"/>
              <ac:spMk id="23" creationId="{4D5BEBB3-D373-3A98-93C7-3725B839A098}"/>
            </ac:spMkLst>
          </pc:spChg>
          <pc:grpChg chg="add mod">
            <ac:chgData name="Liz Heynes" userId="e5ff50d5-f39a-42f6-9e9f-e790bcc8c38d" providerId="ADAL" clId="{BC5026CE-3105-4433-988E-3F93A7881A7B}" dt="2024-12-12T05:30:21.752" v="1"/>
            <ac:grpSpMkLst>
              <pc:docMk/>
              <pc:sldMasterMk cId="1034081160" sldId="2147483648"/>
              <pc:sldLayoutMk cId="2302290567" sldId="2147483720"/>
              <ac:grpSpMk id="22" creationId="{78BE53A6-813C-8164-C4D2-2890E6E367A4}"/>
            </ac:grpSpMkLst>
          </pc:grpChg>
          <pc:picChg chg="mod">
            <ac:chgData name="Liz Heynes" userId="e5ff50d5-f39a-42f6-9e9f-e790bcc8c38d" providerId="ADAL" clId="{BC5026CE-3105-4433-988E-3F93A7881A7B}" dt="2024-12-12T05:30:21.752" v="1"/>
            <ac:picMkLst>
              <pc:docMk/>
              <pc:sldMasterMk cId="1034081160" sldId="2147483648"/>
              <pc:sldLayoutMk cId="2302290567" sldId="2147483720"/>
              <ac:picMk id="24" creationId="{DC4311AE-69D6-6C48-1521-71390585B4BA}"/>
            </ac:picMkLst>
          </pc:picChg>
        </pc:sldLayoutChg>
      </pc:sldMasterChg>
    </pc:docChg>
  </pc:docChgLst>
  <pc:docChgLst>
    <pc:chgData name="Kerrie Shanahan" userId="ae473d9f-76e9-476f-892f-2674ea963afc" providerId="ADAL" clId="{0D9EB3AF-9D2D-4E79-9A52-1B4A7B1D4FEB}"/>
    <pc:docChg chg="modSld modMainMaster">
      <pc:chgData name="Kerrie Shanahan" userId="ae473d9f-76e9-476f-892f-2674ea963afc" providerId="ADAL" clId="{0D9EB3AF-9D2D-4E79-9A52-1B4A7B1D4FEB}" dt="2025-03-19T00:38:42.360" v="6" actId="962"/>
      <pc:docMkLst>
        <pc:docMk/>
      </pc:docMkLst>
      <pc:sldChg chg="modSp mod">
        <pc:chgData name="Kerrie Shanahan" userId="ae473d9f-76e9-476f-892f-2674ea963afc" providerId="ADAL" clId="{0D9EB3AF-9D2D-4E79-9A52-1B4A7B1D4FEB}" dt="2025-03-19T00:38:42.360" v="6" actId="962"/>
        <pc:sldMkLst>
          <pc:docMk/>
          <pc:sldMk cId="3021334392" sldId="521"/>
        </pc:sldMkLst>
        <pc:grpChg chg="mod">
          <ac:chgData name="Kerrie Shanahan" userId="ae473d9f-76e9-476f-892f-2674ea963afc" providerId="ADAL" clId="{0D9EB3AF-9D2D-4E79-9A52-1B4A7B1D4FEB}" dt="2025-03-18T23:04:06.632" v="0" actId="14826"/>
          <ac:grpSpMkLst>
            <pc:docMk/>
            <pc:sldMk cId="3021334392" sldId="521"/>
            <ac:grpSpMk id="2" creationId="{9EF17F6A-9419-A6DB-F8CA-55EBF90D035D}"/>
          </ac:grpSpMkLst>
        </pc:grpChg>
        <pc:picChg chg="mod">
          <ac:chgData name="Kerrie Shanahan" userId="ae473d9f-76e9-476f-892f-2674ea963afc" providerId="ADAL" clId="{0D9EB3AF-9D2D-4E79-9A52-1B4A7B1D4FEB}" dt="2025-03-19T00:38:42.360" v="6" actId="962"/>
          <ac:picMkLst>
            <pc:docMk/>
            <pc:sldMk cId="3021334392" sldId="521"/>
            <ac:picMk id="3" creationId="{F41469DE-A87C-7747-5544-9626D78BED2E}"/>
          </ac:picMkLst>
        </pc:picChg>
        <pc:picChg chg="mod">
          <ac:chgData name="Kerrie Shanahan" userId="ae473d9f-76e9-476f-892f-2674ea963afc" providerId="ADAL" clId="{0D9EB3AF-9D2D-4E79-9A52-1B4A7B1D4FEB}" dt="2025-03-18T23:04:06.632" v="0" actId="14826"/>
          <ac:picMkLst>
            <pc:docMk/>
            <pc:sldMk cId="3021334392" sldId="521"/>
            <ac:picMk id="4" creationId="{CBA2EAF2-BAC7-A3D4-F85F-3610D589E3EC}"/>
          </ac:picMkLst>
        </pc:picChg>
        <pc:picChg chg="mod">
          <ac:chgData name="Kerrie Shanahan" userId="ae473d9f-76e9-476f-892f-2674ea963afc" providerId="ADAL" clId="{0D9EB3AF-9D2D-4E79-9A52-1B4A7B1D4FEB}" dt="2025-03-18T23:04:06.632" v="0" actId="14826"/>
          <ac:picMkLst>
            <pc:docMk/>
            <pc:sldMk cId="3021334392" sldId="521"/>
            <ac:picMk id="5" creationId="{972CCA67-1B70-0A37-2F2A-FAC9653EEC5D}"/>
          </ac:picMkLst>
        </pc:picChg>
      </pc:sldChg>
      <pc:sldMasterChg chg="modSldLayout">
        <pc:chgData name="Kerrie Shanahan" userId="ae473d9f-76e9-476f-892f-2674ea963afc" providerId="ADAL" clId="{0D9EB3AF-9D2D-4E79-9A52-1B4A7B1D4FEB}" dt="2025-03-18T23:06:40.371" v="2" actId="20577"/>
        <pc:sldMasterMkLst>
          <pc:docMk/>
          <pc:sldMasterMk cId="1034081160" sldId="2147483648"/>
        </pc:sldMasterMkLst>
        <pc:sldLayoutChg chg="modSp mod">
          <pc:chgData name="Kerrie Shanahan" userId="ae473d9f-76e9-476f-892f-2674ea963afc" providerId="ADAL" clId="{0D9EB3AF-9D2D-4E79-9A52-1B4A7B1D4FEB}" dt="2025-03-18T23:06:40.371" v="2" actId="20577"/>
          <pc:sldLayoutMkLst>
            <pc:docMk/>
            <pc:sldMasterMk cId="1034081160" sldId="2147483648"/>
            <pc:sldLayoutMk cId="2302290567" sldId="2147483720"/>
          </pc:sldLayoutMkLst>
          <pc:spChg chg="mod">
            <ac:chgData name="Kerrie Shanahan" userId="ae473d9f-76e9-476f-892f-2674ea963afc" providerId="ADAL" clId="{0D9EB3AF-9D2D-4E79-9A52-1B4A7B1D4FEB}" dt="2025-03-18T23:06:40.371" v="2" actId="20577"/>
            <ac:spMkLst>
              <pc:docMk/>
              <pc:sldMasterMk cId="1034081160" sldId="2147483648"/>
              <pc:sldLayoutMk cId="2302290567" sldId="2147483720"/>
              <ac:spMk id="23" creationId="{4D5BEBB3-D373-3A98-93C7-3725B839A098}"/>
            </ac:spMkLst>
          </pc:spChg>
        </pc:sldLayoutChg>
      </pc:sldMasterChg>
    </pc:docChg>
  </pc:docChgLst>
  <pc:docChgLst>
    <pc:chgData name="Kerrie Shanahan" userId="ae473d9f-76e9-476f-892f-2674ea963afc" providerId="ADAL" clId="{7F1187AA-D895-41F1-8CF1-BD841FC56FF2}"/>
    <pc:docChg chg="modSld">
      <pc:chgData name="Kerrie Shanahan" userId="ae473d9f-76e9-476f-892f-2674ea963afc" providerId="ADAL" clId="{7F1187AA-D895-41F1-8CF1-BD841FC56FF2}" dt="2025-03-03T03:09:23.480" v="2147" actId="962"/>
      <pc:docMkLst>
        <pc:docMk/>
      </pc:docMkLst>
      <pc:sldChg chg="modSp mod">
        <pc:chgData name="Kerrie Shanahan" userId="ae473d9f-76e9-476f-892f-2674ea963afc" providerId="ADAL" clId="{7F1187AA-D895-41F1-8CF1-BD841FC56FF2}" dt="2025-03-03T02:02:42.707" v="154" actId="962"/>
        <pc:sldMkLst>
          <pc:docMk/>
          <pc:sldMk cId="536094152" sldId="466"/>
        </pc:sldMkLst>
        <pc:spChg chg="mod ord">
          <ac:chgData name="Kerrie Shanahan" userId="ae473d9f-76e9-476f-892f-2674ea963afc" providerId="ADAL" clId="{7F1187AA-D895-41F1-8CF1-BD841FC56FF2}" dt="2025-03-03T02:02:35.548" v="152"/>
          <ac:spMkLst>
            <pc:docMk/>
            <pc:sldMk cId="536094152" sldId="466"/>
            <ac:spMk id="2" creationId="{ADA1CDC8-88A5-46B6-3480-B00D70DD1458}"/>
          </ac:spMkLst>
        </pc:spChg>
        <pc:grpChg chg="mod">
          <ac:chgData name="Kerrie Shanahan" userId="ae473d9f-76e9-476f-892f-2674ea963afc" providerId="ADAL" clId="{7F1187AA-D895-41F1-8CF1-BD841FC56FF2}" dt="2025-03-03T02:02:41.588" v="153" actId="962"/>
          <ac:grpSpMkLst>
            <pc:docMk/>
            <pc:sldMk cId="536094152" sldId="466"/>
            <ac:grpSpMk id="3" creationId="{8358FE62-5AF7-9A3E-A404-4B9E014950C9}"/>
          </ac:grpSpMkLst>
        </pc:grpChg>
        <pc:cxnChg chg="mod">
          <ac:chgData name="Kerrie Shanahan" userId="ae473d9f-76e9-476f-892f-2674ea963afc" providerId="ADAL" clId="{7F1187AA-D895-41F1-8CF1-BD841FC56FF2}" dt="2025-03-03T02:02:42.707" v="154" actId="962"/>
          <ac:cxnSpMkLst>
            <pc:docMk/>
            <pc:sldMk cId="536094152" sldId="466"/>
            <ac:cxnSpMk id="10" creationId="{1E105C1E-1334-CD6C-D57B-F850B295B5C5}"/>
          </ac:cxnSpMkLst>
        </pc:cxnChg>
      </pc:sldChg>
      <pc:sldChg chg="modSp">
        <pc:chgData name="Kerrie Shanahan" userId="ae473d9f-76e9-476f-892f-2674ea963afc" providerId="ADAL" clId="{7F1187AA-D895-41F1-8CF1-BD841FC56FF2}" dt="2025-03-03T02:00:35.538" v="82" actId="20577"/>
        <pc:sldMkLst>
          <pc:docMk/>
          <pc:sldMk cId="3096463887" sldId="468"/>
        </pc:sldMkLst>
        <pc:spChg chg="mod">
          <ac:chgData name="Kerrie Shanahan" userId="ae473d9f-76e9-476f-892f-2674ea963afc" providerId="ADAL" clId="{7F1187AA-D895-41F1-8CF1-BD841FC56FF2}" dt="2025-03-03T02:00:35.538" v="82" actId="20577"/>
          <ac:spMkLst>
            <pc:docMk/>
            <pc:sldMk cId="3096463887" sldId="468"/>
            <ac:spMk id="3" creationId="{B13DAA08-8ADA-F006-89C6-BB8CDFF8C066}"/>
          </ac:spMkLst>
        </pc:spChg>
      </pc:sldChg>
      <pc:sldChg chg="modSp mod">
        <pc:chgData name="Kerrie Shanahan" userId="ae473d9f-76e9-476f-892f-2674ea963afc" providerId="ADAL" clId="{7F1187AA-D895-41F1-8CF1-BD841FC56FF2}" dt="2025-03-03T02:03:09.881" v="160"/>
        <pc:sldMkLst>
          <pc:docMk/>
          <pc:sldMk cId="3461911102" sldId="469"/>
        </pc:sldMkLst>
        <pc:spChg chg="mod ord">
          <ac:chgData name="Kerrie Shanahan" userId="ae473d9f-76e9-476f-892f-2674ea963afc" providerId="ADAL" clId="{7F1187AA-D895-41F1-8CF1-BD841FC56FF2}" dt="2025-03-03T02:03:09.881" v="160"/>
          <ac:spMkLst>
            <pc:docMk/>
            <pc:sldMk cId="3461911102" sldId="469"/>
            <ac:spMk id="2" creationId="{395E8A85-F9BD-593F-0F58-6635A1CC0377}"/>
          </ac:spMkLst>
        </pc:spChg>
      </pc:sldChg>
      <pc:sldChg chg="modSp">
        <pc:chgData name="Kerrie Shanahan" userId="ae473d9f-76e9-476f-892f-2674ea963afc" providerId="ADAL" clId="{7F1187AA-D895-41F1-8CF1-BD841FC56FF2}" dt="2025-03-03T02:00:44.104" v="88" actId="20577"/>
        <pc:sldMkLst>
          <pc:docMk/>
          <pc:sldMk cId="3868218024" sldId="470"/>
        </pc:sldMkLst>
        <pc:spChg chg="mod">
          <ac:chgData name="Kerrie Shanahan" userId="ae473d9f-76e9-476f-892f-2674ea963afc" providerId="ADAL" clId="{7F1187AA-D895-41F1-8CF1-BD841FC56FF2}" dt="2025-03-03T02:00:44.104" v="88" actId="20577"/>
          <ac:spMkLst>
            <pc:docMk/>
            <pc:sldMk cId="3868218024" sldId="470"/>
            <ac:spMk id="2" creationId="{98E63CCF-0911-CB5B-B645-80F34A57E892}"/>
          </ac:spMkLst>
        </pc:spChg>
      </pc:sldChg>
      <pc:sldChg chg="modSp">
        <pc:chgData name="Kerrie Shanahan" userId="ae473d9f-76e9-476f-892f-2674ea963afc" providerId="ADAL" clId="{7F1187AA-D895-41F1-8CF1-BD841FC56FF2}" dt="2025-03-03T02:00:47.174" v="90" actId="20577"/>
        <pc:sldMkLst>
          <pc:docMk/>
          <pc:sldMk cId="2325795097" sldId="471"/>
        </pc:sldMkLst>
        <pc:spChg chg="mod">
          <ac:chgData name="Kerrie Shanahan" userId="ae473d9f-76e9-476f-892f-2674ea963afc" providerId="ADAL" clId="{7F1187AA-D895-41F1-8CF1-BD841FC56FF2}" dt="2025-03-03T02:00:47.174" v="90" actId="20577"/>
          <ac:spMkLst>
            <pc:docMk/>
            <pc:sldMk cId="2325795097" sldId="471"/>
            <ac:spMk id="2" creationId="{757958C1-998E-F41C-CB36-DB331762D481}"/>
          </ac:spMkLst>
        </pc:spChg>
      </pc:sldChg>
      <pc:sldChg chg="modSp mod">
        <pc:chgData name="Kerrie Shanahan" userId="ae473d9f-76e9-476f-892f-2674ea963afc" providerId="ADAL" clId="{7F1187AA-D895-41F1-8CF1-BD841FC56FF2}" dt="2025-03-03T02:04:20.462" v="174"/>
        <pc:sldMkLst>
          <pc:docMk/>
          <pc:sldMk cId="2806691242" sldId="472"/>
        </pc:sldMkLst>
        <pc:spChg chg="mod ord">
          <ac:chgData name="Kerrie Shanahan" userId="ae473d9f-76e9-476f-892f-2674ea963afc" providerId="ADAL" clId="{7F1187AA-D895-41F1-8CF1-BD841FC56FF2}" dt="2025-03-03T02:03:49.735" v="168"/>
          <ac:spMkLst>
            <pc:docMk/>
            <pc:sldMk cId="2806691242" sldId="472"/>
            <ac:spMk id="3" creationId="{C989F8CE-DA51-D9D1-206B-B54044321BB8}"/>
          </ac:spMkLst>
        </pc:spChg>
        <pc:picChg chg="mod ord">
          <ac:chgData name="Kerrie Shanahan" userId="ae473d9f-76e9-476f-892f-2674ea963afc" providerId="ADAL" clId="{7F1187AA-D895-41F1-8CF1-BD841FC56FF2}" dt="2025-03-03T02:04:20.462" v="174"/>
          <ac:picMkLst>
            <pc:docMk/>
            <pc:sldMk cId="2806691242" sldId="472"/>
            <ac:picMk id="2" creationId="{45B12F9F-5B41-0CE7-CAD9-A483C1DF785F}"/>
          </ac:picMkLst>
        </pc:picChg>
        <pc:picChg chg="mod">
          <ac:chgData name="Kerrie Shanahan" userId="ae473d9f-76e9-476f-892f-2674ea963afc" providerId="ADAL" clId="{7F1187AA-D895-41F1-8CF1-BD841FC56FF2}" dt="2025-03-03T02:03:55.246" v="169" actId="962"/>
          <ac:picMkLst>
            <pc:docMk/>
            <pc:sldMk cId="2806691242" sldId="472"/>
            <ac:picMk id="6" creationId="{DFAB34ED-346E-2E58-66B9-6876FBF4205A}"/>
          </ac:picMkLst>
        </pc:picChg>
        <pc:picChg chg="mod">
          <ac:chgData name="Kerrie Shanahan" userId="ae473d9f-76e9-476f-892f-2674ea963afc" providerId="ADAL" clId="{7F1187AA-D895-41F1-8CF1-BD841FC56FF2}" dt="2025-03-03T02:04:03.699" v="170" actId="962"/>
          <ac:picMkLst>
            <pc:docMk/>
            <pc:sldMk cId="2806691242" sldId="472"/>
            <ac:picMk id="10" creationId="{62FCA057-CE2B-8851-329A-E412458B616C}"/>
          </ac:picMkLst>
        </pc:picChg>
      </pc:sldChg>
      <pc:sldChg chg="modSp mod">
        <pc:chgData name="Kerrie Shanahan" userId="ae473d9f-76e9-476f-892f-2674ea963afc" providerId="ADAL" clId="{7F1187AA-D895-41F1-8CF1-BD841FC56FF2}" dt="2025-03-03T02:09:30.060" v="222" actId="962"/>
        <pc:sldMkLst>
          <pc:docMk/>
          <pc:sldMk cId="2667868244" sldId="473"/>
        </pc:sldMkLst>
        <pc:spChg chg="mod ord">
          <ac:chgData name="Kerrie Shanahan" userId="ae473d9f-76e9-476f-892f-2674ea963afc" providerId="ADAL" clId="{7F1187AA-D895-41F1-8CF1-BD841FC56FF2}" dt="2025-03-03T02:03:14.419" v="161"/>
          <ac:spMkLst>
            <pc:docMk/>
            <pc:sldMk cId="2667868244" sldId="473"/>
            <ac:spMk id="2" creationId="{928492AC-90AE-A041-E40B-00E561A47EE4}"/>
          </ac:spMkLst>
        </pc:spChg>
        <pc:picChg chg="mod">
          <ac:chgData name="Kerrie Shanahan" userId="ae473d9f-76e9-476f-892f-2674ea963afc" providerId="ADAL" clId="{7F1187AA-D895-41F1-8CF1-BD841FC56FF2}" dt="2025-03-03T02:09:30.060" v="222" actId="962"/>
          <ac:picMkLst>
            <pc:docMk/>
            <pc:sldMk cId="2667868244" sldId="473"/>
            <ac:picMk id="6" creationId="{7E95223E-2415-2838-8B87-EB40557F5F47}"/>
          </ac:picMkLst>
        </pc:picChg>
      </pc:sldChg>
      <pc:sldChg chg="modSp mod">
        <pc:chgData name="Kerrie Shanahan" userId="ae473d9f-76e9-476f-892f-2674ea963afc" providerId="ADAL" clId="{7F1187AA-D895-41F1-8CF1-BD841FC56FF2}" dt="2025-03-03T02:03:44.389" v="165" actId="962"/>
        <pc:sldMkLst>
          <pc:docMk/>
          <pc:sldMk cId="1436218551" sldId="474"/>
        </pc:sldMkLst>
        <pc:spChg chg="mod ord">
          <ac:chgData name="Kerrie Shanahan" userId="ae473d9f-76e9-476f-892f-2674ea963afc" providerId="ADAL" clId="{7F1187AA-D895-41F1-8CF1-BD841FC56FF2}" dt="2025-03-03T02:03:20.484" v="163"/>
          <ac:spMkLst>
            <pc:docMk/>
            <pc:sldMk cId="1436218551" sldId="474"/>
            <ac:spMk id="3" creationId="{06234E95-CCE9-B7AF-725A-9D7CA263FD46}"/>
          </ac:spMkLst>
        </pc:spChg>
        <pc:picChg chg="mod">
          <ac:chgData name="Kerrie Shanahan" userId="ae473d9f-76e9-476f-892f-2674ea963afc" providerId="ADAL" clId="{7F1187AA-D895-41F1-8CF1-BD841FC56FF2}" dt="2025-03-03T02:03:44.389" v="165" actId="962"/>
          <ac:picMkLst>
            <pc:docMk/>
            <pc:sldMk cId="1436218551" sldId="474"/>
            <ac:picMk id="2" creationId="{4175116D-6AF2-341F-0FF9-0E218F9086ED}"/>
          </ac:picMkLst>
        </pc:picChg>
        <pc:picChg chg="mod">
          <ac:chgData name="Kerrie Shanahan" userId="ae473d9f-76e9-476f-892f-2674ea963afc" providerId="ADAL" clId="{7F1187AA-D895-41F1-8CF1-BD841FC56FF2}" dt="2025-03-03T02:03:38.169" v="164" actId="962"/>
          <ac:picMkLst>
            <pc:docMk/>
            <pc:sldMk cId="1436218551" sldId="474"/>
            <ac:picMk id="5" creationId="{EE582077-2CEF-B05B-9D48-9CB58992257E}"/>
          </ac:picMkLst>
        </pc:picChg>
      </pc:sldChg>
      <pc:sldChg chg="modSp mod">
        <pc:chgData name="Kerrie Shanahan" userId="ae473d9f-76e9-476f-892f-2674ea963afc" providerId="ADAL" clId="{7F1187AA-D895-41F1-8CF1-BD841FC56FF2}" dt="2025-03-03T02:04:33.617" v="176" actId="962"/>
        <pc:sldMkLst>
          <pc:docMk/>
          <pc:sldMk cId="908412850" sldId="475"/>
        </pc:sldMkLst>
        <pc:spChg chg="mod ord">
          <ac:chgData name="Kerrie Shanahan" userId="ae473d9f-76e9-476f-892f-2674ea963afc" providerId="ADAL" clId="{7F1187AA-D895-41F1-8CF1-BD841FC56FF2}" dt="2025-03-03T02:04:28.828" v="175"/>
          <ac:spMkLst>
            <pc:docMk/>
            <pc:sldMk cId="908412850" sldId="475"/>
            <ac:spMk id="2" creationId="{6105A042-F00A-91AF-2CF7-7CC9AA8145B1}"/>
          </ac:spMkLst>
        </pc:spChg>
        <pc:picChg chg="mod">
          <ac:chgData name="Kerrie Shanahan" userId="ae473d9f-76e9-476f-892f-2674ea963afc" providerId="ADAL" clId="{7F1187AA-D895-41F1-8CF1-BD841FC56FF2}" dt="2025-03-03T02:04:33.617" v="176" actId="962"/>
          <ac:picMkLst>
            <pc:docMk/>
            <pc:sldMk cId="908412850" sldId="475"/>
            <ac:picMk id="8" creationId="{4C946FF2-973E-5395-30AD-4918B7E4272F}"/>
          </ac:picMkLst>
        </pc:picChg>
      </pc:sldChg>
      <pc:sldChg chg="modSp mod">
        <pc:chgData name="Kerrie Shanahan" userId="ae473d9f-76e9-476f-892f-2674ea963afc" providerId="ADAL" clId="{7F1187AA-D895-41F1-8CF1-BD841FC56FF2}" dt="2025-03-03T02:04:50.570" v="180" actId="962"/>
        <pc:sldMkLst>
          <pc:docMk/>
          <pc:sldMk cId="1716554648" sldId="476"/>
        </pc:sldMkLst>
        <pc:spChg chg="mod ord">
          <ac:chgData name="Kerrie Shanahan" userId="ae473d9f-76e9-476f-892f-2674ea963afc" providerId="ADAL" clId="{7F1187AA-D895-41F1-8CF1-BD841FC56FF2}" dt="2025-03-03T02:04:38.037" v="178"/>
          <ac:spMkLst>
            <pc:docMk/>
            <pc:sldMk cId="1716554648" sldId="476"/>
            <ac:spMk id="2" creationId="{ACAF5B6D-787A-3532-4C09-DBFF3818619B}"/>
          </ac:spMkLst>
        </pc:spChg>
        <pc:picChg chg="mod">
          <ac:chgData name="Kerrie Shanahan" userId="ae473d9f-76e9-476f-892f-2674ea963afc" providerId="ADAL" clId="{7F1187AA-D895-41F1-8CF1-BD841FC56FF2}" dt="2025-03-03T02:04:42.923" v="179" actId="962"/>
          <ac:picMkLst>
            <pc:docMk/>
            <pc:sldMk cId="1716554648" sldId="476"/>
            <ac:picMk id="4" creationId="{DED6CE86-8C41-E34F-1E5D-7A741C3FA29C}"/>
          </ac:picMkLst>
        </pc:picChg>
        <pc:picChg chg="mod">
          <ac:chgData name="Kerrie Shanahan" userId="ae473d9f-76e9-476f-892f-2674ea963afc" providerId="ADAL" clId="{7F1187AA-D895-41F1-8CF1-BD841FC56FF2}" dt="2025-03-03T02:04:50.570" v="180" actId="962"/>
          <ac:picMkLst>
            <pc:docMk/>
            <pc:sldMk cId="1716554648" sldId="476"/>
            <ac:picMk id="6" creationId="{759AFD67-2580-2EC4-9387-5BE53E820D81}"/>
          </ac:picMkLst>
        </pc:picChg>
      </pc:sldChg>
      <pc:sldChg chg="modSp mod">
        <pc:chgData name="Kerrie Shanahan" userId="ae473d9f-76e9-476f-892f-2674ea963afc" providerId="ADAL" clId="{7F1187AA-D895-41F1-8CF1-BD841FC56FF2}" dt="2025-03-03T02:05:26.462" v="187"/>
        <pc:sldMkLst>
          <pc:docMk/>
          <pc:sldMk cId="2664320030" sldId="478"/>
        </pc:sldMkLst>
        <pc:spChg chg="mod ord">
          <ac:chgData name="Kerrie Shanahan" userId="ae473d9f-76e9-476f-892f-2674ea963afc" providerId="ADAL" clId="{7F1187AA-D895-41F1-8CF1-BD841FC56FF2}" dt="2025-03-03T02:05:26.462" v="187"/>
          <ac:spMkLst>
            <pc:docMk/>
            <pc:sldMk cId="2664320030" sldId="478"/>
            <ac:spMk id="2" creationId="{CFA43C34-F7E1-3AA5-389E-A524CC2E08EA}"/>
          </ac:spMkLst>
        </pc:spChg>
      </pc:sldChg>
      <pc:sldChg chg="modSp">
        <pc:chgData name="Kerrie Shanahan" userId="ae473d9f-76e9-476f-892f-2674ea963afc" providerId="ADAL" clId="{7F1187AA-D895-41F1-8CF1-BD841FC56FF2}" dt="2025-03-03T02:01:14.566" v="116" actId="20577"/>
        <pc:sldMkLst>
          <pc:docMk/>
          <pc:sldMk cId="1611399072" sldId="479"/>
        </pc:sldMkLst>
        <pc:spChg chg="mod">
          <ac:chgData name="Kerrie Shanahan" userId="ae473d9f-76e9-476f-892f-2674ea963afc" providerId="ADAL" clId="{7F1187AA-D895-41F1-8CF1-BD841FC56FF2}" dt="2025-03-03T02:01:14.566" v="116" actId="20577"/>
          <ac:spMkLst>
            <pc:docMk/>
            <pc:sldMk cId="1611399072" sldId="479"/>
            <ac:spMk id="3" creationId="{93279714-9C57-ED8C-E9E6-DE0C4E1E64D8}"/>
          </ac:spMkLst>
        </pc:spChg>
      </pc:sldChg>
      <pc:sldChg chg="modSp mod">
        <pc:chgData name="Kerrie Shanahan" userId="ae473d9f-76e9-476f-892f-2674ea963afc" providerId="ADAL" clId="{7F1187AA-D895-41F1-8CF1-BD841FC56FF2}" dt="2025-03-03T02:05:32.788" v="188"/>
        <pc:sldMkLst>
          <pc:docMk/>
          <pc:sldMk cId="3005270447" sldId="480"/>
        </pc:sldMkLst>
        <pc:spChg chg="mod ord">
          <ac:chgData name="Kerrie Shanahan" userId="ae473d9f-76e9-476f-892f-2674ea963afc" providerId="ADAL" clId="{7F1187AA-D895-41F1-8CF1-BD841FC56FF2}" dt="2025-03-03T02:05:32.788" v="188"/>
          <ac:spMkLst>
            <pc:docMk/>
            <pc:sldMk cId="3005270447" sldId="480"/>
            <ac:spMk id="3" creationId="{4F20DD6F-0ED4-758F-D141-2C6484EE9BF4}"/>
          </ac:spMkLst>
        </pc:spChg>
      </pc:sldChg>
      <pc:sldChg chg="modSp mod">
        <pc:chgData name="Kerrie Shanahan" userId="ae473d9f-76e9-476f-892f-2674ea963afc" providerId="ADAL" clId="{7F1187AA-D895-41F1-8CF1-BD841FC56FF2}" dt="2025-03-03T02:05:42.435" v="190"/>
        <pc:sldMkLst>
          <pc:docMk/>
          <pc:sldMk cId="4046771955" sldId="481"/>
        </pc:sldMkLst>
        <pc:spChg chg="mod ord">
          <ac:chgData name="Kerrie Shanahan" userId="ae473d9f-76e9-476f-892f-2674ea963afc" providerId="ADAL" clId="{7F1187AA-D895-41F1-8CF1-BD841FC56FF2}" dt="2025-03-03T02:05:42.435" v="190"/>
          <ac:spMkLst>
            <pc:docMk/>
            <pc:sldMk cId="4046771955" sldId="481"/>
            <ac:spMk id="3" creationId="{197E8DF6-F1A7-EFA1-DDE2-E426A942AC79}"/>
          </ac:spMkLst>
        </pc:spChg>
      </pc:sldChg>
      <pc:sldChg chg="modSp mod">
        <pc:chgData name="Kerrie Shanahan" userId="ae473d9f-76e9-476f-892f-2674ea963afc" providerId="ADAL" clId="{7F1187AA-D895-41F1-8CF1-BD841FC56FF2}" dt="2025-03-03T02:05:46.440" v="191"/>
        <pc:sldMkLst>
          <pc:docMk/>
          <pc:sldMk cId="43502053" sldId="482"/>
        </pc:sldMkLst>
        <pc:spChg chg="mod ord">
          <ac:chgData name="Kerrie Shanahan" userId="ae473d9f-76e9-476f-892f-2674ea963afc" providerId="ADAL" clId="{7F1187AA-D895-41F1-8CF1-BD841FC56FF2}" dt="2025-03-03T02:05:46.440" v="191"/>
          <ac:spMkLst>
            <pc:docMk/>
            <pc:sldMk cId="43502053" sldId="482"/>
            <ac:spMk id="3" creationId="{94EE1CC7-5BD8-8F9D-5400-6190B242A1A6}"/>
          </ac:spMkLst>
        </pc:spChg>
      </pc:sldChg>
      <pc:sldChg chg="modSp mod">
        <pc:chgData name="Kerrie Shanahan" userId="ae473d9f-76e9-476f-892f-2674ea963afc" providerId="ADAL" clId="{7F1187AA-D895-41F1-8CF1-BD841FC56FF2}" dt="2025-03-03T02:05:36.818" v="189"/>
        <pc:sldMkLst>
          <pc:docMk/>
          <pc:sldMk cId="1436297680" sldId="483"/>
        </pc:sldMkLst>
        <pc:spChg chg="mod ord">
          <ac:chgData name="Kerrie Shanahan" userId="ae473d9f-76e9-476f-892f-2674ea963afc" providerId="ADAL" clId="{7F1187AA-D895-41F1-8CF1-BD841FC56FF2}" dt="2025-03-03T02:05:36.818" v="189"/>
          <ac:spMkLst>
            <pc:docMk/>
            <pc:sldMk cId="1436297680" sldId="483"/>
            <ac:spMk id="3" creationId="{AAFE2031-D501-F215-821D-69437D6E079C}"/>
          </ac:spMkLst>
        </pc:spChg>
      </pc:sldChg>
      <pc:sldChg chg="modSp mod">
        <pc:chgData name="Kerrie Shanahan" userId="ae473d9f-76e9-476f-892f-2674ea963afc" providerId="ADAL" clId="{7F1187AA-D895-41F1-8CF1-BD841FC56FF2}" dt="2025-03-03T03:09:23.480" v="2147" actId="962"/>
        <pc:sldMkLst>
          <pc:docMk/>
          <pc:sldMk cId="202420733" sldId="485"/>
        </pc:sldMkLst>
        <pc:spChg chg="mod ord">
          <ac:chgData name="Kerrie Shanahan" userId="ae473d9f-76e9-476f-892f-2674ea963afc" providerId="ADAL" clId="{7F1187AA-D895-41F1-8CF1-BD841FC56FF2}" dt="2025-03-03T02:08:53.658" v="214"/>
          <ac:spMkLst>
            <pc:docMk/>
            <pc:sldMk cId="202420733" sldId="485"/>
            <ac:spMk id="3" creationId="{303AC3DD-630A-F6BF-B1A6-DE529741ADC8}"/>
          </ac:spMkLst>
        </pc:spChg>
        <pc:picChg chg="mod">
          <ac:chgData name="Kerrie Shanahan" userId="ae473d9f-76e9-476f-892f-2674ea963afc" providerId="ADAL" clId="{7F1187AA-D895-41F1-8CF1-BD841FC56FF2}" dt="2025-03-03T03:09:23.480" v="2147" actId="962"/>
          <ac:picMkLst>
            <pc:docMk/>
            <pc:sldMk cId="202420733" sldId="485"/>
            <ac:picMk id="2" creationId="{15ECFB37-D6C5-F34F-AFD3-233779850918}"/>
          </ac:picMkLst>
        </pc:picChg>
      </pc:sldChg>
      <pc:sldChg chg="modSp mod">
        <pc:chgData name="Kerrie Shanahan" userId="ae473d9f-76e9-476f-892f-2674ea963afc" providerId="ADAL" clId="{7F1187AA-D895-41F1-8CF1-BD841FC56FF2}" dt="2025-03-03T02:09:06.676" v="216" actId="13244"/>
        <pc:sldMkLst>
          <pc:docMk/>
          <pc:sldMk cId="2252570692" sldId="486"/>
        </pc:sldMkLst>
        <pc:spChg chg="mod ord">
          <ac:chgData name="Kerrie Shanahan" userId="ae473d9f-76e9-476f-892f-2674ea963afc" providerId="ADAL" clId="{7F1187AA-D895-41F1-8CF1-BD841FC56FF2}" dt="2025-03-03T02:09:00.875" v="215" actId="13244"/>
          <ac:spMkLst>
            <pc:docMk/>
            <pc:sldMk cId="2252570692" sldId="486"/>
            <ac:spMk id="4" creationId="{5D76759C-4B46-237F-5FB8-2F86EB4FE33F}"/>
          </ac:spMkLst>
        </pc:spChg>
        <pc:spChg chg="ord">
          <ac:chgData name="Kerrie Shanahan" userId="ae473d9f-76e9-476f-892f-2674ea963afc" providerId="ADAL" clId="{7F1187AA-D895-41F1-8CF1-BD841FC56FF2}" dt="2025-03-03T02:09:06.676" v="216" actId="13244"/>
          <ac:spMkLst>
            <pc:docMk/>
            <pc:sldMk cId="2252570692" sldId="486"/>
            <ac:spMk id="6" creationId="{4776FC3F-18EA-E243-A2B5-B6E1F6F87C04}"/>
          </ac:spMkLst>
        </pc:spChg>
      </pc:sldChg>
      <pc:sldChg chg="modSp">
        <pc:chgData name="Kerrie Shanahan" userId="ae473d9f-76e9-476f-892f-2674ea963afc" providerId="ADAL" clId="{7F1187AA-D895-41F1-8CF1-BD841FC56FF2}" dt="2025-03-03T01:52:21.822" v="60" actId="20577"/>
        <pc:sldMkLst>
          <pc:docMk/>
          <pc:sldMk cId="437983971" sldId="492"/>
        </pc:sldMkLst>
        <pc:spChg chg="mod">
          <ac:chgData name="Kerrie Shanahan" userId="ae473d9f-76e9-476f-892f-2674ea963afc" providerId="ADAL" clId="{7F1187AA-D895-41F1-8CF1-BD841FC56FF2}" dt="2025-03-03T01:52:21.822" v="60" actId="20577"/>
          <ac:spMkLst>
            <pc:docMk/>
            <pc:sldMk cId="437983971" sldId="492"/>
            <ac:spMk id="2" creationId="{C3620CFF-B70F-D447-BB68-FCF1F709DD0A}"/>
          </ac:spMkLst>
        </pc:spChg>
      </pc:sldChg>
      <pc:sldChg chg="modSp mod">
        <pc:chgData name="Kerrie Shanahan" userId="ae473d9f-76e9-476f-892f-2674ea963afc" providerId="ADAL" clId="{7F1187AA-D895-41F1-8CF1-BD841FC56FF2}" dt="2025-03-03T02:08:43.805" v="213" actId="13244"/>
        <pc:sldMkLst>
          <pc:docMk/>
          <pc:sldMk cId="3539524888" sldId="493"/>
        </pc:sldMkLst>
        <pc:spChg chg="ord">
          <ac:chgData name="Kerrie Shanahan" userId="ae473d9f-76e9-476f-892f-2674ea963afc" providerId="ADAL" clId="{7F1187AA-D895-41F1-8CF1-BD841FC56FF2}" dt="2025-03-03T02:07:51.611" v="207" actId="13244"/>
          <ac:spMkLst>
            <pc:docMk/>
            <pc:sldMk cId="3539524888" sldId="493"/>
            <ac:spMk id="2" creationId="{CAE4F499-B371-82FA-E734-A9617B242A4E}"/>
          </ac:spMkLst>
        </pc:spChg>
        <pc:spChg chg="ord">
          <ac:chgData name="Kerrie Shanahan" userId="ae473d9f-76e9-476f-892f-2674ea963afc" providerId="ADAL" clId="{7F1187AA-D895-41F1-8CF1-BD841FC56FF2}" dt="2025-03-03T02:07:10.749" v="205" actId="13244"/>
          <ac:spMkLst>
            <pc:docMk/>
            <pc:sldMk cId="3539524888" sldId="493"/>
            <ac:spMk id="9" creationId="{BC7298B1-25B6-24C9-6E07-D8DF256646A1}"/>
          </ac:spMkLst>
        </pc:spChg>
        <pc:spChg chg="mod ord">
          <ac:chgData name="Kerrie Shanahan" userId="ae473d9f-76e9-476f-892f-2674ea963afc" providerId="ADAL" clId="{7F1187AA-D895-41F1-8CF1-BD841FC56FF2}" dt="2025-03-03T02:05:53.154" v="192" actId="13244"/>
          <ac:spMkLst>
            <pc:docMk/>
            <pc:sldMk cId="3539524888" sldId="493"/>
            <ac:spMk id="16" creationId="{93BEBD98-44E2-DDA3-ECC4-F2E92B3EA0D3}"/>
          </ac:spMkLst>
        </pc:spChg>
        <pc:spChg chg="ord">
          <ac:chgData name="Kerrie Shanahan" userId="ae473d9f-76e9-476f-892f-2674ea963afc" providerId="ADAL" clId="{7F1187AA-D895-41F1-8CF1-BD841FC56FF2}" dt="2025-03-03T02:08:02.296" v="208" actId="13244"/>
          <ac:spMkLst>
            <pc:docMk/>
            <pc:sldMk cId="3539524888" sldId="493"/>
            <ac:spMk id="20" creationId="{72A61D4C-12FB-CB45-94B1-D926DD62123A}"/>
          </ac:spMkLst>
        </pc:spChg>
        <pc:spChg chg="mod">
          <ac:chgData name="Kerrie Shanahan" userId="ae473d9f-76e9-476f-892f-2674ea963afc" providerId="ADAL" clId="{7F1187AA-D895-41F1-8CF1-BD841FC56FF2}" dt="2025-03-03T02:06:09.355" v="194" actId="962"/>
          <ac:spMkLst>
            <pc:docMk/>
            <pc:sldMk cId="3539524888" sldId="493"/>
            <ac:spMk id="23" creationId="{340F8334-8658-CE4B-90F2-585D85B93D0A}"/>
          </ac:spMkLst>
        </pc:spChg>
        <pc:spChg chg="mod">
          <ac:chgData name="Kerrie Shanahan" userId="ae473d9f-76e9-476f-892f-2674ea963afc" providerId="ADAL" clId="{7F1187AA-D895-41F1-8CF1-BD841FC56FF2}" dt="2025-03-03T02:06:07.282" v="193" actId="962"/>
          <ac:spMkLst>
            <pc:docMk/>
            <pc:sldMk cId="3539524888" sldId="493"/>
            <ac:spMk id="26" creationId="{D1776D6C-CB5A-5248-A6F9-D1C2C6C99B2B}"/>
          </ac:spMkLst>
        </pc:spChg>
        <pc:picChg chg="mod">
          <ac:chgData name="Kerrie Shanahan" userId="ae473d9f-76e9-476f-892f-2674ea963afc" providerId="ADAL" clId="{7F1187AA-D895-41F1-8CF1-BD841FC56FF2}" dt="2025-03-03T02:07:47.112" v="206" actId="962"/>
          <ac:picMkLst>
            <pc:docMk/>
            <pc:sldMk cId="3539524888" sldId="493"/>
            <ac:picMk id="3" creationId="{9CED66DD-2405-5243-8046-2F5CA8A8798C}"/>
          </ac:picMkLst>
        </pc:picChg>
        <pc:picChg chg="mod">
          <ac:chgData name="Kerrie Shanahan" userId="ae473d9f-76e9-476f-892f-2674ea963afc" providerId="ADAL" clId="{7F1187AA-D895-41F1-8CF1-BD841FC56FF2}" dt="2025-03-03T02:06:23.538" v="197" actId="962"/>
          <ac:picMkLst>
            <pc:docMk/>
            <pc:sldMk cId="3539524888" sldId="493"/>
            <ac:picMk id="5" creationId="{8572CEA0-6FC2-A048-F4C1-6862C5FE8B9C}"/>
          </ac:picMkLst>
        </pc:picChg>
        <pc:picChg chg="mod ord">
          <ac:chgData name="Kerrie Shanahan" userId="ae473d9f-76e9-476f-892f-2674ea963afc" providerId="ADAL" clId="{7F1187AA-D895-41F1-8CF1-BD841FC56FF2}" dt="2025-03-03T02:08:33.869" v="212" actId="13244"/>
          <ac:picMkLst>
            <pc:docMk/>
            <pc:sldMk cId="3539524888" sldId="493"/>
            <ac:picMk id="6" creationId="{5ADA5A38-F05A-F4D7-90F0-7DCA657C4304}"/>
          </ac:picMkLst>
        </pc:picChg>
        <pc:picChg chg="mod">
          <ac:chgData name="Kerrie Shanahan" userId="ae473d9f-76e9-476f-892f-2674ea963afc" providerId="ADAL" clId="{7F1187AA-D895-41F1-8CF1-BD841FC56FF2}" dt="2025-03-03T02:06:29.995" v="199" actId="962"/>
          <ac:picMkLst>
            <pc:docMk/>
            <pc:sldMk cId="3539524888" sldId="493"/>
            <ac:picMk id="7" creationId="{2E148335-A093-1F1C-503F-FD645F3A7338}"/>
          </ac:picMkLst>
        </pc:picChg>
        <pc:picChg chg="mod">
          <ac:chgData name="Kerrie Shanahan" userId="ae473d9f-76e9-476f-892f-2674ea963afc" providerId="ADAL" clId="{7F1187AA-D895-41F1-8CF1-BD841FC56FF2}" dt="2025-03-03T02:06:36.304" v="200" actId="962"/>
          <ac:picMkLst>
            <pc:docMk/>
            <pc:sldMk cId="3539524888" sldId="493"/>
            <ac:picMk id="8" creationId="{84E316B1-8E74-4B9C-14DE-E82965BE2F3B}"/>
          </ac:picMkLst>
        </pc:picChg>
        <pc:picChg chg="mod ord">
          <ac:chgData name="Kerrie Shanahan" userId="ae473d9f-76e9-476f-892f-2674ea963afc" providerId="ADAL" clId="{7F1187AA-D895-41F1-8CF1-BD841FC56FF2}" dt="2025-03-03T02:08:43.805" v="213" actId="13244"/>
          <ac:picMkLst>
            <pc:docMk/>
            <pc:sldMk cId="3539524888" sldId="493"/>
            <ac:picMk id="10" creationId="{CE4C8550-1D7C-0F75-0B59-86A0C4788DC0}"/>
          </ac:picMkLst>
        </pc:picChg>
        <pc:picChg chg="mod ord">
          <ac:chgData name="Kerrie Shanahan" userId="ae473d9f-76e9-476f-892f-2674ea963afc" providerId="ADAL" clId="{7F1187AA-D895-41F1-8CF1-BD841FC56FF2}" dt="2025-03-03T02:08:28.017" v="211" actId="13244"/>
          <ac:picMkLst>
            <pc:docMk/>
            <pc:sldMk cId="3539524888" sldId="493"/>
            <ac:picMk id="13" creationId="{1EC65D9E-6CE3-12A2-C6EA-15E68C99139A}"/>
          </ac:picMkLst>
        </pc:picChg>
        <pc:picChg chg="mod">
          <ac:chgData name="Kerrie Shanahan" userId="ae473d9f-76e9-476f-892f-2674ea963afc" providerId="ADAL" clId="{7F1187AA-D895-41F1-8CF1-BD841FC56FF2}" dt="2025-03-03T02:06:11.484" v="195" actId="962"/>
          <ac:picMkLst>
            <pc:docMk/>
            <pc:sldMk cId="3539524888" sldId="493"/>
            <ac:picMk id="24" creationId="{A9A07C20-F140-C944-9547-9680FEE973DB}"/>
          </ac:picMkLst>
        </pc:picChg>
        <pc:picChg chg="mod">
          <ac:chgData name="Kerrie Shanahan" userId="ae473d9f-76e9-476f-892f-2674ea963afc" providerId="ADAL" clId="{7F1187AA-D895-41F1-8CF1-BD841FC56FF2}" dt="2025-03-03T02:06:13.128" v="196" actId="962"/>
          <ac:picMkLst>
            <pc:docMk/>
            <pc:sldMk cId="3539524888" sldId="493"/>
            <ac:picMk id="27" creationId="{AF11A6D7-F3DB-A545-83F8-5AF1FD4398F7}"/>
          </ac:picMkLst>
        </pc:picChg>
      </pc:sldChg>
      <pc:sldChg chg="modSp">
        <pc:chgData name="Kerrie Shanahan" userId="ae473d9f-76e9-476f-892f-2674ea963afc" providerId="ADAL" clId="{7F1187AA-D895-41F1-8CF1-BD841FC56FF2}" dt="2025-03-03T02:01:43.649" v="142" actId="20577"/>
        <pc:sldMkLst>
          <pc:docMk/>
          <pc:sldMk cId="2732659057" sldId="494"/>
        </pc:sldMkLst>
        <pc:spChg chg="mod">
          <ac:chgData name="Kerrie Shanahan" userId="ae473d9f-76e9-476f-892f-2674ea963afc" providerId="ADAL" clId="{7F1187AA-D895-41F1-8CF1-BD841FC56FF2}" dt="2025-03-03T02:01:43.649" v="142" actId="20577"/>
          <ac:spMkLst>
            <pc:docMk/>
            <pc:sldMk cId="2732659057" sldId="494"/>
            <ac:spMk id="2" creationId="{C7739F29-12FD-8968-3ACA-CF9C71CEE797}"/>
          </ac:spMkLst>
        </pc:spChg>
      </pc:sldChg>
      <pc:sldChg chg="modSp mod">
        <pc:chgData name="Kerrie Shanahan" userId="ae473d9f-76e9-476f-892f-2674ea963afc" providerId="ADAL" clId="{7F1187AA-D895-41F1-8CF1-BD841FC56FF2}" dt="2025-03-03T02:03:05.349" v="159"/>
        <pc:sldMkLst>
          <pc:docMk/>
          <pc:sldMk cId="4152176365" sldId="496"/>
        </pc:sldMkLst>
        <pc:spChg chg="mod ord">
          <ac:chgData name="Kerrie Shanahan" userId="ae473d9f-76e9-476f-892f-2674ea963afc" providerId="ADAL" clId="{7F1187AA-D895-41F1-8CF1-BD841FC56FF2}" dt="2025-03-03T02:03:05.349" v="159"/>
          <ac:spMkLst>
            <pc:docMk/>
            <pc:sldMk cId="4152176365" sldId="496"/>
            <ac:spMk id="2" creationId="{FD1470D9-D06F-2688-42D0-09ECDFAE21C6}"/>
          </ac:spMkLst>
        </pc:spChg>
      </pc:sldChg>
      <pc:sldChg chg="modSp mod">
        <pc:chgData name="Kerrie Shanahan" userId="ae473d9f-76e9-476f-892f-2674ea963afc" providerId="ADAL" clId="{7F1187AA-D895-41F1-8CF1-BD841FC56FF2}" dt="2025-03-03T02:03:00.439" v="158" actId="962"/>
        <pc:sldMkLst>
          <pc:docMk/>
          <pc:sldMk cId="3852941438" sldId="501"/>
        </pc:sldMkLst>
        <pc:spChg chg="mod ord">
          <ac:chgData name="Kerrie Shanahan" userId="ae473d9f-76e9-476f-892f-2674ea963afc" providerId="ADAL" clId="{7F1187AA-D895-41F1-8CF1-BD841FC56FF2}" dt="2025-03-03T02:02:52.557" v="156"/>
          <ac:spMkLst>
            <pc:docMk/>
            <pc:sldMk cId="3852941438" sldId="501"/>
            <ac:spMk id="7" creationId="{457E8412-FBAB-D22E-66DF-5D1DDEF47B10}"/>
          </ac:spMkLst>
        </pc:spChg>
        <pc:grpChg chg="mod">
          <ac:chgData name="Kerrie Shanahan" userId="ae473d9f-76e9-476f-892f-2674ea963afc" providerId="ADAL" clId="{7F1187AA-D895-41F1-8CF1-BD841FC56FF2}" dt="2025-03-03T02:02:57.399" v="157" actId="962"/>
          <ac:grpSpMkLst>
            <pc:docMk/>
            <pc:sldMk cId="3852941438" sldId="501"/>
            <ac:grpSpMk id="8" creationId="{E209215B-6DE7-1F8E-8253-D493CCDDB16B}"/>
          </ac:grpSpMkLst>
        </pc:grpChg>
        <pc:cxnChg chg="mod">
          <ac:chgData name="Kerrie Shanahan" userId="ae473d9f-76e9-476f-892f-2674ea963afc" providerId="ADAL" clId="{7F1187AA-D895-41F1-8CF1-BD841FC56FF2}" dt="2025-03-03T02:03:00.439" v="158" actId="962"/>
          <ac:cxnSpMkLst>
            <pc:docMk/>
            <pc:sldMk cId="3852941438" sldId="501"/>
            <ac:cxnSpMk id="11" creationId="{A1CF622C-4252-C356-CB24-1B408C4B1E35}"/>
          </ac:cxnSpMkLst>
        </pc:cxnChg>
      </pc:sldChg>
      <pc:sldChg chg="modSp">
        <pc:chgData name="Kerrie Shanahan" userId="ae473d9f-76e9-476f-892f-2674ea963afc" providerId="ADAL" clId="{7F1187AA-D895-41F1-8CF1-BD841FC56FF2}" dt="2025-03-03T02:00:38.446" v="84" actId="20577"/>
        <pc:sldMkLst>
          <pc:docMk/>
          <pc:sldMk cId="1512518187" sldId="502"/>
        </pc:sldMkLst>
        <pc:spChg chg="mod">
          <ac:chgData name="Kerrie Shanahan" userId="ae473d9f-76e9-476f-892f-2674ea963afc" providerId="ADAL" clId="{7F1187AA-D895-41F1-8CF1-BD841FC56FF2}" dt="2025-03-03T02:00:38.446" v="84" actId="20577"/>
          <ac:spMkLst>
            <pc:docMk/>
            <pc:sldMk cId="1512518187" sldId="502"/>
            <ac:spMk id="3" creationId="{65742C15-36FA-CDA1-7771-97AE7FC0F08A}"/>
          </ac:spMkLst>
        </pc:spChg>
      </pc:sldChg>
      <pc:sldChg chg="modSp mod">
        <pc:chgData name="Kerrie Shanahan" userId="ae473d9f-76e9-476f-892f-2674ea963afc" providerId="ADAL" clId="{7F1187AA-D895-41F1-8CF1-BD841FC56FF2}" dt="2025-03-03T02:05:15.487" v="186" actId="962"/>
        <pc:sldMkLst>
          <pc:docMk/>
          <pc:sldMk cId="3038693354" sldId="503"/>
        </pc:sldMkLst>
        <pc:spChg chg="mod ord">
          <ac:chgData name="Kerrie Shanahan" userId="ae473d9f-76e9-476f-892f-2674ea963afc" providerId="ADAL" clId="{7F1187AA-D895-41F1-8CF1-BD841FC56FF2}" dt="2025-03-03T02:04:56.771" v="183"/>
          <ac:spMkLst>
            <pc:docMk/>
            <pc:sldMk cId="3038693354" sldId="503"/>
            <ac:spMk id="2" creationId="{6308EF14-214C-6495-EF44-B4D41275BD10}"/>
          </ac:spMkLst>
        </pc:spChg>
        <pc:picChg chg="mod">
          <ac:chgData name="Kerrie Shanahan" userId="ae473d9f-76e9-476f-892f-2674ea963afc" providerId="ADAL" clId="{7F1187AA-D895-41F1-8CF1-BD841FC56FF2}" dt="2025-03-03T02:05:01.706" v="184" actId="962"/>
          <ac:picMkLst>
            <pc:docMk/>
            <pc:sldMk cId="3038693354" sldId="503"/>
            <ac:picMk id="4" creationId="{DED6CE86-8C41-E34F-1E5D-7A741C3FA29C}"/>
          </ac:picMkLst>
        </pc:picChg>
        <pc:picChg chg="mod">
          <ac:chgData name="Kerrie Shanahan" userId="ae473d9f-76e9-476f-892f-2674ea963afc" providerId="ADAL" clId="{7F1187AA-D895-41F1-8CF1-BD841FC56FF2}" dt="2025-03-03T02:05:09.240" v="185" actId="962"/>
          <ac:picMkLst>
            <pc:docMk/>
            <pc:sldMk cId="3038693354" sldId="503"/>
            <ac:picMk id="6" creationId="{759AFD67-2580-2EC4-9387-5BE53E820D81}"/>
          </ac:picMkLst>
        </pc:picChg>
        <pc:picChg chg="mod">
          <ac:chgData name="Kerrie Shanahan" userId="ae473d9f-76e9-476f-892f-2674ea963afc" providerId="ADAL" clId="{7F1187AA-D895-41F1-8CF1-BD841FC56FF2}" dt="2025-03-03T02:05:15.487" v="186" actId="962"/>
          <ac:picMkLst>
            <pc:docMk/>
            <pc:sldMk cId="3038693354" sldId="503"/>
            <ac:picMk id="8" creationId="{4C1F4EC2-8B79-8F19-F96B-E63E134F8C89}"/>
          </ac:picMkLst>
        </pc:picChg>
      </pc:sldChg>
      <pc:sldChg chg="modSp">
        <pc:chgData name="Kerrie Shanahan" userId="ae473d9f-76e9-476f-892f-2674ea963afc" providerId="ADAL" clId="{7F1187AA-D895-41F1-8CF1-BD841FC56FF2}" dt="2025-03-03T01:52:09.190" v="54" actId="20577"/>
        <pc:sldMkLst>
          <pc:docMk/>
          <pc:sldMk cId="2250366819" sldId="515"/>
        </pc:sldMkLst>
        <pc:spChg chg="mod">
          <ac:chgData name="Kerrie Shanahan" userId="ae473d9f-76e9-476f-892f-2674ea963afc" providerId="ADAL" clId="{7F1187AA-D895-41F1-8CF1-BD841FC56FF2}" dt="2025-03-03T01:52:09.190" v="54" actId="20577"/>
          <ac:spMkLst>
            <pc:docMk/>
            <pc:sldMk cId="2250366819" sldId="515"/>
            <ac:spMk id="9" creationId="{70C25FC5-5321-A8D4-56FF-DCFA978EFFF9}"/>
          </ac:spMkLst>
        </pc:spChg>
      </pc:sldChg>
      <pc:sldChg chg="modSp mod">
        <pc:chgData name="Kerrie Shanahan" userId="ae473d9f-76e9-476f-892f-2674ea963afc" providerId="ADAL" clId="{7F1187AA-D895-41F1-8CF1-BD841FC56FF2}" dt="2025-03-03T02:10:17.553" v="554" actId="962"/>
        <pc:sldMkLst>
          <pc:docMk/>
          <pc:sldMk cId="3749618830" sldId="516"/>
        </pc:sldMkLst>
        <pc:grpChg chg="mod">
          <ac:chgData name="Kerrie Shanahan" userId="ae473d9f-76e9-476f-892f-2674ea963afc" providerId="ADAL" clId="{7F1187AA-D895-41F1-8CF1-BD841FC56FF2}" dt="2025-03-03T02:10:17.553" v="554" actId="962"/>
          <ac:grpSpMkLst>
            <pc:docMk/>
            <pc:sldMk cId="3749618830" sldId="516"/>
            <ac:grpSpMk id="3" creationId="{B7DC34D7-B976-AE4F-1C36-D8725616E8B6}"/>
          </ac:grpSpMkLst>
        </pc:grpChg>
      </pc:sldChg>
      <pc:sldChg chg="modSp mod">
        <pc:chgData name="Kerrie Shanahan" userId="ae473d9f-76e9-476f-892f-2674ea963afc" providerId="ADAL" clId="{7F1187AA-D895-41F1-8CF1-BD841FC56FF2}" dt="2025-03-03T02:13:39.183" v="1122" actId="962"/>
        <pc:sldMkLst>
          <pc:docMk/>
          <pc:sldMk cId="956826876" sldId="518"/>
        </pc:sldMkLst>
        <pc:spChg chg="mod ord">
          <ac:chgData name="Kerrie Shanahan" userId="ae473d9f-76e9-476f-892f-2674ea963afc" providerId="ADAL" clId="{7F1187AA-D895-41F1-8CF1-BD841FC56FF2}" dt="2025-03-03T02:01:58.458" v="143"/>
          <ac:spMkLst>
            <pc:docMk/>
            <pc:sldMk cId="956826876" sldId="518"/>
            <ac:spMk id="9" creationId="{70B1271A-D598-E615-2AD9-9A003F17C3FE}"/>
          </ac:spMkLst>
        </pc:spChg>
        <pc:grpChg chg="mod">
          <ac:chgData name="Kerrie Shanahan" userId="ae473d9f-76e9-476f-892f-2674ea963afc" providerId="ADAL" clId="{7F1187AA-D895-41F1-8CF1-BD841FC56FF2}" dt="2025-03-03T02:13:39.183" v="1122" actId="962"/>
          <ac:grpSpMkLst>
            <pc:docMk/>
            <pc:sldMk cId="956826876" sldId="518"/>
            <ac:grpSpMk id="2" creationId="{A29CB6C6-33DA-D38C-A3D5-152188F0BF7B}"/>
          </ac:grpSpMkLst>
        </pc:grpChg>
      </pc:sldChg>
      <pc:sldChg chg="modSp mod">
        <pc:chgData name="Kerrie Shanahan" userId="ae473d9f-76e9-476f-892f-2674ea963afc" providerId="ADAL" clId="{7F1187AA-D895-41F1-8CF1-BD841FC56FF2}" dt="2025-03-03T02:02:03.215" v="144"/>
        <pc:sldMkLst>
          <pc:docMk/>
          <pc:sldMk cId="3980014215" sldId="519"/>
        </pc:sldMkLst>
        <pc:spChg chg="mod ord">
          <ac:chgData name="Kerrie Shanahan" userId="ae473d9f-76e9-476f-892f-2674ea963afc" providerId="ADAL" clId="{7F1187AA-D895-41F1-8CF1-BD841FC56FF2}" dt="2025-03-03T02:02:03.215" v="144"/>
          <ac:spMkLst>
            <pc:docMk/>
            <pc:sldMk cId="3980014215" sldId="519"/>
            <ac:spMk id="2" creationId="{76563F44-CA4A-40F9-AF05-870BD787CB9E}"/>
          </ac:spMkLst>
        </pc:spChg>
      </pc:sldChg>
      <pc:sldChg chg="modSp mod">
        <pc:chgData name="Kerrie Shanahan" userId="ae473d9f-76e9-476f-892f-2674ea963afc" providerId="ADAL" clId="{7F1187AA-D895-41F1-8CF1-BD841FC56FF2}" dt="2025-03-03T02:02:07.163" v="145"/>
        <pc:sldMkLst>
          <pc:docMk/>
          <pc:sldMk cId="2567982470" sldId="520"/>
        </pc:sldMkLst>
        <pc:spChg chg="mod ord">
          <ac:chgData name="Kerrie Shanahan" userId="ae473d9f-76e9-476f-892f-2674ea963afc" providerId="ADAL" clId="{7F1187AA-D895-41F1-8CF1-BD841FC56FF2}" dt="2025-03-03T02:02:07.163" v="145"/>
          <ac:spMkLst>
            <pc:docMk/>
            <pc:sldMk cId="2567982470" sldId="520"/>
            <ac:spMk id="3" creationId="{033AB41E-D39D-A05F-68BF-EEC9AADF180C}"/>
          </ac:spMkLst>
        </pc:spChg>
      </pc:sldChg>
      <pc:sldChg chg="modSp mod">
        <pc:chgData name="Kerrie Shanahan" userId="ae473d9f-76e9-476f-892f-2674ea963afc" providerId="ADAL" clId="{7F1187AA-D895-41F1-8CF1-BD841FC56FF2}" dt="2025-03-03T02:13:51.517" v="1150" actId="962"/>
        <pc:sldMkLst>
          <pc:docMk/>
          <pc:sldMk cId="3021334392" sldId="521"/>
        </pc:sldMkLst>
        <pc:spChg chg="mod ord">
          <ac:chgData name="Kerrie Shanahan" userId="ae473d9f-76e9-476f-892f-2674ea963afc" providerId="ADAL" clId="{7F1187AA-D895-41F1-8CF1-BD841FC56FF2}" dt="2025-03-03T02:02:16.327" v="147"/>
          <ac:spMkLst>
            <pc:docMk/>
            <pc:sldMk cId="3021334392" sldId="521"/>
            <ac:spMk id="6" creationId="{58F20899-C312-2E5E-7A7F-A5DCB0B62056}"/>
          </ac:spMkLst>
        </pc:spChg>
        <pc:grpChg chg="mod">
          <ac:chgData name="Kerrie Shanahan" userId="ae473d9f-76e9-476f-892f-2674ea963afc" providerId="ADAL" clId="{7F1187AA-D895-41F1-8CF1-BD841FC56FF2}" dt="2025-03-03T02:13:51.517" v="1150" actId="962"/>
          <ac:grpSpMkLst>
            <pc:docMk/>
            <pc:sldMk cId="3021334392" sldId="521"/>
            <ac:grpSpMk id="2" creationId="{9EF17F6A-9419-A6DB-F8CA-55EBF90D035D}"/>
          </ac:grpSpMkLst>
        </pc:grpChg>
      </pc:sldChg>
      <pc:sldChg chg="modSp mod">
        <pc:chgData name="Kerrie Shanahan" userId="ae473d9f-76e9-476f-892f-2674ea963afc" providerId="ADAL" clId="{7F1187AA-D895-41F1-8CF1-BD841FC56FF2}" dt="2025-03-03T02:02:20.590" v="148"/>
        <pc:sldMkLst>
          <pc:docMk/>
          <pc:sldMk cId="3177197192" sldId="522"/>
        </pc:sldMkLst>
        <pc:spChg chg="mod ord">
          <ac:chgData name="Kerrie Shanahan" userId="ae473d9f-76e9-476f-892f-2674ea963afc" providerId="ADAL" clId="{7F1187AA-D895-41F1-8CF1-BD841FC56FF2}" dt="2025-03-03T02:02:20.590" v="148"/>
          <ac:spMkLst>
            <pc:docMk/>
            <pc:sldMk cId="3177197192" sldId="522"/>
            <ac:spMk id="3" creationId="{BA87ACDD-CB2A-86B2-5E5C-EB8544EAA898}"/>
          </ac:spMkLst>
        </pc:spChg>
      </pc:sldChg>
      <pc:sldChg chg="modSp mod">
        <pc:chgData name="Kerrie Shanahan" userId="ae473d9f-76e9-476f-892f-2674ea963afc" providerId="ADAL" clId="{7F1187AA-D895-41F1-8CF1-BD841FC56FF2}" dt="2025-03-03T02:02:24.822" v="149"/>
        <pc:sldMkLst>
          <pc:docMk/>
          <pc:sldMk cId="36868995" sldId="523"/>
        </pc:sldMkLst>
        <pc:spChg chg="mod ord">
          <ac:chgData name="Kerrie Shanahan" userId="ae473d9f-76e9-476f-892f-2674ea963afc" providerId="ADAL" clId="{7F1187AA-D895-41F1-8CF1-BD841FC56FF2}" dt="2025-03-03T02:02:24.822" v="149"/>
          <ac:spMkLst>
            <pc:docMk/>
            <pc:sldMk cId="36868995" sldId="523"/>
            <ac:spMk id="2" creationId="{96CB872D-DF82-2A8A-61EE-2922D77F2858}"/>
          </ac:spMkLst>
        </pc:spChg>
      </pc:sldChg>
      <pc:sldChg chg="modSp mod">
        <pc:chgData name="Kerrie Shanahan" userId="ae473d9f-76e9-476f-892f-2674ea963afc" providerId="ADAL" clId="{7F1187AA-D895-41F1-8CF1-BD841FC56FF2}" dt="2025-03-03T02:02:28.777" v="150"/>
        <pc:sldMkLst>
          <pc:docMk/>
          <pc:sldMk cId="450225183" sldId="524"/>
        </pc:sldMkLst>
        <pc:spChg chg="mod ord">
          <ac:chgData name="Kerrie Shanahan" userId="ae473d9f-76e9-476f-892f-2674ea963afc" providerId="ADAL" clId="{7F1187AA-D895-41F1-8CF1-BD841FC56FF2}" dt="2025-03-03T02:02:28.777" v="150"/>
          <ac:spMkLst>
            <pc:docMk/>
            <pc:sldMk cId="450225183" sldId="524"/>
            <ac:spMk id="2" creationId="{8E5CF638-0A76-BAF6-D2D9-62CC445E0CE1}"/>
          </ac:spMkLst>
        </pc:spChg>
      </pc:sldChg>
      <pc:sldChg chg="modSp mod">
        <pc:chgData name="Kerrie Shanahan" userId="ae473d9f-76e9-476f-892f-2674ea963afc" providerId="ADAL" clId="{7F1187AA-D895-41F1-8CF1-BD841FC56FF2}" dt="2025-03-03T03:05:38.796" v="1679" actId="962"/>
        <pc:sldMkLst>
          <pc:docMk/>
          <pc:sldMk cId="3539928300" sldId="525"/>
        </pc:sldMkLst>
        <pc:spChg chg="mod">
          <ac:chgData name="Kerrie Shanahan" userId="ae473d9f-76e9-476f-892f-2674ea963afc" providerId="ADAL" clId="{7F1187AA-D895-41F1-8CF1-BD841FC56FF2}" dt="2025-03-03T01:52:12.639" v="56" actId="20577"/>
          <ac:spMkLst>
            <pc:docMk/>
            <pc:sldMk cId="3539928300" sldId="525"/>
            <ac:spMk id="2" creationId="{61A10FE9-2A45-5926-E9CA-1F1D3C338C01}"/>
          </ac:spMkLst>
        </pc:spChg>
        <pc:grpChg chg="mod">
          <ac:chgData name="Kerrie Shanahan" userId="ae473d9f-76e9-476f-892f-2674ea963afc" providerId="ADAL" clId="{7F1187AA-D895-41F1-8CF1-BD841FC56FF2}" dt="2025-03-03T03:05:38.796" v="1679" actId="962"/>
          <ac:grpSpMkLst>
            <pc:docMk/>
            <pc:sldMk cId="3539928300" sldId="525"/>
            <ac:grpSpMk id="28" creationId="{420AB190-5D0B-2F28-8F45-7CF2EACAC99C}"/>
          </ac:grpSpMkLst>
        </pc:grpChg>
      </pc:sldChg>
      <pc:sldChg chg="modSp mod">
        <pc:chgData name="Kerrie Shanahan" userId="ae473d9f-76e9-476f-892f-2674ea963afc" providerId="ADAL" clId="{7F1187AA-D895-41F1-8CF1-BD841FC56FF2}" dt="2025-03-03T03:06:25.029" v="1681" actId="962"/>
        <pc:sldMkLst>
          <pc:docMk/>
          <pc:sldMk cId="2922507473" sldId="526"/>
        </pc:sldMkLst>
        <pc:spChg chg="mod">
          <ac:chgData name="Kerrie Shanahan" userId="ae473d9f-76e9-476f-892f-2674ea963afc" providerId="ADAL" clId="{7F1187AA-D895-41F1-8CF1-BD841FC56FF2}" dt="2025-03-03T01:52:18.062" v="58" actId="20577"/>
          <ac:spMkLst>
            <pc:docMk/>
            <pc:sldMk cId="2922507473" sldId="526"/>
            <ac:spMk id="3" creationId="{BD45EFDE-352A-9EC2-4502-13A6D85A8258}"/>
          </ac:spMkLst>
        </pc:spChg>
        <pc:grpChg chg="mod">
          <ac:chgData name="Kerrie Shanahan" userId="ae473d9f-76e9-476f-892f-2674ea963afc" providerId="ADAL" clId="{7F1187AA-D895-41F1-8CF1-BD841FC56FF2}" dt="2025-03-03T03:06:25.029" v="1681" actId="962"/>
          <ac:grpSpMkLst>
            <pc:docMk/>
            <pc:sldMk cId="2922507473" sldId="526"/>
            <ac:grpSpMk id="11" creationId="{364ED259-FC93-A1FF-5F64-970EA3449198}"/>
          </ac:grpSpMkLst>
        </pc:grpChg>
      </pc:sldChg>
      <pc:sldChg chg="modSp mod">
        <pc:chgData name="Kerrie Shanahan" userId="ae473d9f-76e9-476f-892f-2674ea963afc" providerId="ADAL" clId="{7F1187AA-D895-41F1-8CF1-BD841FC56FF2}" dt="2025-03-03T03:08:14.073" v="2045" actId="962"/>
        <pc:sldMkLst>
          <pc:docMk/>
          <pc:sldMk cId="3343300457" sldId="530"/>
        </pc:sldMkLst>
        <pc:spChg chg="mod">
          <ac:chgData name="Kerrie Shanahan" userId="ae473d9f-76e9-476f-892f-2674ea963afc" providerId="ADAL" clId="{7F1187AA-D895-41F1-8CF1-BD841FC56FF2}" dt="2025-03-03T01:52:24.414" v="64" actId="20577"/>
          <ac:spMkLst>
            <pc:docMk/>
            <pc:sldMk cId="3343300457" sldId="530"/>
            <ac:spMk id="11" creationId="{43019515-7A94-578A-E347-CB0C324D3DB9}"/>
          </ac:spMkLst>
        </pc:spChg>
        <pc:grpChg chg="mod">
          <ac:chgData name="Kerrie Shanahan" userId="ae473d9f-76e9-476f-892f-2674ea963afc" providerId="ADAL" clId="{7F1187AA-D895-41F1-8CF1-BD841FC56FF2}" dt="2025-03-03T03:08:14.073" v="2045" actId="962"/>
          <ac:grpSpMkLst>
            <pc:docMk/>
            <pc:sldMk cId="3343300457" sldId="530"/>
            <ac:grpSpMk id="2" creationId="{AAA3B891-9614-2DB9-2FDA-DAE163397F56}"/>
          </ac:grpSpMkLst>
        </pc:grpChg>
      </pc:sldChg>
      <pc:sldChg chg="modSp mod">
        <pc:chgData name="Kerrie Shanahan" userId="ae473d9f-76e9-476f-892f-2674ea963afc" providerId="ADAL" clId="{7F1187AA-D895-41F1-8CF1-BD841FC56FF2}" dt="2025-03-03T02:13:28.582" v="1102" actId="962"/>
        <pc:sldMkLst>
          <pc:docMk/>
          <pc:sldMk cId="1731141958" sldId="542"/>
        </pc:sldMkLst>
        <pc:picChg chg="mod">
          <ac:chgData name="Kerrie Shanahan" userId="ae473d9f-76e9-476f-892f-2674ea963afc" providerId="ADAL" clId="{7F1187AA-D895-41F1-8CF1-BD841FC56FF2}" dt="2025-03-03T02:13:28.582" v="1102" actId="962"/>
          <ac:picMkLst>
            <pc:docMk/>
            <pc:sldMk cId="1731141958" sldId="542"/>
            <ac:picMk id="3" creationId="{D5940B98-4FCC-CB0F-82BA-DCEBFC70D923}"/>
          </ac:picMkLst>
        </pc:picChg>
      </pc:sldChg>
      <pc:sldChg chg="modSp mod">
        <pc:chgData name="Kerrie Shanahan" userId="ae473d9f-76e9-476f-892f-2674ea963afc" providerId="ADAL" clId="{7F1187AA-D895-41F1-8CF1-BD841FC56FF2}" dt="2025-03-03T02:02:11.583" v="146"/>
        <pc:sldMkLst>
          <pc:docMk/>
          <pc:sldMk cId="98148369" sldId="543"/>
        </pc:sldMkLst>
        <pc:spChg chg="mod ord">
          <ac:chgData name="Kerrie Shanahan" userId="ae473d9f-76e9-476f-892f-2674ea963afc" providerId="ADAL" clId="{7F1187AA-D895-41F1-8CF1-BD841FC56FF2}" dt="2025-03-03T02:02:11.583" v="146"/>
          <ac:spMkLst>
            <pc:docMk/>
            <pc:sldMk cId="98148369" sldId="543"/>
            <ac:spMk id="3" creationId="{AB149CEB-3660-5D85-B5AD-0D8756468CED}"/>
          </ac:spMkLst>
        </pc:spChg>
      </pc:sldChg>
      <pc:sldChg chg="modSp mod">
        <pc:chgData name="Kerrie Shanahan" userId="ae473d9f-76e9-476f-892f-2674ea963afc" providerId="ADAL" clId="{7F1187AA-D895-41F1-8CF1-BD841FC56FF2}" dt="2025-03-03T02:14:37.652" v="1373" actId="962"/>
        <pc:sldMkLst>
          <pc:docMk/>
          <pc:sldMk cId="208780769" sldId="544"/>
        </pc:sldMkLst>
        <pc:spChg chg="mod">
          <ac:chgData name="Kerrie Shanahan" userId="ae473d9f-76e9-476f-892f-2674ea963afc" providerId="ADAL" clId="{7F1187AA-D895-41F1-8CF1-BD841FC56FF2}" dt="2025-03-03T01:51:22.420" v="44" actId="20577"/>
          <ac:spMkLst>
            <pc:docMk/>
            <pc:sldMk cId="208780769" sldId="544"/>
            <ac:spMk id="6" creationId="{20C9B22A-0D8D-844A-A1C5-AC7A95FE0ED8}"/>
          </ac:spMkLst>
        </pc:spChg>
        <pc:grpChg chg="mod">
          <ac:chgData name="Kerrie Shanahan" userId="ae473d9f-76e9-476f-892f-2674ea963afc" providerId="ADAL" clId="{7F1187AA-D895-41F1-8CF1-BD841FC56FF2}" dt="2025-03-03T02:14:27.776" v="1372" actId="962"/>
          <ac:grpSpMkLst>
            <pc:docMk/>
            <pc:sldMk cId="208780769" sldId="544"/>
            <ac:grpSpMk id="7" creationId="{89D22917-5690-81C4-672F-BD9C534AB733}"/>
          </ac:grpSpMkLst>
        </pc:grpChg>
        <pc:picChg chg="mod">
          <ac:chgData name="Kerrie Shanahan" userId="ae473d9f-76e9-476f-892f-2674ea963afc" providerId="ADAL" clId="{7F1187AA-D895-41F1-8CF1-BD841FC56FF2}" dt="2025-03-03T02:14:37.652" v="1373" actId="962"/>
          <ac:picMkLst>
            <pc:docMk/>
            <pc:sldMk cId="208780769" sldId="544"/>
            <ac:picMk id="3" creationId="{E490E7E3-A4CA-C997-DB0C-A1AB54FE4900}"/>
          </ac:picMkLst>
        </pc:picChg>
      </pc:sldChg>
      <pc:sldChg chg="modSp mod">
        <pc:chgData name="Kerrie Shanahan" userId="ae473d9f-76e9-476f-892f-2674ea963afc" providerId="ADAL" clId="{7F1187AA-D895-41F1-8CF1-BD841FC56FF2}" dt="2025-03-03T02:12:21.465" v="948" actId="962"/>
        <pc:sldMkLst>
          <pc:docMk/>
          <pc:sldMk cId="213514201" sldId="545"/>
        </pc:sldMkLst>
        <pc:spChg chg="mod">
          <ac:chgData name="Kerrie Shanahan" userId="ae473d9f-76e9-476f-892f-2674ea963afc" providerId="ADAL" clId="{7F1187AA-D895-41F1-8CF1-BD841FC56FF2}" dt="2025-03-03T01:50:50.706" v="17" actId="20577"/>
          <ac:spMkLst>
            <pc:docMk/>
            <pc:sldMk cId="213514201" sldId="545"/>
            <ac:spMk id="11" creationId="{10D256DE-331A-E70E-67B4-11C33C79655C}"/>
          </ac:spMkLst>
        </pc:spChg>
        <pc:grpChg chg="mod">
          <ac:chgData name="Kerrie Shanahan" userId="ae473d9f-76e9-476f-892f-2674ea963afc" providerId="ADAL" clId="{7F1187AA-D895-41F1-8CF1-BD841FC56FF2}" dt="2025-03-03T02:10:25.204" v="572" actId="962"/>
          <ac:grpSpMkLst>
            <pc:docMk/>
            <pc:sldMk cId="213514201" sldId="545"/>
            <ac:grpSpMk id="29" creationId="{5FBB3358-5E91-E85D-2503-E04890EDE514}"/>
          </ac:grpSpMkLst>
        </pc:grpChg>
        <pc:picChg chg="mod">
          <ac:chgData name="Kerrie Shanahan" userId="ae473d9f-76e9-476f-892f-2674ea963afc" providerId="ADAL" clId="{7F1187AA-D895-41F1-8CF1-BD841FC56FF2}" dt="2025-03-03T02:12:21.465" v="948" actId="962"/>
          <ac:picMkLst>
            <pc:docMk/>
            <pc:sldMk cId="213514201" sldId="545"/>
            <ac:picMk id="45" creationId="{C045008F-96CA-3D67-187D-DE0A7E86CF20}"/>
          </ac:picMkLst>
        </pc:picChg>
      </pc:sldChg>
      <pc:sldChg chg="modSp mod">
        <pc:chgData name="Kerrie Shanahan" userId="ae473d9f-76e9-476f-892f-2674ea963afc" providerId="ADAL" clId="{7F1187AA-D895-41F1-8CF1-BD841FC56FF2}" dt="2025-03-03T02:12:41.409" v="1052" actId="962"/>
        <pc:sldMkLst>
          <pc:docMk/>
          <pc:sldMk cId="1620906097" sldId="546"/>
        </pc:sldMkLst>
        <pc:spChg chg="mod">
          <ac:chgData name="Kerrie Shanahan" userId="ae473d9f-76e9-476f-892f-2674ea963afc" providerId="ADAL" clId="{7F1187AA-D895-41F1-8CF1-BD841FC56FF2}" dt="2025-03-03T01:50:55.912" v="27" actId="20577"/>
          <ac:spMkLst>
            <pc:docMk/>
            <pc:sldMk cId="1620906097" sldId="546"/>
            <ac:spMk id="11" creationId="{10D256DE-331A-E70E-67B4-11C33C79655C}"/>
          </ac:spMkLst>
        </pc:spChg>
        <pc:grpChg chg="mod">
          <ac:chgData name="Kerrie Shanahan" userId="ae473d9f-76e9-476f-892f-2674ea963afc" providerId="ADAL" clId="{7F1187AA-D895-41F1-8CF1-BD841FC56FF2}" dt="2025-03-03T02:12:41.409" v="1052" actId="962"/>
          <ac:grpSpMkLst>
            <pc:docMk/>
            <pc:sldMk cId="1620906097" sldId="546"/>
            <ac:grpSpMk id="2" creationId="{EE066477-7F80-390E-04F8-C884BAF57C86}"/>
          </ac:grpSpMkLst>
        </pc:grpChg>
        <pc:grpChg chg="mod">
          <ac:chgData name="Kerrie Shanahan" userId="ae473d9f-76e9-476f-892f-2674ea963afc" providerId="ADAL" clId="{7F1187AA-D895-41F1-8CF1-BD841FC56FF2}" dt="2025-03-03T02:11:11.418" v="754" actId="962"/>
          <ac:grpSpMkLst>
            <pc:docMk/>
            <pc:sldMk cId="1620906097" sldId="546"/>
            <ac:grpSpMk id="29" creationId="{5FBB3358-5E91-E85D-2503-E04890EDE514}"/>
          </ac:grpSpMkLst>
        </pc:grpChg>
      </pc:sldChg>
      <pc:sldChg chg="modSp mod">
        <pc:chgData name="Kerrie Shanahan" userId="ae473d9f-76e9-476f-892f-2674ea963afc" providerId="ADAL" clId="{7F1187AA-D895-41F1-8CF1-BD841FC56FF2}" dt="2025-03-03T02:13:07.496" v="1054" actId="962"/>
        <pc:sldMkLst>
          <pc:docMk/>
          <pc:sldMk cId="2770381917" sldId="547"/>
        </pc:sldMkLst>
        <pc:spChg chg="mod">
          <ac:chgData name="Kerrie Shanahan" userId="ae473d9f-76e9-476f-892f-2674ea963afc" providerId="ADAL" clId="{7F1187AA-D895-41F1-8CF1-BD841FC56FF2}" dt="2025-03-03T01:51:00.576" v="29" actId="20577"/>
          <ac:spMkLst>
            <pc:docMk/>
            <pc:sldMk cId="2770381917" sldId="547"/>
            <ac:spMk id="2" creationId="{F9B76AA4-473E-9482-4285-808DA15444F6}"/>
          </ac:spMkLst>
        </pc:spChg>
        <pc:picChg chg="mod">
          <ac:chgData name="Kerrie Shanahan" userId="ae473d9f-76e9-476f-892f-2674ea963afc" providerId="ADAL" clId="{7F1187AA-D895-41F1-8CF1-BD841FC56FF2}" dt="2025-03-03T02:13:07.496" v="1054" actId="962"/>
          <ac:picMkLst>
            <pc:docMk/>
            <pc:sldMk cId="2770381917" sldId="547"/>
            <ac:picMk id="4" creationId="{18275BDF-2B9B-608E-D3E4-8C91B5C14AFD}"/>
          </ac:picMkLst>
        </pc:picChg>
      </pc:sldChg>
      <pc:sldChg chg="modSp mod">
        <pc:chgData name="Kerrie Shanahan" userId="ae473d9f-76e9-476f-892f-2674ea963afc" providerId="ADAL" clId="{7F1187AA-D895-41F1-8CF1-BD841FC56FF2}" dt="2025-03-03T03:09:04.530" v="2047" actId="962"/>
        <pc:sldMkLst>
          <pc:docMk/>
          <pc:sldMk cId="1624833134" sldId="548"/>
        </pc:sldMkLst>
        <pc:spChg chg="mod">
          <ac:chgData name="Kerrie Shanahan" userId="ae473d9f-76e9-476f-892f-2674ea963afc" providerId="ADAL" clId="{7F1187AA-D895-41F1-8CF1-BD841FC56FF2}" dt="2025-03-03T01:52:28.578" v="68" actId="20577"/>
          <ac:spMkLst>
            <pc:docMk/>
            <pc:sldMk cId="1624833134" sldId="548"/>
            <ac:spMk id="11" creationId="{9360F073-565C-1130-FC20-6E23BE905BAD}"/>
          </ac:spMkLst>
        </pc:spChg>
        <pc:grpChg chg="mod">
          <ac:chgData name="Kerrie Shanahan" userId="ae473d9f-76e9-476f-892f-2674ea963afc" providerId="ADAL" clId="{7F1187AA-D895-41F1-8CF1-BD841FC56FF2}" dt="2025-03-03T03:09:04.530" v="2047" actId="962"/>
          <ac:grpSpMkLst>
            <pc:docMk/>
            <pc:sldMk cId="1624833134" sldId="548"/>
            <ac:grpSpMk id="12" creationId="{4CE96590-57E3-F060-6459-2530A4FA037F}"/>
          </ac:grpSpMkLst>
        </pc:grpChg>
      </pc:sldChg>
    </pc:docChg>
  </pc:docChgLst>
  <pc:docChgLst>
    <pc:chgData name="Liz Heynes" userId="e5ff50d5-f39a-42f6-9e9f-e790bcc8c38d" providerId="ADAL" clId="{782B597F-1B42-4F4B-8DBB-F2735CABDDB5}"/>
    <pc:docChg chg="undo custSel modSld">
      <pc:chgData name="Liz Heynes" userId="e5ff50d5-f39a-42f6-9e9f-e790bcc8c38d" providerId="ADAL" clId="{782B597F-1B42-4F4B-8DBB-F2735CABDDB5}" dt="2025-03-12T22:47:12.620" v="8" actId="20577"/>
      <pc:docMkLst>
        <pc:docMk/>
      </pc:docMkLst>
      <pc:sldChg chg="modNotesTx">
        <pc:chgData name="Liz Heynes" userId="e5ff50d5-f39a-42f6-9e9f-e790bcc8c38d" providerId="ADAL" clId="{782B597F-1B42-4F4B-8DBB-F2735CABDDB5}" dt="2025-03-12T22:46:48.925" v="2" actId="20577"/>
        <pc:sldMkLst>
          <pc:docMk/>
          <pc:sldMk cId="3749618830" sldId="516"/>
        </pc:sldMkLst>
      </pc:sldChg>
      <pc:sldChg chg="modNotesTx">
        <pc:chgData name="Liz Heynes" userId="e5ff50d5-f39a-42f6-9e9f-e790bcc8c38d" providerId="ADAL" clId="{782B597F-1B42-4F4B-8DBB-F2735CABDDB5}" dt="2025-03-12T22:47:12.620" v="8" actId="20577"/>
        <pc:sldMkLst>
          <pc:docMk/>
          <pc:sldMk cId="2922507473" sldId="526"/>
        </pc:sldMkLst>
      </pc:sldChg>
    </pc:docChg>
  </pc:docChgLst>
  <pc:docChgLst>
    <pc:chgData name="Kerrie Shanahan" userId="ae473d9f-76e9-476f-892f-2674ea963afc" providerId="ADAL" clId="{E9F7A89A-39B5-44EA-AF05-C8565D1E69A6}"/>
    <pc:docChg chg="undo custSel modSld">
      <pc:chgData name="Kerrie Shanahan" userId="ae473d9f-76e9-476f-892f-2674ea963afc" providerId="ADAL" clId="{E9F7A89A-39B5-44EA-AF05-C8565D1E69A6}" dt="2024-11-05T22:56:27.362" v="164" actId="20577"/>
      <pc:docMkLst>
        <pc:docMk/>
      </pc:docMkLst>
      <pc:sldChg chg="modSp mod">
        <pc:chgData name="Kerrie Shanahan" userId="ae473d9f-76e9-476f-892f-2674ea963afc" providerId="ADAL" clId="{E9F7A89A-39B5-44EA-AF05-C8565D1E69A6}" dt="2024-11-05T22:53:17.380" v="22" actId="20577"/>
        <pc:sldMkLst>
          <pc:docMk/>
          <pc:sldMk cId="409148390" sldId="514"/>
        </pc:sldMkLst>
      </pc:sldChg>
      <pc:sldChg chg="addSp delSp modSp mod modNotesTx">
        <pc:chgData name="Kerrie Shanahan" userId="ae473d9f-76e9-476f-892f-2674ea963afc" providerId="ADAL" clId="{E9F7A89A-39B5-44EA-AF05-C8565D1E69A6}" dt="2024-11-05T22:56:27.362" v="164" actId="20577"/>
        <pc:sldMkLst>
          <pc:docMk/>
          <pc:sldMk cId="408170987" sldId="517"/>
        </pc:sldMkLst>
      </pc:sldChg>
    </pc:docChg>
  </pc:docChgLst>
  <pc:docChgLst>
    <pc:chgData name="Elaine Stanley" userId="9dfc5ab9-b876-4d2e-b928-2720deac3464" providerId="ADAL" clId="{EC25B001-75C9-4C55-8EC4-C5EE10623259}"/>
    <pc:docChg chg="undo custSel modSld modMainMaster replTag delTag">
      <pc:chgData name="Elaine Stanley" userId="9dfc5ab9-b876-4d2e-b928-2720deac3464" providerId="ADAL" clId="{EC25B001-75C9-4C55-8EC4-C5EE10623259}" dt="2024-08-05T04:09:05.919" v="2061"/>
      <pc:docMkLst>
        <pc:docMk/>
      </pc:docMkLst>
      <pc:sldChg chg="replTag delTag modNotesTx">
        <pc:chgData name="Elaine Stanley" userId="9dfc5ab9-b876-4d2e-b928-2720deac3464" providerId="ADAL" clId="{EC25B001-75C9-4C55-8EC4-C5EE10623259}" dt="2024-08-05T02:29:28.319" v="1785"/>
        <pc:sldMkLst>
          <pc:docMk/>
          <pc:sldMk cId="536094152" sldId="466"/>
        </pc:sldMkLst>
      </pc:sldChg>
      <pc:sldChg chg="replTag delTag">
        <pc:chgData name="Elaine Stanley" userId="9dfc5ab9-b876-4d2e-b928-2720deac3464" providerId="ADAL" clId="{EC25B001-75C9-4C55-8EC4-C5EE10623259}" dt="2024-08-05T00:59:08.818" v="1404"/>
        <pc:sldMkLst>
          <pc:docMk/>
          <pc:sldMk cId="3096463887" sldId="468"/>
        </pc:sldMkLst>
      </pc:sldChg>
      <pc:sldChg chg="replTag delTag">
        <pc:chgData name="Elaine Stanley" userId="9dfc5ab9-b876-4d2e-b928-2720deac3464" providerId="ADAL" clId="{EC25B001-75C9-4C55-8EC4-C5EE10623259}" dt="2024-08-05T00:59:12.012" v="1408"/>
        <pc:sldMkLst>
          <pc:docMk/>
          <pc:sldMk cId="3461911102" sldId="469"/>
        </pc:sldMkLst>
      </pc:sldChg>
      <pc:sldChg chg="replTag delTag">
        <pc:chgData name="Elaine Stanley" userId="9dfc5ab9-b876-4d2e-b928-2720deac3464" providerId="ADAL" clId="{EC25B001-75C9-4C55-8EC4-C5EE10623259}" dt="2024-07-24T04:58:18.421" v="841"/>
        <pc:sldMkLst>
          <pc:docMk/>
          <pc:sldMk cId="3868218024" sldId="470"/>
        </pc:sldMkLst>
      </pc:sldChg>
      <pc:sldChg chg="replTag delTag">
        <pc:chgData name="Elaine Stanley" userId="9dfc5ab9-b876-4d2e-b928-2720deac3464" providerId="ADAL" clId="{EC25B001-75C9-4C55-8EC4-C5EE10623259}" dt="2024-07-24T06:36:06.813" v="963"/>
        <pc:sldMkLst>
          <pc:docMk/>
          <pc:sldMk cId="2325795097" sldId="471"/>
        </pc:sldMkLst>
      </pc:sldChg>
      <pc:sldChg chg="replTag delTag">
        <pc:chgData name="Elaine Stanley" userId="9dfc5ab9-b876-4d2e-b928-2720deac3464" providerId="ADAL" clId="{EC25B001-75C9-4C55-8EC4-C5EE10623259}" dt="2024-07-24T04:58:26.756" v="847"/>
        <pc:sldMkLst>
          <pc:docMk/>
          <pc:sldMk cId="2806691242" sldId="472"/>
        </pc:sldMkLst>
      </pc:sldChg>
      <pc:sldChg chg="replTag delTag">
        <pc:chgData name="Elaine Stanley" userId="9dfc5ab9-b876-4d2e-b928-2720deac3464" providerId="ADAL" clId="{EC25B001-75C9-4C55-8EC4-C5EE10623259}" dt="2024-08-05T02:29:32.199" v="1789"/>
        <pc:sldMkLst>
          <pc:docMk/>
          <pc:sldMk cId="2667868244" sldId="473"/>
        </pc:sldMkLst>
      </pc:sldChg>
      <pc:sldChg chg="replTag delTag">
        <pc:chgData name="Elaine Stanley" userId="9dfc5ab9-b876-4d2e-b928-2720deac3464" providerId="ADAL" clId="{EC25B001-75C9-4C55-8EC4-C5EE10623259}" dt="2024-08-05T00:59:20.394" v="1410"/>
        <pc:sldMkLst>
          <pc:docMk/>
          <pc:sldMk cId="1436218551" sldId="474"/>
        </pc:sldMkLst>
      </pc:sldChg>
      <pc:sldChg chg="replTag delTag">
        <pc:chgData name="Elaine Stanley" userId="9dfc5ab9-b876-4d2e-b928-2720deac3464" providerId="ADAL" clId="{EC25B001-75C9-4C55-8EC4-C5EE10623259}" dt="2024-07-24T06:36:06.008" v="959"/>
        <pc:sldMkLst>
          <pc:docMk/>
          <pc:sldMk cId="908412850" sldId="475"/>
        </pc:sldMkLst>
      </pc:sldChg>
      <pc:sldChg chg="replTag delTag modNotesTx">
        <pc:chgData name="Elaine Stanley" userId="9dfc5ab9-b876-4d2e-b928-2720deac3464" providerId="ADAL" clId="{EC25B001-75C9-4C55-8EC4-C5EE10623259}" dt="2024-08-05T00:59:26.532" v="1412"/>
        <pc:sldMkLst>
          <pc:docMk/>
          <pc:sldMk cId="1716554648" sldId="476"/>
        </pc:sldMkLst>
      </pc:sldChg>
      <pc:sldChg chg="replTag delTag modNotesTx">
        <pc:chgData name="Elaine Stanley" userId="9dfc5ab9-b876-4d2e-b928-2720deac3464" providerId="ADAL" clId="{EC25B001-75C9-4C55-8EC4-C5EE10623259}" dt="2024-08-05T04:08:59.370" v="2057" actId="20577"/>
        <pc:sldMkLst>
          <pc:docMk/>
          <pc:sldMk cId="2664320030" sldId="478"/>
        </pc:sldMkLst>
      </pc:sldChg>
      <pc:sldChg chg="replTag delTag modNotesTx">
        <pc:chgData name="Elaine Stanley" userId="9dfc5ab9-b876-4d2e-b928-2720deac3464" providerId="ADAL" clId="{EC25B001-75C9-4C55-8EC4-C5EE10623259}" dt="2024-08-05T04:08:08.203" v="2046"/>
        <pc:sldMkLst>
          <pc:docMk/>
          <pc:sldMk cId="1611399072" sldId="479"/>
        </pc:sldMkLst>
      </pc:sldChg>
      <pc:sldChg chg="modSp mod replTag delTag">
        <pc:chgData name="Elaine Stanley" userId="9dfc5ab9-b876-4d2e-b928-2720deac3464" providerId="ADAL" clId="{EC25B001-75C9-4C55-8EC4-C5EE10623259}" dt="2024-08-05T04:09:00.900" v="2059"/>
        <pc:sldMkLst>
          <pc:docMk/>
          <pc:sldMk cId="3005270447" sldId="480"/>
        </pc:sldMkLst>
      </pc:sldChg>
      <pc:sldChg chg="replTag delTag modNotesTx">
        <pc:chgData name="Elaine Stanley" userId="9dfc5ab9-b876-4d2e-b928-2720deac3464" providerId="ADAL" clId="{EC25B001-75C9-4C55-8EC4-C5EE10623259}" dt="2024-08-05T00:59:51.206" v="1422"/>
        <pc:sldMkLst>
          <pc:docMk/>
          <pc:sldMk cId="4046771955" sldId="481"/>
        </pc:sldMkLst>
      </pc:sldChg>
      <pc:sldChg chg="replTag delTag modNotesTx">
        <pc:chgData name="Elaine Stanley" userId="9dfc5ab9-b876-4d2e-b928-2720deac3464" providerId="ADAL" clId="{EC25B001-75C9-4C55-8EC4-C5EE10623259}" dt="2024-08-05T00:59:54.489" v="1424"/>
        <pc:sldMkLst>
          <pc:docMk/>
          <pc:sldMk cId="43502053" sldId="482"/>
        </pc:sldMkLst>
      </pc:sldChg>
      <pc:sldChg chg="replTag delTag">
        <pc:chgData name="Elaine Stanley" userId="9dfc5ab9-b876-4d2e-b928-2720deac3464" providerId="ADAL" clId="{EC25B001-75C9-4C55-8EC4-C5EE10623259}" dt="2024-08-05T04:09:05.919" v="2061"/>
        <pc:sldMkLst>
          <pc:docMk/>
          <pc:sldMk cId="1436297680" sldId="483"/>
        </pc:sldMkLst>
      </pc:sldChg>
      <pc:sldChg chg="modSp replTag delTag modNotesTx">
        <pc:chgData name="Elaine Stanley" userId="9dfc5ab9-b876-4d2e-b928-2720deac3464" providerId="ADAL" clId="{EC25B001-75C9-4C55-8EC4-C5EE10623259}" dt="2024-08-05T01:00:09.359" v="1428"/>
        <pc:sldMkLst>
          <pc:docMk/>
          <pc:sldMk cId="202420733" sldId="485"/>
        </pc:sldMkLst>
      </pc:sldChg>
      <pc:sldChg chg="replTag delTag">
        <pc:chgData name="Elaine Stanley" userId="9dfc5ab9-b876-4d2e-b928-2720deac3464" providerId="ADAL" clId="{EC25B001-75C9-4C55-8EC4-C5EE10623259}" dt="2024-07-24T05:04:01.411" v="890"/>
        <pc:sldMkLst>
          <pc:docMk/>
          <pc:sldMk cId="2252570692" sldId="486"/>
        </pc:sldMkLst>
      </pc:sldChg>
      <pc:sldChg chg="replTag delTag">
        <pc:chgData name="Elaine Stanley" userId="9dfc5ab9-b876-4d2e-b928-2720deac3464" providerId="ADAL" clId="{EC25B001-75C9-4C55-8EC4-C5EE10623259}" dt="2024-08-05T02:11:33.358" v="1460"/>
        <pc:sldMkLst>
          <pc:docMk/>
          <pc:sldMk cId="966675480" sldId="489"/>
        </pc:sldMkLst>
      </pc:sldChg>
      <pc:sldChg chg="replTag delTag">
        <pc:chgData name="Elaine Stanley" userId="9dfc5ab9-b876-4d2e-b928-2720deac3464" providerId="ADAL" clId="{EC25B001-75C9-4C55-8EC4-C5EE10623259}" dt="2024-08-05T02:11:47.601" v="1462"/>
        <pc:sldMkLst>
          <pc:docMk/>
          <pc:sldMk cId="1420891781" sldId="490"/>
        </pc:sldMkLst>
      </pc:sldChg>
      <pc:sldChg chg="replTag delTag">
        <pc:chgData name="Elaine Stanley" userId="9dfc5ab9-b876-4d2e-b928-2720deac3464" providerId="ADAL" clId="{EC25B001-75C9-4C55-8EC4-C5EE10623259}" dt="2024-08-05T02:11:48.962" v="1464"/>
        <pc:sldMkLst>
          <pc:docMk/>
          <pc:sldMk cId="2583222697" sldId="491"/>
        </pc:sldMkLst>
      </pc:sldChg>
      <pc:sldChg chg="modSp mod replTag delTag modNotesTx">
        <pc:chgData name="Elaine Stanley" userId="9dfc5ab9-b876-4d2e-b928-2720deac3464" providerId="ADAL" clId="{EC25B001-75C9-4C55-8EC4-C5EE10623259}" dt="2024-08-05T02:28:15.686" v="1762" actId="20577"/>
        <pc:sldMkLst>
          <pc:docMk/>
          <pc:sldMk cId="437983971" sldId="492"/>
        </pc:sldMkLst>
      </pc:sldChg>
      <pc:sldChg chg="addSp modSp mod replTag delTag">
        <pc:chgData name="Elaine Stanley" userId="9dfc5ab9-b876-4d2e-b928-2720deac3464" providerId="ADAL" clId="{EC25B001-75C9-4C55-8EC4-C5EE10623259}" dt="2024-08-05T01:01:55.811" v="1448" actId="20577"/>
        <pc:sldMkLst>
          <pc:docMk/>
          <pc:sldMk cId="3539524888" sldId="493"/>
        </pc:sldMkLst>
      </pc:sldChg>
      <pc:sldChg chg="replTag delTag modNotesTx">
        <pc:chgData name="Elaine Stanley" userId="9dfc5ab9-b876-4d2e-b928-2720deac3464" providerId="ADAL" clId="{EC25B001-75C9-4C55-8EC4-C5EE10623259}" dt="2024-08-05T02:29:29.377" v="1787"/>
        <pc:sldMkLst>
          <pc:docMk/>
          <pc:sldMk cId="4152176365" sldId="496"/>
        </pc:sldMkLst>
      </pc:sldChg>
      <pc:sldChg chg="replTag delTag modNotesTx">
        <pc:chgData name="Elaine Stanley" userId="9dfc5ab9-b876-4d2e-b928-2720deac3464" providerId="ADAL" clId="{EC25B001-75C9-4C55-8EC4-C5EE10623259}" dt="2024-08-05T02:28:54.982" v="1777" actId="20577"/>
        <pc:sldMkLst>
          <pc:docMk/>
          <pc:sldMk cId="1562032437" sldId="498"/>
        </pc:sldMkLst>
      </pc:sldChg>
      <pc:sldChg chg="modSp mod replTag delTag">
        <pc:chgData name="Elaine Stanley" userId="9dfc5ab9-b876-4d2e-b928-2720deac3464" providerId="ADAL" clId="{EC25B001-75C9-4C55-8EC4-C5EE10623259}" dt="2024-08-05T02:29:00.222" v="1779"/>
        <pc:sldMkLst>
          <pc:docMk/>
          <pc:sldMk cId="3513892019" sldId="500"/>
        </pc:sldMkLst>
      </pc:sldChg>
      <pc:sldChg chg="replTag delTag modNotesTx">
        <pc:chgData name="Elaine Stanley" userId="9dfc5ab9-b876-4d2e-b928-2720deac3464" providerId="ADAL" clId="{EC25B001-75C9-4C55-8EC4-C5EE10623259}" dt="2024-07-24T06:36:24.796" v="975"/>
        <pc:sldMkLst>
          <pc:docMk/>
          <pc:sldMk cId="3852941438" sldId="501"/>
        </pc:sldMkLst>
      </pc:sldChg>
      <pc:sldChg chg="replTag delTag">
        <pc:chgData name="Elaine Stanley" userId="9dfc5ab9-b876-4d2e-b928-2720deac3464" providerId="ADAL" clId="{EC25B001-75C9-4C55-8EC4-C5EE10623259}" dt="2024-08-05T00:59:10.750" v="1406"/>
        <pc:sldMkLst>
          <pc:docMk/>
          <pc:sldMk cId="1512518187" sldId="502"/>
        </pc:sldMkLst>
      </pc:sldChg>
      <pc:sldChg chg="addSp delSp mod replTag delTag modNotesTx">
        <pc:chgData name="Elaine Stanley" userId="9dfc5ab9-b876-4d2e-b928-2720deac3464" providerId="ADAL" clId="{EC25B001-75C9-4C55-8EC4-C5EE10623259}" dt="2024-08-05T00:59:29.554" v="1414"/>
        <pc:sldMkLst>
          <pc:docMk/>
          <pc:sldMk cId="3038693354" sldId="503"/>
        </pc:sldMkLst>
      </pc:sldChg>
      <pc:sldMasterChg chg="modSldLayout">
        <pc:chgData name="Elaine Stanley" userId="9dfc5ab9-b876-4d2e-b928-2720deac3464" providerId="ADAL" clId="{EC25B001-75C9-4C55-8EC4-C5EE10623259}" dt="2024-08-05T02:18:34.155" v="1517"/>
        <pc:sldMasterMkLst>
          <pc:docMk/>
          <pc:sldMasterMk cId="1034081160" sldId="2147483648"/>
        </pc:sldMasterMkLst>
        <pc:sldLayoutChg chg="modSp mod replTag">
          <pc:chgData name="Elaine Stanley" userId="9dfc5ab9-b876-4d2e-b928-2720deac3464" providerId="ADAL" clId="{EC25B001-75C9-4C55-8EC4-C5EE10623259}" dt="2024-07-23T06:46:48.582" v="270" actId="20577"/>
          <pc:sldLayoutMkLst>
            <pc:docMk/>
            <pc:sldMasterMk cId="1034081160" sldId="2147483648"/>
            <pc:sldLayoutMk cId="2132320762" sldId="2147483649"/>
          </pc:sldLayoutMkLst>
        </pc:sldLayoutChg>
        <pc:sldLayoutChg chg="addSp delSp modSp mod replTag delTag">
          <pc:chgData name="Elaine Stanley" userId="9dfc5ab9-b876-4d2e-b928-2720deac3464" providerId="ADAL" clId="{EC25B001-75C9-4C55-8EC4-C5EE10623259}" dt="2024-08-05T02:18:34.155" v="1517"/>
          <pc:sldLayoutMkLst>
            <pc:docMk/>
            <pc:sldMasterMk cId="1034081160" sldId="2147483648"/>
            <pc:sldLayoutMk cId="2527817670" sldId="2147483701"/>
          </pc:sldLayoutMkLst>
        </pc:sldLayoutChg>
        <pc:sldLayoutChg chg="replTag delTag">
          <pc:chgData name="Elaine Stanley" userId="9dfc5ab9-b876-4d2e-b928-2720deac3464" providerId="ADAL" clId="{EC25B001-75C9-4C55-8EC4-C5EE10623259}" dt="2024-08-05T02:18:27.032" v="1512"/>
          <pc:sldLayoutMkLst>
            <pc:docMk/>
            <pc:sldMasterMk cId="1034081160" sldId="2147483648"/>
            <pc:sldLayoutMk cId="2870547780" sldId="214748370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19/03/2025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19/03/2025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16)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17 and 18) </a:t>
            </a:r>
          </a:p>
          <a:p>
            <a:pPr marL="171450" indent="-171450">
              <a:buFont typeface="Arial" panose="020B0604020202020204" pitchFamily="34" charset="0"/>
              <a:buChar char="•"/>
              <a:defRPr/>
            </a:pPr>
            <a:r>
              <a:rPr lang="en-AU" dirty="0">
                <a:latin typeface="+mn-lt"/>
              </a:rPr>
              <a:t>open/closed syllables in one syllable words (slides 19 to 44)</a:t>
            </a:r>
          </a:p>
          <a:p>
            <a:pPr marL="171450" indent="-171450">
              <a:buFont typeface="Arial" panose="020B0604020202020204" pitchFamily="34" charset="0"/>
              <a:buChar char="•"/>
              <a:defRPr/>
            </a:pPr>
            <a:r>
              <a:rPr lang="en-AU" dirty="0">
                <a:latin typeface="+mn-lt"/>
              </a:rPr>
              <a:t>the irregular word </a:t>
            </a:r>
            <a:r>
              <a:rPr lang="en-AU" b="1" dirty="0">
                <a:latin typeface="+mn-lt"/>
              </a:rPr>
              <a:t>what </a:t>
            </a:r>
            <a:r>
              <a:rPr lang="en-AU" b="0" dirty="0">
                <a:latin typeface="+mn-lt"/>
              </a:rPr>
              <a:t>(slides 36 and 37).</a:t>
            </a:r>
          </a:p>
          <a:p>
            <a:pPr>
              <a:defRPr/>
            </a:pPr>
            <a:r>
              <a:rPr lang="en-AU" b="0" dirty="0">
                <a:latin typeface="+mn-lt"/>
              </a:rPr>
              <a:t>Ta</a:t>
            </a:r>
            <a:r>
              <a:rPr lang="en-AU" dirty="0">
                <a:latin typeface="+mn-lt"/>
              </a:rPr>
              <a:t>kes approximately 30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Go to the download folder for this phase; it includes a Word file for the student sheet for this lesson. </a:t>
            </a:r>
            <a:r>
              <a:rPr lang="en-US" dirty="0">
                <a:effectLst/>
              </a:rPr>
              <a:t>Print one student sheet for each student </a:t>
            </a:r>
            <a:r>
              <a:rPr lang="en-AU" u="none" dirty="0"/>
              <a:t>(to be used with slide 43).</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44). For example, you could use the </a:t>
            </a:r>
            <a:r>
              <a:rPr lang="en-AU" dirty="0"/>
              <a:t>Phonics pair-game templates found on the Literacy Hub (https://www.literacyhub.edu.au/search/phonics-pair-game-templates/)</a:t>
            </a:r>
            <a:r>
              <a:rPr lang="en-AU" dirty="0">
                <a:latin typeface="+mn-lt"/>
              </a:rPr>
              <a:t> and add words containing letter</a:t>
            </a:r>
            <a:r>
              <a:rPr lang="en-AU" sz="1200" dirty="0">
                <a:effectLst/>
                <a:latin typeface="+mn-lt"/>
                <a:ea typeface="Calibri" panose="020F0502020204030204" pitchFamily="34" charset="0"/>
              </a:rPr>
              <a:t>–</a:t>
            </a:r>
            <a:r>
              <a:rPr lang="en-AU" dirty="0">
                <a:latin typeface="+mn-lt"/>
              </a:rPr>
              <a:t>sound correspondences students have already learned. </a:t>
            </a:r>
          </a:p>
          <a:p>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31295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06DD6-F9C0-3798-D479-2848AD34A2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DEF73C-B26E-0DC5-145D-15B0F18483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F4342C-A8A0-ED6B-6184-E77B54E0F0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that these are open-syllable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Before students read each word:</a:t>
            </a:r>
          </a:p>
          <a:p>
            <a:pPr marL="171450" indent="-171450">
              <a:buFont typeface="Arial" panose="020B0604020202020204" pitchFamily="34" charset="0"/>
              <a:buChar char="•"/>
            </a:pPr>
            <a:r>
              <a:rPr lang="en-US"/>
              <a:t>Ask: </a:t>
            </a:r>
            <a:r>
              <a:rPr lang="en-US" i="1"/>
              <a:t>What type of vowel sound will you use to read the word? </a:t>
            </a:r>
          </a:p>
          <a:p>
            <a:pPr marL="171450" indent="-171450">
              <a:buFont typeface="Arial" panose="020B0604020202020204" pitchFamily="34" charset="0"/>
              <a:buChar char="•"/>
            </a:pPr>
            <a:r>
              <a:rPr lang="en-US"/>
              <a:t>Students: </a:t>
            </a:r>
            <a:r>
              <a:rPr lang="en-US" i="1"/>
              <a:t>The long vowel sound.</a:t>
            </a:r>
          </a:p>
          <a:p>
            <a:pPr marL="171450" indent="-171450">
              <a:buFont typeface="Arial" panose="020B0604020202020204" pitchFamily="34" charset="0"/>
              <a:buChar char="•"/>
            </a:pPr>
            <a:r>
              <a:rPr lang="en-US"/>
              <a:t>Ask: </a:t>
            </a:r>
            <a:r>
              <a:rPr lang="en-US" i="1"/>
              <a:t>Why will you use the long vowel sound?</a:t>
            </a:r>
          </a:p>
          <a:p>
            <a:pPr marL="171450" indent="-171450">
              <a:buFont typeface="Arial" panose="020B0604020202020204" pitchFamily="34" charset="0"/>
              <a:buChar char="•"/>
            </a:pPr>
            <a:r>
              <a:rPr lang="en-US" i="0"/>
              <a:t>Students: </a:t>
            </a:r>
            <a:r>
              <a:rPr lang="en-US" i="1"/>
              <a:t>Because the vowel is followed by a consonant.</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ask students to read the words by saying each letter</a:t>
            </a:r>
            <a:r>
              <a:rPr lang="en-AU" sz="1200">
                <a:effectLst/>
                <a:latin typeface="Calibri" panose="020F0502020204030204" pitchFamily="34" charset="0"/>
                <a:ea typeface="Calibri" panose="020F0502020204030204" pitchFamily="34" charset="0"/>
              </a:rPr>
              <a:t>–</a:t>
            </a:r>
            <a:r>
              <a:rPr lang="en-US"/>
              <a:t>sound correspondence then reading the word fluently while you point to it. For example, /s/, /ō/, </a:t>
            </a:r>
            <a:r>
              <a:rPr lang="en-US" b="1"/>
              <a:t>so</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AU"/>
          </a:p>
        </p:txBody>
      </p:sp>
      <p:sp>
        <p:nvSpPr>
          <p:cNvPr id="4" name="Slide Number Placeholder 3">
            <a:extLst>
              <a:ext uri="{FF2B5EF4-FFF2-40B4-BE49-F238E27FC236}">
                <a16:creationId xmlns:a16="http://schemas.microsoft.com/office/drawing/2014/main" id="{699D32BE-CB57-E0EC-F515-5F4330FB567B}"/>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781320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ox</a:t>
            </a:r>
            <a:r>
              <a:rPr lang="en-US" b="0" dirty="0"/>
              <a:t>,</a:t>
            </a:r>
            <a:r>
              <a:rPr lang="en-US" b="1" dirty="0"/>
              <a:t> jug</a:t>
            </a:r>
            <a:r>
              <a:rPr lang="en-US" b="0" dirty="0"/>
              <a:t>,</a:t>
            </a:r>
            <a:r>
              <a:rPr lang="en-US" b="1" dirty="0"/>
              <a:t> quack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that these words are all closed-syllable words with short vowel sounds.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may draw students’ attention to the short vowel sound followed by a consonant after they sound out each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906612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A11C1-F6CD-86AD-DC2C-FFA4040B5B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E75AB0-2B39-04C8-D354-0F655BE788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79F018-3AE4-3AF8-2D26-16E8F5B6E9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words to be written: </a:t>
            </a:r>
            <a:r>
              <a:rPr lang="en-US" b="1" dirty="0"/>
              <a:t>we</a:t>
            </a:r>
            <a:r>
              <a:rPr lang="en-US" b="0" dirty="0"/>
              <a:t>,</a:t>
            </a:r>
            <a:r>
              <a:rPr lang="en-US" b="1" dirty="0"/>
              <a:t> go</a:t>
            </a:r>
            <a:r>
              <a:rPr lang="en-US" b="0" dirty="0"/>
              <a:t>,</a:t>
            </a:r>
            <a:r>
              <a:rPr lang="en-US" b="1" dirty="0"/>
              <a:t> be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that these words will all be open-syllable words with long vowel sounds.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may draw students’ attention to the long vowel sound with no consonant following it as they sound out each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AU" dirty="0"/>
          </a:p>
        </p:txBody>
      </p:sp>
      <p:sp>
        <p:nvSpPr>
          <p:cNvPr id="4" name="Slide Number Placeholder 3">
            <a:extLst>
              <a:ext uri="{FF2B5EF4-FFF2-40B4-BE49-F238E27FC236}">
                <a16:creationId xmlns:a16="http://schemas.microsoft.com/office/drawing/2014/main" id="{970E16E2-F8A8-5BD9-0C34-8B36331726A8}"/>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536216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y/our</a:t>
            </a:r>
            <a:r>
              <a:rPr lang="en-US" b="0"/>
              <a:t>,</a:t>
            </a:r>
            <a:r>
              <a:rPr lang="en-US" b="1"/>
              <a:t> your</a:t>
            </a:r>
            <a:r>
              <a:rPr lang="en-US" b="0"/>
              <a:t>,</a:t>
            </a:r>
            <a:r>
              <a:rPr lang="en-US" b="1"/>
              <a:t> y-our</a:t>
            </a:r>
            <a:r>
              <a:rPr lang="en-US" b="0"/>
              <a:t> spells ‘</a:t>
            </a:r>
            <a:r>
              <a:rPr lang="en-US" b="1"/>
              <a:t>your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She can be quick and get your box.</a:t>
            </a:r>
            <a:r>
              <a:rPr lang="en-US" dirty="0"/>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Ask students to write the sentence on their mini-whiteboard or on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the sentence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496782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Swap it, blend it (words beginning with adjacent consonants): </a:t>
            </a:r>
            <a:r>
              <a:rPr lang="en-US" b="0" dirty="0"/>
              <a:t>targeting substitution and blending of initial adjacent consonants in CCVC words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 and spelling of CCVC words is introduced in Phase 7, so this lesson will focus on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Although this is an oral activity only,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When demonstrating, it is important to isolate and highlight the two adjacent consonant sounds at the beginning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r>
              <a:rPr lang="en-US" b="0" dirty="0"/>
              <a:t>Tell students that you will:</a:t>
            </a:r>
          </a:p>
          <a:p>
            <a:pPr marL="171450" indent="-171450">
              <a:buFont typeface="Arial" panose="020B0604020202020204" pitchFamily="34" charset="0"/>
              <a:buChar char="•"/>
            </a:pPr>
            <a:r>
              <a:rPr lang="en-US" b="0" dirty="0"/>
              <a:t>say a word that has two consonant sounds at the beginning</a:t>
            </a:r>
          </a:p>
          <a:p>
            <a:pPr marL="171450" indent="-171450">
              <a:buFont typeface="Arial" panose="020B0604020202020204" pitchFamily="34" charset="0"/>
              <a:buChar char="•"/>
            </a:pPr>
            <a:r>
              <a:rPr lang="en-US" b="0" dirty="0"/>
              <a:t>swap the two sounds to make a new word.</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Say: </a:t>
            </a:r>
            <a:r>
              <a:rPr lang="en-US" b="0" i="1" dirty="0"/>
              <a:t>It can be tricky to notice the second sound when two consonant sounds are next to each other in a CCVC word. I will pay extra attention to the first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grip.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a:t>
            </a:r>
            <a:r>
              <a:rPr lang="en-US" b="1" dirty="0"/>
              <a:t> </a:t>
            </a:r>
            <a:r>
              <a:rPr lang="en-US" b="1" i="1" dirty="0"/>
              <a:t>grip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Separate the onset from the rime. Say: </a:t>
            </a:r>
            <a:r>
              <a:rPr lang="en-US" b="0" i="1" dirty="0"/>
              <a:t>/g/, /r/, </a:t>
            </a:r>
            <a:r>
              <a:rPr lang="en-US" b="0" i="1" dirty="0" err="1"/>
              <a:t>ip</a:t>
            </a:r>
            <a:r>
              <a:rPr lang="en-US" b="0" i="1" dirty="0"/>
              <a:t>, </a:t>
            </a:r>
            <a:r>
              <a:rPr lang="en-US" b="1" i="1" dirty="0"/>
              <a:t>grip</a:t>
            </a:r>
            <a:r>
              <a:rPr lang="en-US" b="0" i="1" dirty="0"/>
              <a:t>.</a:t>
            </a:r>
            <a:endParaRPr lang="en-US" b="1"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Sound out and write </a:t>
            </a:r>
            <a:r>
              <a:rPr lang="en-US" b="1" dirty="0"/>
              <a:t>grip</a:t>
            </a:r>
            <a:r>
              <a:rPr lang="en-US" b="0" dirty="0"/>
              <a:t> on your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If we swap /g/, /r/ in </a:t>
            </a:r>
            <a:r>
              <a:rPr lang="en-US" b="1" i="1" dirty="0"/>
              <a:t>grip</a:t>
            </a:r>
            <a:r>
              <a:rPr lang="en-US" b="0" i="1" dirty="0"/>
              <a:t> to /s/, /l/ we have /s/, /l/, </a:t>
            </a:r>
            <a:r>
              <a:rPr lang="en-US" b="0" i="1" dirty="0" err="1"/>
              <a:t>ip</a:t>
            </a:r>
            <a:r>
              <a:rPr lang="en-US" b="0" i="1" dirty="0"/>
              <a:t>, </a:t>
            </a:r>
            <a:r>
              <a:rPr lang="en-US" b="1" i="1" dirty="0"/>
              <a:t>slip</a:t>
            </a:r>
            <a:r>
              <a:rPr lang="en-US" b="0" i="1" dirty="0"/>
              <a:t>.</a:t>
            </a:r>
            <a:r>
              <a:rPr lang="en-US" b="0" i="1" dirty="0">
                <a:ea typeface="Calibri"/>
                <a:cs typeface="Calibri"/>
              </a:rPr>
              <a:t> </a:t>
            </a:r>
            <a:r>
              <a:rPr lang="en-US" b="0" i="1" dirty="0"/>
              <a:t>I will swap </a:t>
            </a:r>
            <a:r>
              <a:rPr lang="en-US" b="1" i="1" dirty="0"/>
              <a:t>g</a:t>
            </a:r>
            <a:r>
              <a:rPr lang="en-US" b="0" i="1" dirty="0"/>
              <a:t> and </a:t>
            </a:r>
            <a:r>
              <a:rPr lang="en-US" b="1" i="1" dirty="0"/>
              <a:t>r </a:t>
            </a:r>
            <a:r>
              <a:rPr lang="en-US" b="0" i="1" dirty="0"/>
              <a:t>to </a:t>
            </a:r>
            <a:r>
              <a:rPr lang="en-US" b="1" i="1" dirty="0"/>
              <a:t>s</a:t>
            </a:r>
            <a:r>
              <a:rPr lang="en-US" b="0" i="1" dirty="0"/>
              <a:t> and </a:t>
            </a:r>
            <a:r>
              <a:rPr lang="en-US" b="1" i="1" dirty="0"/>
              <a:t>l</a:t>
            </a:r>
            <a:r>
              <a:rPr lang="en-US" b="0" i="1" dirty="0"/>
              <a:t>.</a:t>
            </a:r>
            <a:br>
              <a:rPr lang="en-US" b="0" i="1" dirty="0">
                <a:ea typeface="Calibri"/>
                <a:cs typeface="Calibri"/>
              </a:rPr>
            </a:br>
            <a:r>
              <a:rPr lang="en-US" b="0" dirty="0"/>
              <a:t>Rub out and replace the first two letters on your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Now I have the word /s/, /l/, </a:t>
            </a:r>
            <a:r>
              <a:rPr lang="en-US" b="0" i="1" dirty="0" err="1"/>
              <a:t>ip</a:t>
            </a:r>
            <a:r>
              <a:rPr lang="en-US" b="0" i="1" dirty="0"/>
              <a:t>, </a:t>
            </a:r>
            <a:r>
              <a:rPr lang="en-US" b="1" i="1" dirty="0"/>
              <a:t>slip</a:t>
            </a:r>
            <a:r>
              <a:rPr lang="en-US" b="0" i="1" dirty="0"/>
              <a:t>.</a:t>
            </a:r>
            <a:endParaRPr lang="en-US" b="0" i="1" dirty="0">
              <a:ea typeface="Calibri"/>
              <a:cs typeface="Calibri"/>
            </a:endParaRP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fr</a:t>
            </a:r>
            <a:r>
              <a:rPr lang="en-US" b="0" dirty="0"/>
              <a:t>og </a:t>
            </a:r>
            <a:r>
              <a:rPr lang="en-AU" sz="1200" dirty="0">
                <a:effectLst/>
                <a:latin typeface="+mn-lt"/>
                <a:ea typeface="Calibri" panose="020F0502020204030204" pitchFamily="34" charset="0"/>
              </a:rPr>
              <a:t>–</a:t>
            </a:r>
            <a:r>
              <a:rPr lang="en-US" b="0" dirty="0"/>
              <a:t> </a:t>
            </a:r>
            <a:r>
              <a:rPr lang="en-US" b="1" dirty="0"/>
              <a:t>bl</a:t>
            </a:r>
            <a:r>
              <a:rPr lang="en-US" b="0" dirty="0"/>
              <a:t>og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dr</a:t>
            </a:r>
            <a:r>
              <a:rPr lang="en-US" b="0" dirty="0"/>
              <a:t>op </a:t>
            </a:r>
            <a:r>
              <a:rPr lang="en-AU" sz="1200" dirty="0">
                <a:effectLst/>
                <a:latin typeface="+mn-lt"/>
                <a:ea typeface="Calibri" panose="020F0502020204030204" pitchFamily="34" charset="0"/>
              </a:rPr>
              <a:t>–</a:t>
            </a:r>
            <a:r>
              <a:rPr lang="en-US" b="0" dirty="0"/>
              <a:t> </a:t>
            </a:r>
            <a:r>
              <a:rPr lang="en-US" b="1" dirty="0"/>
              <a:t>fl</a:t>
            </a:r>
            <a:r>
              <a:rPr lang="en-US" b="0" dirty="0"/>
              <a: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sk</a:t>
            </a:r>
            <a:r>
              <a:rPr lang="en-US" b="0" dirty="0"/>
              <a:t>in </a:t>
            </a:r>
            <a:r>
              <a:rPr lang="en-AU" sz="1200" dirty="0">
                <a:effectLst/>
                <a:latin typeface="+mn-lt"/>
                <a:ea typeface="Calibri" panose="020F0502020204030204" pitchFamily="34" charset="0"/>
              </a:rPr>
              <a:t>–</a:t>
            </a:r>
            <a:r>
              <a:rPr lang="en-US" b="0" dirty="0"/>
              <a:t> </a:t>
            </a:r>
            <a:r>
              <a:rPr lang="en-US" b="1" dirty="0"/>
              <a:t>tw</a:t>
            </a:r>
            <a:r>
              <a:rPr lang="en-US" b="0" dirty="0"/>
              <a:t>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797129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endParaRPr lang="en-US" b="1" dirty="0">
              <a:ea typeface="Calibri"/>
              <a:cs typeface="Calibri"/>
            </a:endParaRPr>
          </a:p>
          <a:p>
            <a:endParaRPr lang="en-US" b="1" dirty="0"/>
          </a:p>
          <a:p>
            <a:r>
              <a:rPr lang="en-US" b="1" dirty="0"/>
              <a:t>Swap it, blend it (words beginning with adjacent consonants): </a:t>
            </a:r>
            <a:r>
              <a:rPr lang="en-US" b="0" dirty="0"/>
              <a:t>targeting substitution and blending of initial adjacent consonants in CCVC words</a:t>
            </a:r>
            <a:endParaRPr lang="en-US" b="0" dirty="0">
              <a:ea typeface="Calibri"/>
              <a:cs typeface="Calibri"/>
            </a:endParaRPr>
          </a:p>
          <a:p>
            <a:endParaRPr lang="en-US" b="0" dirty="0"/>
          </a:p>
          <a:p>
            <a:r>
              <a:rPr lang="en-US" b="0" dirty="0"/>
              <a:t>Ask students to join in saying and swapping the sounds. You will demonstrate the spelling* of each word by writing it on the class whiteboard.</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clam</a:t>
            </a:r>
            <a:r>
              <a:rPr lang="en-US" b="0" dirty="0"/>
              <a:t>.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Support students to say:</a:t>
            </a:r>
            <a:r>
              <a:rPr lang="en-US" b="0" i="0" dirty="0">
                <a:ea typeface="Calibri"/>
                <a:cs typeface="Calibri"/>
              </a:rPr>
              <a:t> </a:t>
            </a:r>
            <a:r>
              <a:rPr lang="en-US" b="1" i="1" dirty="0"/>
              <a:t>clam</a:t>
            </a:r>
            <a:r>
              <a:rPr lang="en-US" b="0" i="1" dirty="0"/>
              <a:t>, /k/, /l/, am, </a:t>
            </a:r>
            <a:r>
              <a:rPr lang="en-US" b="1" i="1" dirty="0"/>
              <a:t>clam</a:t>
            </a:r>
            <a:r>
              <a:rPr lang="en-US" b="0" i="1" dirty="0"/>
              <a:t>.</a:t>
            </a:r>
            <a:endParaRPr lang="en-US" b="1"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clam</a:t>
            </a:r>
            <a:r>
              <a:rPr lang="en-US" b="0" dirty="0"/>
              <a:t> on your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If we swap /k/, /l/ in </a:t>
            </a:r>
            <a:r>
              <a:rPr lang="en-US" b="1" i="1" dirty="0"/>
              <a:t>clam </a:t>
            </a:r>
            <a:r>
              <a:rPr lang="en-US" b="0" i="1" dirty="0"/>
              <a:t>to /s/, /p/, what word will we have? </a:t>
            </a:r>
            <a:endParaRPr lang="en-US" b="0"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Students: </a:t>
            </a:r>
            <a:r>
              <a:rPr lang="en-US" b="0" i="1" dirty="0"/>
              <a:t>/s/, /p/, am, </a:t>
            </a:r>
            <a:r>
              <a:rPr lang="en-US" b="1" i="1" dirty="0"/>
              <a:t>spam</a:t>
            </a:r>
            <a:r>
              <a:rPr lang="en-US" b="0" i="1" dirty="0"/>
              <a:t>.</a:t>
            </a:r>
            <a:endParaRPr lang="en-US" b="0"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first two letters on your class whiteboard to write </a:t>
            </a:r>
            <a:r>
              <a:rPr lang="en-US" b="1" dirty="0"/>
              <a:t>spam</a:t>
            </a:r>
            <a:r>
              <a:rPr lang="en-US" b="0"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Point to the letters on the class whiteboard and support students to say </a:t>
            </a:r>
            <a:r>
              <a:rPr lang="en-US" b="0" i="1" dirty="0"/>
              <a:t>/s/, /p/, am, </a:t>
            </a:r>
            <a:r>
              <a:rPr lang="en-US" b="1" i="1" dirty="0"/>
              <a:t>spam</a:t>
            </a:r>
            <a:r>
              <a:rPr lang="en-US" b="0" i="1" dirty="0"/>
              <a:t>.</a:t>
            </a:r>
            <a:endParaRPr lang="en-US" b="1" i="1" dirty="0">
              <a:ea typeface="Calibri"/>
              <a:cs typeface="Calibri"/>
            </a:endParaRP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gr</a:t>
            </a:r>
            <a:r>
              <a:rPr lang="en-US" b="0" dirty="0"/>
              <a:t>it – </a:t>
            </a:r>
            <a:r>
              <a:rPr lang="en-US" b="1" dirty="0"/>
              <a:t>sk</a:t>
            </a:r>
            <a:r>
              <a:rPr lang="en-US" b="0" dirty="0"/>
              <a:t>it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fl</a:t>
            </a:r>
            <a:r>
              <a:rPr lang="en-US" b="0" dirty="0"/>
              <a:t>ap – </a:t>
            </a:r>
            <a:r>
              <a:rPr lang="en-US" b="1" dirty="0"/>
              <a:t>cl</a:t>
            </a:r>
            <a:r>
              <a:rPr lang="en-US" b="0" dirty="0"/>
              <a:t>ap</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pl</a:t>
            </a:r>
            <a:r>
              <a:rPr lang="en-US" b="0" dirty="0"/>
              <a:t>ot – </a:t>
            </a:r>
            <a:r>
              <a:rPr lang="en-US" b="1" dirty="0"/>
              <a:t>sn</a:t>
            </a:r>
            <a:r>
              <a:rPr lang="en-US" b="0" dirty="0"/>
              <a:t>ot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CCVC words you may choose to have them write the word on their mini-whiteboard as well. </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854798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In this lesson, students are learning to apply their knowledge of how vowel sounds work in open and closed syllables to read and write words.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what</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spelling of irregular words is not the main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When spelling an irregular word orally, say the letter names aloud, grouping the letter names together according to the sounds in the word, e.g. ‘</a:t>
            </a:r>
            <a:r>
              <a:rPr lang="en-US" b="1" dirty="0" err="1"/>
              <a:t>wh</a:t>
            </a:r>
            <a:r>
              <a:rPr lang="en-US" dirty="0"/>
              <a:t>-</a:t>
            </a:r>
            <a:r>
              <a:rPr lang="en-US" b="1" dirty="0"/>
              <a:t>a-t</a:t>
            </a:r>
            <a:r>
              <a:rPr lang="en-US" dirty="0"/>
              <a:t> spells </a:t>
            </a:r>
            <a:r>
              <a:rPr lang="en-US" b="1" dirty="0"/>
              <a:t>what</a:t>
            </a:r>
            <a:r>
              <a:rPr lang="en-US" b="0" dirty="0"/>
              <a:t>’</a:t>
            </a:r>
            <a:r>
              <a:rPr lang="en-US" dirty="0"/>
              <a:t>.</a:t>
            </a:r>
            <a:endParaRPr lang="en-AU" sz="120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Build it, swap it: </a:t>
            </a:r>
            <a:r>
              <a:rPr lang="en-US" b="0" dirty="0"/>
              <a:t>substitution of initial, medial and final sounds in written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Use the consonants and vowels on the board to build (spell) the word </a:t>
            </a:r>
            <a:r>
              <a:rPr lang="en-US" b="1" i="1" dirty="0"/>
              <a:t>zap</a:t>
            </a:r>
            <a:r>
              <a:rPr lang="en-US" b="0" i="1" dirty="0"/>
              <a:t>.</a:t>
            </a:r>
            <a:br>
              <a:rPr lang="en-US" b="1" i="1" dirty="0"/>
            </a:br>
            <a:r>
              <a:rPr lang="en-US" b="0" dirty="0"/>
              <a:t>Have students write the word </a:t>
            </a:r>
            <a:r>
              <a:rPr lang="en-US" b="1" dirty="0"/>
              <a:t>zap</a:t>
            </a:r>
            <a:r>
              <a:rPr lang="en-US" b="0" dirty="0"/>
              <a:t> on their mini-whiteboard.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Swap one of the letters in the word to change the word from </a:t>
            </a:r>
            <a:r>
              <a:rPr lang="en-US" b="1" i="1" dirty="0"/>
              <a:t>zap</a:t>
            </a:r>
            <a:r>
              <a:rPr lang="en-US" b="0" i="1" dirty="0"/>
              <a:t> to </a:t>
            </a:r>
            <a:r>
              <a:rPr lang="en-US" b="1" i="1" dirty="0"/>
              <a:t>cap</a:t>
            </a:r>
            <a:r>
              <a:rPr lang="en-US" b="0" i="1" dirty="0"/>
              <a:t>.</a:t>
            </a:r>
            <a:br>
              <a:rPr lang="en-US" b="0" i="1" dirty="0"/>
            </a:br>
            <a:r>
              <a:rPr lang="en-US" b="0" i="0" dirty="0"/>
              <a:t>Have students identify which letter and sound they need to swap, and then make the change on their mini-whiteboard.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Continue with the following list: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cap</a:t>
            </a:r>
            <a:r>
              <a:rPr lang="en-US" b="0" dirty="0"/>
              <a:t> to </a:t>
            </a:r>
            <a:r>
              <a:rPr lang="en-US" b="1" dirty="0"/>
              <a:t>cat </a:t>
            </a:r>
            <a:r>
              <a:rPr lang="en-US" b="0" i="0" dirty="0"/>
              <a:t>(change /p/ to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cat </a:t>
            </a:r>
            <a:r>
              <a:rPr lang="en-US" b="0" dirty="0"/>
              <a:t>to</a:t>
            </a:r>
            <a:r>
              <a:rPr lang="en-US" b="1" dirty="0"/>
              <a:t> vat </a:t>
            </a:r>
            <a:r>
              <a:rPr lang="en-US" b="0" i="0" dirty="0"/>
              <a:t>(change /k/ to /v/)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vat</a:t>
            </a:r>
            <a:r>
              <a:rPr lang="en-US" b="0" dirty="0"/>
              <a:t> to </a:t>
            </a:r>
            <a:r>
              <a:rPr lang="en-US" b="1" dirty="0"/>
              <a:t>vet </a:t>
            </a:r>
            <a:r>
              <a:rPr lang="en-US" b="0" i="0" dirty="0"/>
              <a:t>(change /a/ to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vet </a:t>
            </a:r>
            <a:r>
              <a:rPr lang="en-US" b="0" dirty="0"/>
              <a:t>to</a:t>
            </a:r>
            <a:r>
              <a:rPr lang="en-US" b="1" dirty="0"/>
              <a:t> yet </a:t>
            </a:r>
            <a:r>
              <a:rPr lang="en-US" b="0" i="0" dirty="0"/>
              <a:t>(change /v/ to /y/)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depending on how quickly your students work, you may choose to have them work through all of the words on the list or just some of the words.</a:t>
            </a:r>
            <a:endParaRPr lang="en-AU"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030436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222EC-7717-06E2-2C99-562DB7AC3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C797A-E579-E9BD-8C6B-733ED08873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30E2B6-AFFD-2188-C212-7975BAFA5F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Today we will read and spell with long vowel sounds and short vowel sounds in open and closed syllables.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Listen as I say the short* and long** vowel sounds we have </a:t>
            </a:r>
            <a:r>
              <a:rPr lang="en-US" b="0" i="1" err="1"/>
              <a:t>practised</a:t>
            </a:r>
            <a:r>
              <a:rPr lang="en-US" b="0" i="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r>
              <a:rPr lang="en-US"/>
              <a:t>Demonstrate the following:</a:t>
            </a:r>
          </a:p>
          <a:p>
            <a:pPr marL="171450" indent="-171450">
              <a:buFont typeface="Arial" panose="020B0604020202020204" pitchFamily="34" charset="0"/>
              <a:buChar char="•"/>
            </a:pPr>
            <a:r>
              <a:rPr lang="en-US"/>
              <a:t>Point to the letter </a:t>
            </a:r>
            <a:r>
              <a:rPr lang="en-US" b="1"/>
              <a:t>a</a:t>
            </a:r>
            <a:r>
              <a:rPr lang="en-US" b="0"/>
              <a: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a:t>
            </a:r>
            <a:r>
              <a:rPr lang="en-US" i="1"/>
              <a:t>short sound /a/, long sound /</a:t>
            </a:r>
            <a:r>
              <a:rPr lang="en-US" i="1">
                <a:latin typeface="Arial" panose="020B0604020202020204" pitchFamily="34" charset="0"/>
                <a:cs typeface="Arial" panose="020B0604020202020204" pitchFamily="34" charset="0"/>
              </a:rPr>
              <a:t>ā</a:t>
            </a:r>
            <a:r>
              <a:rPr lang="en-US" i="1"/>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Repeat this for each vowel: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t>e</a:t>
            </a:r>
            <a:r>
              <a:rPr lang="en-US" i="0"/>
              <a:t>: short sound /</a:t>
            </a:r>
            <a:r>
              <a:rPr lang="en-US" i="0">
                <a:latin typeface="Arial" panose="020B0604020202020204" pitchFamily="34" charset="0"/>
                <a:cs typeface="Arial" panose="020B0604020202020204" pitchFamily="34" charset="0"/>
              </a:rPr>
              <a:t>e</a:t>
            </a:r>
            <a:r>
              <a:rPr lang="en-US" i="0"/>
              <a:t>/, long sound /</a:t>
            </a:r>
            <a:r>
              <a:rPr lang="en-US" i="0">
                <a:latin typeface="Arial" panose="020B0604020202020204" pitchFamily="34" charset="0"/>
                <a:cs typeface="Arial" panose="020B0604020202020204" pitchFamily="34" charset="0"/>
              </a:rPr>
              <a:t>ē</a:t>
            </a:r>
            <a:r>
              <a:rPr lang="en-US" i="0"/>
              <a:t>/</a:t>
            </a:r>
          </a:p>
          <a:p>
            <a:pPr marL="171450" lvl="0" indent="-171450">
              <a:buFont typeface="Arial" panose="020B0604020202020204" pitchFamily="34" charset="0"/>
              <a:buChar char="•"/>
            </a:pPr>
            <a:r>
              <a:rPr lang="en-US" b="1" i="0"/>
              <a:t>i</a:t>
            </a:r>
            <a:r>
              <a:rPr lang="en-US" i="0"/>
              <a:t>: short sound /</a:t>
            </a:r>
            <a:r>
              <a:rPr lang="en-US" i="0" err="1">
                <a:latin typeface="Arial" panose="020B0604020202020204" pitchFamily="34" charset="0"/>
                <a:cs typeface="Arial" panose="020B0604020202020204" pitchFamily="34" charset="0"/>
              </a:rPr>
              <a:t>i</a:t>
            </a:r>
            <a:r>
              <a:rPr lang="en-US" i="0">
                <a:latin typeface="Arial" panose="020B0604020202020204" pitchFamily="34" charset="0"/>
                <a:cs typeface="Arial" panose="020B0604020202020204" pitchFamily="34" charset="0"/>
              </a:rPr>
              <a:t>/</a:t>
            </a:r>
            <a:r>
              <a:rPr lang="en-US" i="0"/>
              <a:t>, long sound /</a:t>
            </a:r>
            <a:r>
              <a:rPr lang="en-US" i="0">
                <a:latin typeface="Arial" panose="020B0604020202020204" pitchFamily="34" charset="0"/>
                <a:cs typeface="Arial" panose="020B0604020202020204" pitchFamily="34" charset="0"/>
              </a:rPr>
              <a:t>ī</a:t>
            </a:r>
            <a:r>
              <a:rPr lang="en-US" i="0"/>
              <a:t>/</a:t>
            </a:r>
          </a:p>
          <a:p>
            <a:pPr marL="171450" lvl="0" indent="-171450">
              <a:buFont typeface="Arial" panose="020B0604020202020204" pitchFamily="34" charset="0"/>
              <a:buChar char="•"/>
            </a:pPr>
            <a:r>
              <a:rPr lang="en-US" b="1" i="0"/>
              <a:t>o</a:t>
            </a:r>
            <a:r>
              <a:rPr lang="en-US" i="0"/>
              <a:t>: short sound /o/, long sound /</a:t>
            </a:r>
            <a:r>
              <a:rPr lang="en-US" i="0">
                <a:latin typeface="Arial" panose="020B0604020202020204" pitchFamily="34" charset="0"/>
                <a:cs typeface="Arial" panose="020B0604020202020204" pitchFamily="34" charset="0"/>
              </a:rPr>
              <a:t>ō</a:t>
            </a:r>
            <a:r>
              <a:rPr lang="en-US" i="0"/>
              <a:t>/</a:t>
            </a:r>
          </a:p>
          <a:p>
            <a:pPr marL="171450" lvl="0" indent="-171450">
              <a:buFont typeface="Arial" panose="020B0604020202020204" pitchFamily="34" charset="0"/>
              <a:buChar char="•"/>
            </a:pPr>
            <a:r>
              <a:rPr lang="en-US" b="1" i="0"/>
              <a:t>u</a:t>
            </a:r>
            <a:r>
              <a:rPr lang="en-US" i="0"/>
              <a:t>: short sound /</a:t>
            </a:r>
            <a:r>
              <a:rPr lang="en-US" i="0">
                <a:latin typeface="Arial" panose="020B0604020202020204" pitchFamily="34" charset="0"/>
                <a:cs typeface="Arial" panose="020B0604020202020204" pitchFamily="34" charset="0"/>
              </a:rPr>
              <a:t>u</a:t>
            </a:r>
            <a:r>
              <a:rPr lang="en-US" i="0"/>
              <a:t>/, long sound /</a:t>
            </a:r>
            <a:r>
              <a:rPr lang="en-US" i="0">
                <a:latin typeface="Arial" panose="020B0604020202020204" pitchFamily="34" charset="0"/>
                <a:cs typeface="Arial" panose="020B0604020202020204" pitchFamily="34" charset="0"/>
              </a:rPr>
              <a:t>ū</a:t>
            </a:r>
            <a:r>
              <a:rPr lang="en-US" i="0"/>
              <a:t>/</a:t>
            </a:r>
          </a:p>
          <a:p>
            <a:pPr marL="457200" lvl="1"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You may choose to do this in the order on the slide and then repeat in random order.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Note: You can use the hand gestures that represent short and long vowel sounds throughout the lesson as appropriate.</a:t>
            </a:r>
            <a:endParaRPr lang="en-US" i="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*Short vowel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closer together without touching.</a:t>
            </a:r>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a:t>**Long vowel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Move them further apart.</a:t>
            </a: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p>
        </p:txBody>
      </p:sp>
      <p:sp>
        <p:nvSpPr>
          <p:cNvPr id="4" name="Slide Number Placeholder 3">
            <a:extLst>
              <a:ext uri="{FF2B5EF4-FFF2-40B4-BE49-F238E27FC236}">
                <a16:creationId xmlns:a16="http://schemas.microsoft.com/office/drawing/2014/main" id="{A2F54A67-587D-596E-DD38-F78968A80894}"/>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50803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F0B6D-3202-FDEA-9F13-B406518E15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81F47C-12FC-C85E-C6D9-FAA3886C81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B3F8B9-224E-86AC-C527-A32C0A6071C8}"/>
              </a:ext>
            </a:extLst>
          </p:cNvPr>
          <p:cNvSpPr>
            <a:spLocks noGrp="1"/>
          </p:cNvSpPr>
          <p:nvPr>
            <p:ph type="body" idx="1"/>
          </p:nvPr>
        </p:nvSpPr>
        <p:spPr/>
        <p:txBody>
          <a:bodyPr/>
          <a:lstStyle/>
          <a:p>
            <a:r>
              <a:rPr lang="en-US" b="1">
                <a:latin typeface="+mn-lt"/>
              </a:rPr>
              <a:t>We do</a:t>
            </a:r>
          </a:p>
          <a:p>
            <a:endParaRPr lang="en-US" b="1">
              <a:latin typeface="+mn-lt"/>
            </a:endParaRPr>
          </a:p>
          <a:p>
            <a:r>
              <a:rPr lang="en-US" b="0">
                <a:latin typeface="+mn-lt"/>
              </a:rPr>
              <a:t>Support students to identify the short vowel sounds</a:t>
            </a:r>
          </a:p>
          <a:p>
            <a:pPr marL="171450" indent="-171450">
              <a:buFont typeface="Arial" panose="020B0604020202020204" pitchFamily="34" charset="0"/>
              <a:buChar char="•"/>
            </a:pPr>
            <a:r>
              <a:rPr lang="en-US" b="0">
                <a:latin typeface="+mn-lt"/>
              </a:rPr>
              <a:t>Say: /a/, /e/, /</a:t>
            </a:r>
            <a:r>
              <a:rPr lang="en-US" b="0" err="1">
                <a:latin typeface="+mn-lt"/>
              </a:rPr>
              <a:t>i</a:t>
            </a:r>
            <a:r>
              <a:rPr lang="en-US" b="0">
                <a:latin typeface="+mn-lt"/>
              </a:rPr>
              <a:t>/, /o/, /u/</a:t>
            </a:r>
          </a:p>
          <a:p>
            <a:pPr marL="171450" indent="-171450">
              <a:buFont typeface="Arial" panose="020B0604020202020204" pitchFamily="34" charset="0"/>
              <a:buChar char="•"/>
            </a:pPr>
            <a:r>
              <a:rPr lang="en-US" b="0">
                <a:latin typeface="+mn-lt"/>
              </a:rPr>
              <a:t>Ask: </a:t>
            </a:r>
            <a:r>
              <a:rPr lang="en-US" b="0" i="1">
                <a:latin typeface="+mn-lt"/>
              </a:rPr>
              <a:t>Which type of vowel sounds are these?</a:t>
            </a:r>
          </a:p>
          <a:p>
            <a:pPr marL="171450" indent="-171450">
              <a:buFont typeface="Arial" panose="020B0604020202020204" pitchFamily="34" charset="0"/>
              <a:buChar char="•"/>
            </a:pPr>
            <a:r>
              <a:rPr lang="en-US" b="0">
                <a:latin typeface="+mn-lt"/>
              </a:rPr>
              <a:t>Students respond: </a:t>
            </a:r>
            <a:r>
              <a:rPr lang="en-US" b="0" i="1">
                <a:latin typeface="+mn-lt"/>
              </a:rPr>
              <a:t>Short vowel sounds. </a:t>
            </a:r>
            <a:endParaRPr lang="en-US" b="0" i="0">
              <a:latin typeface="+mn-lt"/>
            </a:endParaRPr>
          </a:p>
          <a:p>
            <a:pPr marL="171450" indent="-171450">
              <a:buFont typeface="Arial" panose="020B0604020202020204" pitchFamily="34" charset="0"/>
              <a:buChar char="•"/>
            </a:pPr>
            <a:r>
              <a:rPr lang="en-US" b="0" i="0">
                <a:latin typeface="+mn-lt"/>
              </a:rPr>
              <a:t>Say: </a:t>
            </a:r>
            <a:r>
              <a:rPr lang="en-US" b="0" i="1">
                <a:latin typeface="+mn-lt"/>
              </a:rPr>
              <a:t>That’s right, they are the short vowel sounds. We use these in closed syllables where a consonant follows the vowel.</a:t>
            </a:r>
          </a:p>
          <a:p>
            <a:endParaRPr lang="en-US" b="1">
              <a:latin typeface="+mn-lt"/>
            </a:endParaRPr>
          </a:p>
          <a:p>
            <a:r>
              <a:rPr lang="en-US" b="0">
                <a:latin typeface="+mn-lt"/>
              </a:rPr>
              <a:t>Support students to identify the long vowel sounds</a:t>
            </a:r>
          </a:p>
          <a:p>
            <a:pPr marL="171450" indent="-171450">
              <a:buFont typeface="Arial" panose="020B0604020202020204" pitchFamily="34" charset="0"/>
              <a:buChar char="•"/>
            </a:pPr>
            <a:r>
              <a:rPr lang="en-US" b="0">
                <a:latin typeface="+mn-lt"/>
              </a:rPr>
              <a:t>Say: </a:t>
            </a:r>
            <a:r>
              <a:rPr lang="en-US" sz="1200" i="1">
                <a:effectLst/>
                <a:latin typeface="+mn-lt"/>
                <a:ea typeface="Aptos" panose="020B0004020202020204" pitchFamily="34" charset="0"/>
                <a:cs typeface="Aptos" panose="020B0004020202020204" pitchFamily="34" charset="0"/>
              </a:rPr>
              <a:t>/ā/, /</a:t>
            </a:r>
            <a:r>
              <a:rPr lang="en-US" sz="1200" i="1">
                <a:effectLst/>
                <a:latin typeface="+mn-lt"/>
                <a:ea typeface="Calibri" panose="020F0502020204030204" pitchFamily="34" charset="0"/>
                <a:cs typeface="Calibri" panose="020F0502020204030204" pitchFamily="34" charset="0"/>
              </a:rPr>
              <a:t>ē/, /</a:t>
            </a:r>
            <a:r>
              <a:rPr lang="en-US" sz="1200" i="1">
                <a:effectLst/>
                <a:latin typeface="+mn-lt"/>
                <a:ea typeface="Calibri" panose="020F0502020204030204" pitchFamily="34" charset="0"/>
                <a:cs typeface="Arial" panose="020B0604020202020204" pitchFamily="34" charset="0"/>
              </a:rPr>
              <a:t>ī/, /</a:t>
            </a:r>
            <a:r>
              <a:rPr lang="en-US" sz="1200" i="1">
                <a:effectLst/>
                <a:latin typeface="+mn-lt"/>
                <a:ea typeface="Calibri" panose="020F0502020204030204" pitchFamily="34" charset="0"/>
                <a:cs typeface="Calibri" panose="020F0502020204030204" pitchFamily="34" charset="0"/>
              </a:rPr>
              <a:t>ō/, /ū/</a:t>
            </a:r>
            <a:endParaRPr lang="en-AU" sz="1200" i="1">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b="0">
                <a:latin typeface="+mn-lt"/>
              </a:rPr>
              <a:t>Ask: </a:t>
            </a:r>
            <a:r>
              <a:rPr lang="en-US" b="0" i="1">
                <a:latin typeface="+mn-lt"/>
              </a:rPr>
              <a:t>Which type of vowel sounds are these?</a:t>
            </a:r>
          </a:p>
          <a:p>
            <a:pPr marL="171450" indent="-171450">
              <a:buFont typeface="Arial" panose="020B0604020202020204" pitchFamily="34" charset="0"/>
              <a:buChar char="•"/>
            </a:pPr>
            <a:r>
              <a:rPr lang="en-US" b="0">
                <a:latin typeface="+mn-lt"/>
              </a:rPr>
              <a:t>Students respond: </a:t>
            </a:r>
            <a:r>
              <a:rPr lang="en-US" b="0" i="1">
                <a:latin typeface="+mn-lt"/>
              </a:rPr>
              <a:t>Long vowel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a:t>
            </a:r>
            <a:r>
              <a:rPr lang="en-US" b="0" i="1">
                <a:latin typeface="+mn-lt"/>
              </a:rPr>
              <a:t>That’s right, they are the long vowel sounds. We use these in open syllables where the vowel is not followed by a consonant. </a:t>
            </a:r>
          </a:p>
          <a:p>
            <a:endParaRPr lang="en-US" b="1">
              <a:latin typeface="+mn-lt"/>
            </a:endParaRPr>
          </a:p>
          <a:p>
            <a:r>
              <a:rPr lang="en-US">
                <a:latin typeface="+mn-lt"/>
              </a:rPr>
              <a:t>Say: </a:t>
            </a:r>
            <a:r>
              <a:rPr lang="en-US" i="1">
                <a:latin typeface="+mn-lt"/>
              </a:rPr>
              <a:t>Now join in and </a:t>
            </a:r>
            <a:r>
              <a:rPr lang="en-US" i="1" err="1">
                <a:latin typeface="+mn-lt"/>
              </a:rPr>
              <a:t>practise</a:t>
            </a:r>
            <a:r>
              <a:rPr lang="en-US" i="1">
                <a:latin typeface="+mn-lt"/>
              </a:rPr>
              <a:t> the short and long sound for each vowel. </a:t>
            </a:r>
          </a:p>
          <a:p>
            <a:endParaRPr lang="en-US" i="1">
              <a:latin typeface="+mn-lt"/>
            </a:endParaRPr>
          </a:p>
          <a:p>
            <a:r>
              <a:rPr lang="en-US">
                <a:latin typeface="+mn-lt"/>
              </a:rPr>
              <a:t>Students can get their hands ready if doing the hand gestures they have </a:t>
            </a:r>
            <a:r>
              <a:rPr lang="en-US" err="1">
                <a:latin typeface="+mn-lt"/>
              </a:rPr>
              <a:t>practised</a:t>
            </a:r>
            <a:r>
              <a:rPr lang="en-US">
                <a:latin typeface="+mn-lt"/>
              </a:rPr>
              <a:t>.</a:t>
            </a:r>
          </a:p>
          <a:p>
            <a:endParaRPr lang="en-US">
              <a:latin typeface="+mn-lt"/>
            </a:endParaRPr>
          </a:p>
          <a:p>
            <a:r>
              <a:rPr lang="en-US">
                <a:latin typeface="+mn-lt"/>
              </a:rPr>
              <a:t>As you point to each vowel, support students to say:</a:t>
            </a:r>
          </a:p>
          <a:p>
            <a:pPr marL="171450" indent="-171450">
              <a:buFont typeface="Arial" panose="020B0604020202020204" pitchFamily="34" charset="0"/>
              <a:buChar char="•"/>
            </a:pPr>
            <a:r>
              <a:rPr lang="en-US" i="1">
                <a:latin typeface="+mn-lt"/>
              </a:rPr>
              <a:t>short sound /</a:t>
            </a:r>
            <a:r>
              <a:rPr lang="en-US" i="1">
                <a:latin typeface="+mn-lt"/>
                <a:cs typeface="Arial" panose="020B0604020202020204" pitchFamily="34" charset="0"/>
              </a:rPr>
              <a:t>a</a:t>
            </a:r>
            <a:r>
              <a:rPr lang="en-US" i="1">
                <a:latin typeface="+mn-lt"/>
              </a:rPr>
              <a:t>/, long sound /</a:t>
            </a:r>
            <a:r>
              <a:rPr lang="en-US" i="1">
                <a:latin typeface="+mn-lt"/>
                <a:cs typeface="Arial" panose="020B0604020202020204" pitchFamily="34" charset="0"/>
              </a:rPr>
              <a:t>ā</a:t>
            </a:r>
            <a:r>
              <a:rPr lang="en-US" i="1">
                <a:latin typeface="+mn-lt"/>
              </a:rPr>
              <a:t>/</a:t>
            </a:r>
          </a:p>
          <a:p>
            <a:pPr marL="171450" indent="-171450">
              <a:buFont typeface="Arial" panose="020B0604020202020204" pitchFamily="34" charset="0"/>
              <a:buChar char="•"/>
            </a:pPr>
            <a:r>
              <a:rPr lang="en-US" i="1">
                <a:latin typeface="+mn-lt"/>
              </a:rPr>
              <a:t>short sound /</a:t>
            </a:r>
            <a:r>
              <a:rPr lang="en-US" i="1">
                <a:latin typeface="+mn-lt"/>
                <a:cs typeface="Arial" panose="020B0604020202020204" pitchFamily="34" charset="0"/>
              </a:rPr>
              <a:t>e</a:t>
            </a:r>
            <a:r>
              <a:rPr lang="en-US" i="1">
                <a:latin typeface="+mn-lt"/>
              </a:rPr>
              <a:t>/, long sound /</a:t>
            </a:r>
            <a:r>
              <a:rPr lang="en-US" i="1">
                <a:latin typeface="+mn-lt"/>
                <a:cs typeface="Arial" panose="020B0604020202020204" pitchFamily="34" charset="0"/>
              </a:rPr>
              <a:t>ē</a:t>
            </a:r>
            <a:r>
              <a:rPr lang="en-US" i="1">
                <a:latin typeface="+mn-lt"/>
              </a:rPr>
              <a:t>/</a:t>
            </a:r>
          </a:p>
          <a:p>
            <a:pPr marL="171450" indent="-171450">
              <a:buFont typeface="Arial" panose="020B0604020202020204" pitchFamily="34" charset="0"/>
              <a:buChar char="•"/>
            </a:pPr>
            <a:r>
              <a:rPr lang="en-US" i="1">
                <a:latin typeface="+mn-lt"/>
              </a:rPr>
              <a:t>short sound /</a:t>
            </a:r>
            <a:r>
              <a:rPr lang="en-US" i="1" err="1">
                <a:latin typeface="+mn-lt"/>
                <a:cs typeface="Arial" panose="020B0604020202020204" pitchFamily="34" charset="0"/>
              </a:rPr>
              <a:t>i</a:t>
            </a:r>
            <a:r>
              <a:rPr lang="en-US" i="1">
                <a:latin typeface="+mn-lt"/>
                <a:cs typeface="Arial" panose="020B0604020202020204" pitchFamily="34" charset="0"/>
              </a:rPr>
              <a:t>/</a:t>
            </a:r>
            <a:r>
              <a:rPr lang="en-US" i="1">
                <a:latin typeface="+mn-lt"/>
              </a:rPr>
              <a:t>, long sound /</a:t>
            </a:r>
            <a:r>
              <a:rPr lang="en-US" i="1">
                <a:latin typeface="+mn-lt"/>
                <a:cs typeface="Arial" panose="020B0604020202020204" pitchFamily="34" charset="0"/>
              </a:rPr>
              <a:t>ī</a:t>
            </a:r>
            <a:r>
              <a:rPr lang="en-US" i="1">
                <a:latin typeface="+mn-lt"/>
              </a:rPr>
              <a:t>/</a:t>
            </a:r>
          </a:p>
          <a:p>
            <a:pPr marL="171450" indent="-171450">
              <a:buFont typeface="Arial" panose="020B0604020202020204" pitchFamily="34" charset="0"/>
              <a:buChar char="•"/>
            </a:pPr>
            <a:r>
              <a:rPr lang="en-US" i="1">
                <a:latin typeface="+mn-lt"/>
              </a:rPr>
              <a:t>short sound /</a:t>
            </a:r>
            <a:r>
              <a:rPr lang="en-US" i="1">
                <a:latin typeface="+mn-lt"/>
                <a:cs typeface="Arial" panose="020B0604020202020204" pitchFamily="34" charset="0"/>
              </a:rPr>
              <a:t>o</a:t>
            </a:r>
            <a:r>
              <a:rPr lang="en-US" i="1">
                <a:latin typeface="+mn-lt"/>
              </a:rPr>
              <a:t>/, long sound /</a:t>
            </a:r>
            <a:r>
              <a:rPr lang="en-US" i="1">
                <a:latin typeface="+mn-lt"/>
                <a:cs typeface="Arial" panose="020B0604020202020204" pitchFamily="34" charset="0"/>
              </a:rPr>
              <a:t>ō</a:t>
            </a:r>
            <a:r>
              <a:rPr lang="en-US" i="1">
                <a:latin typeface="+mn-lt"/>
              </a:rPr>
              <a:t>/</a:t>
            </a:r>
          </a:p>
          <a:p>
            <a:pPr marL="171450" indent="-171450">
              <a:buFont typeface="Arial" panose="020B0604020202020204" pitchFamily="34" charset="0"/>
              <a:buChar char="•"/>
            </a:pPr>
            <a:r>
              <a:rPr lang="en-US" i="1">
                <a:latin typeface="+mn-lt"/>
              </a:rPr>
              <a:t>short sound /</a:t>
            </a:r>
            <a:r>
              <a:rPr lang="en-US" i="1">
                <a:latin typeface="+mn-lt"/>
                <a:cs typeface="Arial" panose="020B0604020202020204" pitchFamily="34" charset="0"/>
              </a:rPr>
              <a:t>u</a:t>
            </a:r>
            <a:r>
              <a:rPr lang="en-US" i="1">
                <a:latin typeface="+mn-lt"/>
              </a:rPr>
              <a:t>/, long sound /</a:t>
            </a:r>
            <a:r>
              <a:rPr lang="en-US" i="1">
                <a:latin typeface="+mn-lt"/>
                <a:cs typeface="Arial" panose="020B0604020202020204" pitchFamily="34" charset="0"/>
              </a:rPr>
              <a:t>ū</a:t>
            </a:r>
            <a:r>
              <a:rPr lang="en-US" i="1">
                <a:latin typeface="+mn-lt"/>
              </a:rPr>
              <a:t>/.</a:t>
            </a:r>
          </a:p>
          <a:p>
            <a:pPr marL="171450" indent="-171450">
              <a:buFont typeface="Arial" panose="020B0604020202020204" pitchFamily="34" charset="0"/>
              <a:buChar cha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latin typeface="+mn-lt"/>
              </a:rPr>
              <a:t>You may choose to do this in the order on the slide and then repeat in random order.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latin typeface="+mn-lt"/>
              </a:rPr>
              <a:t>Note: You can use the hand gestures that represent short and long vowel sounds as appropriate.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p>
        </p:txBody>
      </p:sp>
      <p:sp>
        <p:nvSpPr>
          <p:cNvPr id="4" name="Slide Number Placeholder 3">
            <a:extLst>
              <a:ext uri="{FF2B5EF4-FFF2-40B4-BE49-F238E27FC236}">
                <a16:creationId xmlns:a16="http://schemas.microsoft.com/office/drawing/2014/main" id="{5EFACE32-BA0B-D7FC-D667-919D7C46C5CB}"/>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092990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As you read each word, think aloud to show students how you know if the vowel is short or long, and if the word is an open- or closed-syllable word.</a:t>
            </a:r>
          </a:p>
          <a:p>
            <a:endParaRPr lang="en-US">
              <a:latin typeface="+mn-lt"/>
            </a:endParaRPr>
          </a:p>
          <a:p>
            <a:r>
              <a:rPr lang="en-US">
                <a:latin typeface="+mn-lt"/>
              </a:rPr>
              <a:t>Demonstrate reading </a:t>
            </a:r>
            <a:r>
              <a:rPr lang="en-US" b="1">
                <a:latin typeface="+mn-lt"/>
              </a:rPr>
              <a:t>not</a:t>
            </a:r>
            <a:r>
              <a:rPr lang="en-US">
                <a:latin typeface="+mn-lt"/>
              </a:rPr>
              <a:t>. Say:</a:t>
            </a:r>
          </a:p>
          <a:p>
            <a:pPr marL="171450" indent="-171450">
              <a:buFont typeface="Arial" panose="020B0604020202020204" pitchFamily="34" charset="0"/>
              <a:buChar char="•"/>
            </a:pPr>
            <a:r>
              <a:rPr lang="en-US" b="0" i="1">
                <a:latin typeface="+mn-lt"/>
              </a:rPr>
              <a:t>In this word the vowel is followed by a consonant.</a:t>
            </a:r>
          </a:p>
          <a:p>
            <a:pPr marL="171450" indent="-171450">
              <a:buFont typeface="Arial" panose="020B0604020202020204" pitchFamily="34" charset="0"/>
              <a:buChar char="•"/>
            </a:pPr>
            <a:r>
              <a:rPr lang="en-US" b="0" i="1">
                <a:latin typeface="+mn-lt"/>
              </a:rPr>
              <a:t>It is a closed-syllable word so I will use the short vowel sound, /o/.</a:t>
            </a:r>
          </a:p>
          <a:p>
            <a:pPr marL="171450" indent="-171450">
              <a:buFont typeface="Arial" panose="020B0604020202020204" pitchFamily="34" charset="0"/>
              <a:buChar char="•"/>
            </a:pPr>
            <a:r>
              <a:rPr lang="en-US" b="0" i="1">
                <a:latin typeface="+mn-lt"/>
              </a:rPr>
              <a:t>/n/ /</a:t>
            </a:r>
            <a:r>
              <a:rPr lang="en-US" b="0" i="1">
                <a:latin typeface="+mn-lt"/>
                <a:cs typeface="Arial" panose="020B0604020202020204" pitchFamily="34" charset="0"/>
              </a:rPr>
              <a:t>o</a:t>
            </a:r>
            <a:r>
              <a:rPr lang="en-US" b="0" i="1">
                <a:latin typeface="+mn-lt"/>
              </a:rPr>
              <a:t>/ /t/,</a:t>
            </a:r>
            <a:r>
              <a:rPr lang="en-US" b="1" i="1">
                <a:latin typeface="+mn-lt"/>
              </a:rPr>
              <a:t> not</a:t>
            </a:r>
            <a:r>
              <a:rPr lang="en-US" b="0" i="1">
                <a:latin typeface="+mn-lt"/>
              </a:rPr>
              <a:t>.</a:t>
            </a:r>
          </a:p>
          <a:p>
            <a:endParaRPr lang="en-US">
              <a:latin typeface="+mn-lt"/>
            </a:endParaRPr>
          </a:p>
          <a:p>
            <a:r>
              <a:rPr lang="en-US">
                <a:latin typeface="+mn-lt"/>
              </a:rPr>
              <a:t>Demonstrate reading </a:t>
            </a:r>
            <a:r>
              <a:rPr lang="en-US" b="1">
                <a:latin typeface="+mn-lt"/>
              </a:rPr>
              <a:t>no</a:t>
            </a:r>
            <a:r>
              <a:rPr lang="en-US">
                <a:latin typeface="+mn-lt"/>
              </a:rPr>
              <a:t>. Say:</a:t>
            </a:r>
          </a:p>
          <a:p>
            <a:pPr marL="171450" indent="-171450">
              <a:buFont typeface="Arial" panose="020B0604020202020204" pitchFamily="34" charset="0"/>
              <a:buChar char="•"/>
            </a:pPr>
            <a:r>
              <a:rPr lang="en-US" b="0" i="1">
                <a:latin typeface="+mn-lt"/>
              </a:rPr>
              <a:t>In this word the vowel is the last letter. </a:t>
            </a:r>
          </a:p>
          <a:p>
            <a:pPr marL="171450" indent="-171450">
              <a:buFont typeface="Arial" panose="020B0604020202020204" pitchFamily="34" charset="0"/>
              <a:buChar char="•"/>
            </a:pPr>
            <a:r>
              <a:rPr lang="en-US" b="0" i="1">
                <a:latin typeface="+mn-lt"/>
              </a:rPr>
              <a:t>It is an open-syllable word, so the vowel has lots of room to say its long sound, /ō/.</a:t>
            </a:r>
          </a:p>
          <a:p>
            <a:pPr marL="171450" indent="-171450">
              <a:buFont typeface="Arial" panose="020B0604020202020204" pitchFamily="34" charset="0"/>
              <a:buChar char="•"/>
            </a:pPr>
            <a:r>
              <a:rPr lang="en-US" b="0" i="1">
                <a:latin typeface="+mn-lt"/>
              </a:rPr>
              <a:t>/n/ /ō/, </a:t>
            </a:r>
            <a:r>
              <a:rPr lang="en-US" b="1" i="1">
                <a:latin typeface="+mn-lt"/>
              </a:rPr>
              <a:t>no</a:t>
            </a:r>
            <a:r>
              <a:rPr lang="en-US" b="0" i="1">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US"/>
          </a:p>
          <a:p>
            <a:r>
              <a:rPr lang="en-US"/>
              <a:t>Support students to step out the thinking process and read the word </a:t>
            </a:r>
            <a:r>
              <a:rPr lang="en-US" b="1"/>
              <a:t>met</a:t>
            </a:r>
            <a:r>
              <a:rPr lang="en-US" b="0"/>
              <a:t>.</a:t>
            </a:r>
          </a:p>
          <a:p>
            <a:endParaRPr lang="en-US"/>
          </a:p>
          <a:p>
            <a:pPr marL="171450" indent="-171450">
              <a:buFont typeface="Arial" panose="020B0604020202020204" pitchFamily="34" charset="0"/>
              <a:buChar char="•"/>
            </a:pPr>
            <a:r>
              <a:rPr lang="en-US"/>
              <a:t>Ask: </a:t>
            </a:r>
            <a:r>
              <a:rPr lang="en-US" i="1"/>
              <a:t>Is the first word an open- or closed-syllable word?</a:t>
            </a:r>
          </a:p>
          <a:p>
            <a:pPr marL="171450" indent="-171450">
              <a:buFont typeface="Arial" panose="020B0604020202020204" pitchFamily="34" charset="0"/>
              <a:buChar char="•"/>
            </a:pPr>
            <a:r>
              <a:rPr lang="en-US"/>
              <a:t>Students: </a:t>
            </a:r>
            <a:r>
              <a:rPr lang="en-US" i="1"/>
              <a:t>A closed-syllable word.</a:t>
            </a:r>
          </a:p>
          <a:p>
            <a:pPr marL="171450" indent="-171450">
              <a:buFont typeface="Arial" panose="020B0604020202020204" pitchFamily="34" charset="0"/>
              <a:buChar char="•"/>
            </a:pPr>
            <a:r>
              <a:rPr lang="en-US"/>
              <a:t>Ask: </a:t>
            </a:r>
            <a:r>
              <a:rPr lang="en-US" i="1"/>
              <a:t>Will you say the short or long vowel sound to read it?</a:t>
            </a:r>
          </a:p>
          <a:p>
            <a:pPr marL="171450" indent="-171450">
              <a:buFont typeface="Arial" panose="020B0604020202020204" pitchFamily="34" charset="0"/>
              <a:buChar char="•"/>
            </a:pPr>
            <a:r>
              <a:rPr lang="en-US"/>
              <a:t>Students: </a:t>
            </a:r>
            <a:r>
              <a:rPr lang="en-US" i="1"/>
              <a:t>The short vowel sound.</a:t>
            </a:r>
          </a:p>
          <a:p>
            <a:pPr marL="171450" indent="-171450">
              <a:buFont typeface="Arial" panose="020B0604020202020204" pitchFamily="34" charset="0"/>
              <a:buChar char="•"/>
            </a:pPr>
            <a:r>
              <a:rPr lang="en-US" i="0"/>
              <a:t>Say: </a:t>
            </a:r>
            <a:r>
              <a:rPr lang="en-US" i="1"/>
              <a:t>Say the vowel sound you will use.</a:t>
            </a:r>
          </a:p>
          <a:p>
            <a:pPr marL="171450" indent="-171450">
              <a:buFont typeface="Arial" panose="020B0604020202020204" pitchFamily="34" charset="0"/>
              <a:buChar char="•"/>
            </a:pPr>
            <a:r>
              <a:rPr lang="en-US" i="0"/>
              <a:t>Students: </a:t>
            </a:r>
            <a:r>
              <a:rPr lang="en-US" i="1"/>
              <a:t>/e/. </a:t>
            </a:r>
          </a:p>
          <a:p>
            <a:r>
              <a:rPr lang="en-US" i="0"/>
              <a:t>Have students sound out and read the word, </a:t>
            </a:r>
            <a:r>
              <a:rPr lang="en-US" b="1" i="0"/>
              <a:t>met</a:t>
            </a:r>
            <a:r>
              <a:rPr lang="en-US" b="0" i="0"/>
              <a:t>.</a:t>
            </a:r>
            <a:r>
              <a:rPr lang="en-US" b="1" i="0"/>
              <a:t> </a:t>
            </a:r>
          </a:p>
          <a:p>
            <a:endParaRPr lang="en-US" b="1" i="1"/>
          </a:p>
          <a:p>
            <a:r>
              <a:rPr lang="en-US" b="0" i="0"/>
              <a:t>Repeat the process for the word </a:t>
            </a:r>
            <a:r>
              <a:rPr lang="en-US" b="1" i="0"/>
              <a:t>me</a:t>
            </a:r>
            <a:r>
              <a:rPr lang="en-US" b="0" i="0"/>
              <a:t> with a focus on the long vowel sound. </a:t>
            </a:r>
          </a:p>
          <a:p>
            <a:endParaRPr lang="en-US" i="0"/>
          </a:p>
          <a:p>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4294174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a:t>
            </a:r>
            <a:r>
              <a:rPr lang="en-AU" sz="1200">
                <a:effectLst/>
                <a:latin typeface="+mn-lt"/>
                <a:ea typeface="Calibri" panose="020F0502020204030204" pitchFamily="34" charset="0"/>
              </a:rPr>
              <a:t>–</a:t>
            </a:r>
            <a:r>
              <a:rPr lang="en-US"/>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why the long vowel sound is used.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534325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a:t>
            </a:r>
            <a:r>
              <a:rPr lang="en-AU" sz="1200">
                <a:effectLst/>
                <a:latin typeface="+mn-lt"/>
                <a:ea typeface="Calibri" panose="020F0502020204030204" pitchFamily="34" charset="0"/>
              </a:rPr>
              <a:t>–</a:t>
            </a:r>
            <a:r>
              <a:rPr lang="en-US"/>
              <a:t>sound correspondence then blend these sounds to read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why the short vowel sound is used for the new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a:t>
            </a:r>
            <a:r>
              <a:rPr lang="en-AU" sz="1200">
                <a:effectLst/>
                <a:latin typeface="+mn-lt"/>
                <a:ea typeface="Calibri" panose="020F0502020204030204" pitchFamily="34" charset="0"/>
              </a:rPr>
              <a:t>–</a:t>
            </a:r>
            <a:r>
              <a:rPr lang="en-US"/>
              <a:t>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why the long vowel sound is used for the new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2051327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to look at the position of the vowel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a:t>
            </a:r>
            <a:r>
              <a:rPr lang="en-AU" sz="1200">
                <a:effectLst/>
                <a:latin typeface="+mn-lt"/>
                <a:ea typeface="Calibri" panose="020F0502020204030204" pitchFamily="34" charset="0"/>
              </a:rPr>
              <a:t>–</a:t>
            </a:r>
            <a:r>
              <a:rPr lang="en-US"/>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Remind students to look at the position of the vowel in the new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To read the new word students participate in saying each letter</a:t>
            </a:r>
            <a:r>
              <a:rPr lang="en-AU" sz="1200">
                <a:effectLst/>
                <a:latin typeface="+mn-lt"/>
                <a:ea typeface="Calibri" panose="020F0502020204030204" pitchFamily="34" charset="0"/>
              </a:rPr>
              <a:t>–</a:t>
            </a:r>
            <a:r>
              <a:rPr lang="en-US"/>
              <a:t>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797784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Remind students to look at the position of the vowel in the new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To read the new word students participate in saying each letter</a:t>
            </a:r>
            <a:r>
              <a:rPr lang="en-AU" sz="1200">
                <a:effectLst/>
                <a:latin typeface="+mn-lt"/>
                <a:ea typeface="Calibri" panose="020F0502020204030204" pitchFamily="34" charset="0"/>
              </a:rPr>
              <a:t>–</a:t>
            </a:r>
            <a:r>
              <a:rPr lang="en-US"/>
              <a:t>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Remind students that </a:t>
            </a:r>
            <a:r>
              <a:rPr lang="en-US" b="1">
                <a:latin typeface="+mn-lt"/>
              </a:rPr>
              <a:t>short vowel sounds </a:t>
            </a:r>
            <a:r>
              <a:rPr lang="en-US" b="0">
                <a:latin typeface="+mn-lt"/>
              </a:rPr>
              <a:t>are used in closed syllables where the vowel is followed by a consonant.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171450" indent="-171450">
              <a:buFont typeface="Arial" panose="020B0604020202020204" pitchFamily="34" charset="0"/>
              <a:buChar char="•"/>
            </a:pPr>
            <a:r>
              <a:rPr lang="en-US" b="0">
                <a:latin typeface="+mn-lt"/>
              </a:rPr>
              <a:t>Point to each letter in random order. </a:t>
            </a:r>
          </a:p>
          <a:p>
            <a:pPr marL="171450" indent="-171450">
              <a:buFont typeface="Arial" panose="020B0604020202020204" pitchFamily="34" charset="0"/>
              <a:buChar char="•"/>
            </a:pPr>
            <a:r>
              <a:rPr lang="en-US" b="0">
                <a:latin typeface="+mn-lt"/>
              </a:rPr>
              <a:t>As you point, students say the </a:t>
            </a:r>
            <a:r>
              <a:rPr lang="en-US" b="1">
                <a:latin typeface="+mn-lt"/>
              </a:rPr>
              <a:t>short vowel sound </a:t>
            </a:r>
            <a:r>
              <a:rPr lang="en-US" b="0">
                <a:latin typeface="+mn-lt"/>
              </a:rPr>
              <a:t>that has been taught, using the hand gesture.*</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closer together without touching.</a:t>
            </a: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29981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bag</a:t>
            </a:r>
            <a:r>
              <a:rPr lang="en-US" b="0"/>
              <a:t>.</a:t>
            </a:r>
          </a:p>
          <a:p>
            <a:endParaRPr lang="en-US"/>
          </a:p>
          <a:p>
            <a:r>
              <a:rPr lang="en-US"/>
              <a:t>Demonstrate saying the word aloud and then segmenting individual sounds, recording the relevant letters as you do so. </a:t>
            </a:r>
          </a:p>
          <a:p>
            <a:endParaRPr lang="en-US"/>
          </a:p>
          <a:p>
            <a:r>
              <a:rPr lang="en-US"/>
              <a:t>Demonstrate re-reading the word to make sure it is correct </a:t>
            </a:r>
            <a:r>
              <a:rPr lang="en-US" sz="1200">
                <a:latin typeface="+mn-lt"/>
              </a:rPr>
              <a:t>by</a:t>
            </a:r>
            <a:r>
              <a:rPr lang="en-US"/>
              <a:t> saying the individual sounds, blending them together, then saying the complete word.</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bag</a:t>
            </a:r>
            <a:r>
              <a:rPr lang="en-US" b="0"/>
              <a:t>,</a:t>
            </a:r>
            <a:r>
              <a:rPr lang="en-US" b="1"/>
              <a:t> go</a:t>
            </a:r>
            <a:r>
              <a:rPr lang="en-US" b="0"/>
              <a:t>.</a:t>
            </a:r>
            <a:endParaRPr lang="en-AU" b="0"/>
          </a:p>
          <a:p>
            <a:endParaRPr lang="en-US"/>
          </a:p>
          <a:p>
            <a:r>
              <a:rPr lang="en-US"/>
              <a:t>Demonstrate saying the new word aloud and then segmenting individual sounds, recording the relevant letters as you do so. </a:t>
            </a:r>
          </a:p>
          <a:p>
            <a:endParaRPr lang="en-US"/>
          </a:p>
          <a:p>
            <a:r>
              <a:rPr lang="en-US"/>
              <a:t>Demonstrate re-reading the word to make sure it is correct </a:t>
            </a:r>
            <a:r>
              <a:rPr lang="en-US" sz="1200">
                <a:latin typeface="+mn-lt"/>
              </a:rPr>
              <a:t>by</a:t>
            </a:r>
            <a:r>
              <a:rPr lang="en-US"/>
              <a:t> saying the individual sounds, blending them together, then saying the complete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The images represent the words to be written: </a:t>
            </a:r>
            <a:r>
              <a:rPr lang="en-US" b="1"/>
              <a:t>bag</a:t>
            </a:r>
            <a:r>
              <a:rPr lang="en-US" b="0"/>
              <a:t>,</a:t>
            </a:r>
            <a:r>
              <a:rPr lang="en-US" b="1"/>
              <a:t> go</a:t>
            </a:r>
            <a:r>
              <a:rPr lang="en-US" b="0"/>
              <a:t>,</a:t>
            </a:r>
            <a:r>
              <a:rPr lang="en-US" b="1"/>
              <a:t> pan</a:t>
            </a:r>
            <a:r>
              <a:rPr lang="en-US" b="0"/>
              <a:t>.</a:t>
            </a:r>
          </a:p>
          <a:p>
            <a:endParaRPr lang="en-US"/>
          </a:p>
          <a:p>
            <a:r>
              <a:rPr lang="en-US"/>
              <a:t>Demonstrate saying the new word aloud and then segmenting individual sounds, recording the relevant letters as you do so. </a:t>
            </a:r>
          </a:p>
          <a:p>
            <a:endParaRPr lang="en-US"/>
          </a:p>
          <a:p>
            <a:r>
              <a:rPr lang="en-US"/>
              <a:t>Demonstrate re-reading the word to make sure it is correct </a:t>
            </a:r>
            <a:r>
              <a:rPr lang="en-US" sz="1200">
                <a:latin typeface="+mn-lt"/>
              </a:rPr>
              <a:t>by</a:t>
            </a:r>
            <a:r>
              <a:rPr lang="en-US"/>
              <a:t> saying the individual sounds, blending them together, then saying the complete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no</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the word aloud and have students repeat after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by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no</a:t>
            </a:r>
            <a:r>
              <a:rPr lang="en-US" b="0"/>
              <a:t>,</a:t>
            </a:r>
            <a:r>
              <a:rPr lang="en-US" b="1"/>
              <a:t> dog</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the new word aloud and have students repeat after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by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no</a:t>
            </a:r>
            <a:r>
              <a:rPr lang="en-US" b="0"/>
              <a:t>,</a:t>
            </a:r>
            <a:r>
              <a:rPr lang="en-US" b="1"/>
              <a:t> dog</a:t>
            </a:r>
            <a:r>
              <a:rPr lang="en-US" b="0"/>
              <a:t>, </a:t>
            </a:r>
            <a:r>
              <a:rPr lang="en-US" b="1"/>
              <a:t>me</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the new word aloud and have students repeat after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segment the sounds and write the corresponding letters to write the word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by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18624802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What is that?</a:t>
            </a:r>
            <a:r>
              <a:rPr lang="en-US" sz="1200" b="0" kern="1200">
                <a:effectLst/>
                <a:latin typeface="+mn-lt"/>
                <a:ea typeface="Times New Roman" panose="02020603050405020304" pitchFamily="18" charset="0"/>
              </a:rPr>
              <a:t>’</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0" err="1">
                <a:effectLst/>
                <a:latin typeface="+mn-lt"/>
                <a:ea typeface="Times New Roman" panose="02020603050405020304" pitchFamily="18" charset="0"/>
                <a:cs typeface="Calibri" panose="020F0502020204030204" pitchFamily="34" charset="0"/>
              </a:rPr>
              <a:t>wh</a:t>
            </a:r>
            <a:r>
              <a:rPr lang="en-AU" sz="1200" b="0">
                <a:effectLst/>
                <a:latin typeface="+mn-lt"/>
                <a:ea typeface="Times New Roman" panose="02020603050405020304" pitchFamily="18" charset="0"/>
                <a:cs typeface="Calibri" panose="020F0502020204030204" pitchFamily="34" charset="0"/>
              </a:rPr>
              <a:t>/a/t.</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err="1">
                <a:effectLst/>
                <a:latin typeface="+mn-lt"/>
                <a:ea typeface="Times New Roman" panose="02020603050405020304" pitchFamily="18" charset="0"/>
                <a:cs typeface="Calibri" panose="020F0502020204030204" pitchFamily="34" charset="0"/>
              </a:rPr>
              <a:t>wh</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a</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what</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-a-t</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what</a:t>
            </a:r>
            <a:r>
              <a:rPr lang="en-AU" sz="1200" i="1" kern="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a:effectLst/>
              <a:latin typeface="+mn-lt"/>
            </a:endParaRPr>
          </a:p>
          <a:p>
            <a:pPr marL="0" lvl="0" indent="0">
              <a:lnSpc>
                <a:spcPct val="106000"/>
              </a:lnSpc>
              <a:spcAft>
                <a:spcPts val="800"/>
              </a:spcAft>
              <a:buFont typeface="+mj-lt"/>
              <a:buNone/>
            </a:pPr>
            <a:endParaRPr lang="en-AU" sz="1200" b="1" i="1" kern="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sz="1200" b="1" kern="0">
              <a:effectLst/>
              <a:latin typeface="+mn-lt"/>
            </a:endParaRPr>
          </a:p>
          <a:p>
            <a:pPr marL="0" lvl="0" indent="0">
              <a:lnSpc>
                <a:spcPct val="106000"/>
              </a:lnSpc>
              <a:spcAft>
                <a:spcPts val="800"/>
              </a:spcAft>
              <a:buFont typeface="+mj-lt"/>
              <a:buNone/>
            </a:pPr>
            <a:endParaRPr lang="en-AU" b="1"/>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sounds in the word: </a:t>
            </a:r>
            <a:r>
              <a:rPr lang="en-AU" sz="1200" b="0" err="1">
                <a:effectLst/>
                <a:latin typeface="+mn-lt"/>
                <a:ea typeface="Times New Roman" panose="02020603050405020304" pitchFamily="18" charset="0"/>
                <a:cs typeface="Calibri" panose="020F0502020204030204" pitchFamily="34" charset="0"/>
              </a:rPr>
              <a:t>wh</a:t>
            </a:r>
            <a:r>
              <a:rPr lang="en-AU" sz="1200" b="0">
                <a:effectLst/>
                <a:latin typeface="+mn-lt"/>
                <a:ea typeface="Times New Roman" panose="02020603050405020304" pitchFamily="18" charset="0"/>
                <a:cs typeface="Calibri" panose="020F0502020204030204" pitchFamily="34" charset="0"/>
              </a:rPr>
              <a:t>/a/t.</a:t>
            </a:r>
            <a:endParaRPr lang="en-AU" sz="1200" b="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parts of the word: </a:t>
            </a:r>
            <a:r>
              <a:rPr lang="en-AU" sz="1200" b="1" err="1">
                <a:effectLst/>
                <a:latin typeface="+mn-lt"/>
                <a:ea typeface="Times New Roman" panose="02020603050405020304" pitchFamily="18" charset="0"/>
                <a:cs typeface="Calibri" panose="020F0502020204030204" pitchFamily="34" charset="0"/>
              </a:rPr>
              <a:t>wh</a:t>
            </a:r>
            <a:r>
              <a:rPr lang="en-AU" sz="1200" b="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a</a:t>
            </a:r>
            <a:r>
              <a:rPr lang="en-AU" sz="1200" b="0">
                <a:effectLst/>
                <a:latin typeface="+mn-lt"/>
                <a:ea typeface="Times New Roman" panose="02020603050405020304" pitchFamily="18" charset="0"/>
                <a:cs typeface="Calibri" panose="020F0502020204030204" pitchFamily="34" charset="0"/>
              </a:rPr>
              <a:t> in</a:t>
            </a:r>
            <a:r>
              <a:rPr lang="en-AU" sz="1200">
                <a:effectLst/>
                <a:latin typeface="+mn-lt"/>
                <a:ea typeface="Times New Roman" panose="02020603050405020304" pitchFamily="18" charset="0"/>
                <a:cs typeface="Calibri" panose="020F0502020204030204" pitchFamily="34" charset="0"/>
              </a:rPr>
              <a:t> ‘</a:t>
            </a:r>
            <a:r>
              <a:rPr lang="en-AU" sz="1200" b="1">
                <a:effectLst/>
                <a:latin typeface="+mn-lt"/>
                <a:ea typeface="Times New Roman" panose="02020603050405020304" pitchFamily="18" charset="0"/>
                <a:cs typeface="Calibri" panose="020F0502020204030204" pitchFamily="34" charset="0"/>
              </a:rPr>
              <a:t>what</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err="1">
                <a:effectLst/>
                <a:latin typeface="+mn-lt"/>
                <a:ea typeface="Times New Roman" panose="02020603050405020304" pitchFamily="18" charset="0"/>
              </a:rPr>
              <a:t>wh</a:t>
            </a:r>
            <a:r>
              <a:rPr lang="en-AU" sz="1200" b="1" i="1" kern="0">
                <a:effectLst/>
                <a:latin typeface="+mn-lt"/>
                <a:ea typeface="Times New Roman" panose="02020603050405020304" pitchFamily="18" charset="0"/>
              </a:rPr>
              <a:t>-a-t</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what</a:t>
            </a:r>
            <a:r>
              <a:rPr lang="en-AU" sz="1200" i="1" kern="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err="1">
                <a:effectLst/>
                <a:latin typeface="+mn-lt"/>
                <a:ea typeface="Aptos" panose="020B0004020202020204" pitchFamily="34" charset="0"/>
                <a:cs typeface="Times New Roman" panose="02020603050405020304" pitchFamily="18" charset="0"/>
              </a:rPr>
              <a:t>wh</a:t>
            </a:r>
            <a:r>
              <a:rPr lang="en-US" sz="1200" b="1">
                <a:effectLst/>
                <a:latin typeface="+mn-lt"/>
                <a:ea typeface="Aptos" panose="020B0004020202020204" pitchFamily="34" charset="0"/>
                <a:cs typeface="Times New Roman" panose="02020603050405020304" pitchFamily="18" charset="0"/>
              </a:rPr>
              <a:t>-a-t</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what</a:t>
            </a:r>
            <a:r>
              <a:rPr lang="en-US" sz="1200" b="0">
                <a:effectLst/>
                <a:latin typeface="+mn-lt"/>
                <a:ea typeface="Aptos" panose="020B0004020202020204" pitchFamily="34" charset="0"/>
                <a:cs typeface="Times New Roman" panose="02020603050405020304" pitchFamily="18" charset="0"/>
              </a:rPr>
              <a:t>’</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in particular the vowel sounds in the open and closed syllables.</a:t>
            </a:r>
            <a:endParaRPr lang="en-US" sz="1200" b="1">
              <a:effectLst/>
              <a:latin typeface="+mn-lt"/>
              <a:ea typeface="Aptos" panose="020B0004020202020204" pitchFamily="34" charset="0"/>
              <a:cs typeface="Times New Roman" panose="02020603050405020304" pitchFamily="18" charset="0"/>
            </a:endParaRPr>
          </a:p>
          <a:p>
            <a:endParaRPr lang="en-US">
              <a:latin typeface="+mn-lt"/>
            </a:endParaRPr>
          </a:p>
          <a:p>
            <a:r>
              <a:rPr lang="en-US">
                <a:latin typeface="+mn-lt"/>
              </a:rPr>
              <a:t>Model re-reading the sentence with fluency.</a:t>
            </a:r>
            <a:endParaRPr lang="en-AU">
              <a:latin typeface="+mn-lt"/>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effectLst/>
                <a:latin typeface="+mn-lt"/>
                <a:ea typeface="Aptos" panose="020B0004020202020204" pitchFamily="34" charset="0"/>
                <a:cs typeface="Times New Roman" panose="02020603050405020304" pitchFamily="18" charset="0"/>
              </a:rPr>
              <a:t>Students should be explicitly taught about the use of question marks when appropriate.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mn-lt"/>
              </a:rPr>
              <a:t>Provide as much support for students as needed.</a:t>
            </a:r>
            <a:endParaRPr lang="en-AU" sz="2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8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mn-lt"/>
                <a:ea typeface="Aptos" panose="020B0004020202020204" pitchFamily="34" charset="0"/>
                <a:cs typeface="Times New Roman" panose="02020603050405020304" pitchFamily="18" charset="0"/>
              </a:rPr>
              <a:t>Students participate in reading the sentence. </a:t>
            </a:r>
            <a:endParaRPr lang="en-AU" sz="1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them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say </a:t>
            </a:r>
            <a:r>
              <a:rPr lang="en-US" sz="1200" b="1">
                <a:effectLst/>
                <a:latin typeface="+mn-lt"/>
                <a:ea typeface="Aptos" panose="020B0004020202020204" pitchFamily="34" charset="0"/>
                <a:cs typeface="Times New Roman" panose="02020603050405020304" pitchFamily="18" charset="0"/>
              </a:rPr>
              <a:t>o-ne</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one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remembering the vowel sounds in open and closed syllables.</a:t>
            </a:r>
          </a:p>
          <a:p>
            <a:pPr marL="0" lvl="0" indent="0">
              <a:lnSpc>
                <a:spcPct val="107000"/>
              </a:lnSpc>
              <a:buFont typeface="Symbol" panose="05050102010706020507" pitchFamily="18" charset="2"/>
              <a:buNone/>
              <a:tabLst>
                <a:tab pos="5731510" algn="r"/>
              </a:tabLst>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participate in re-reading the sentence with fluency.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5FA9D-5D78-B873-4D0D-8250AE2C0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3B48D-CEB8-3E5C-0647-95C1DC786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721BC-4B95-5E3A-A780-D02D308E41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Remind students that </a:t>
            </a:r>
            <a:r>
              <a:rPr lang="en-US" b="1">
                <a:latin typeface="+mn-lt"/>
              </a:rPr>
              <a:t>long vowel sounds </a:t>
            </a:r>
            <a:r>
              <a:rPr lang="en-US" b="0">
                <a:latin typeface="+mn-lt"/>
              </a:rPr>
              <a:t>are used in open syllables where the vowel is not followed by a consonant. </a:t>
            </a:r>
          </a:p>
          <a:p>
            <a:endParaRPr lang="en-US" b="0">
              <a:latin typeface="+mn-lt"/>
            </a:endParaRPr>
          </a:p>
          <a:p>
            <a:pPr marL="171450" indent="-171450">
              <a:buFont typeface="Arial" panose="020B0604020202020204" pitchFamily="34" charset="0"/>
              <a:buChar char="•"/>
            </a:pPr>
            <a:r>
              <a:rPr lang="en-US" b="0">
                <a:latin typeface="+mn-lt"/>
              </a:rPr>
              <a:t>Point to each letter in random order. </a:t>
            </a:r>
          </a:p>
          <a:p>
            <a:pPr marL="171450" indent="-171450">
              <a:buFont typeface="Arial" panose="020B0604020202020204" pitchFamily="34" charset="0"/>
              <a:buChar char="•"/>
            </a:pPr>
            <a:r>
              <a:rPr lang="en-US" b="0">
                <a:latin typeface="+mn-lt"/>
              </a:rPr>
              <a:t>As you point, students say the </a:t>
            </a:r>
            <a:r>
              <a:rPr lang="en-US" b="1">
                <a:latin typeface="+mn-lt"/>
              </a:rPr>
              <a:t>long vowel sound </a:t>
            </a:r>
            <a:r>
              <a:rPr lang="en-US" b="0">
                <a:latin typeface="+mn-lt"/>
              </a:rPr>
              <a:t>that has been taught and use the hand gesture.*</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Move them further apart.</a:t>
            </a: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a:p>
        </p:txBody>
      </p:sp>
      <p:sp>
        <p:nvSpPr>
          <p:cNvPr id="4" name="Slide Number Placeholder 3">
            <a:extLst>
              <a:ext uri="{FF2B5EF4-FFF2-40B4-BE49-F238E27FC236}">
                <a16:creationId xmlns:a16="http://schemas.microsoft.com/office/drawing/2014/main" id="{478B36A9-2E34-0FB0-2012-5467FF05FFEF}"/>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447127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What can he be?</a:t>
            </a:r>
            <a:endParaRPr lang="en-US" b="0" dirty="0"/>
          </a:p>
          <a:p>
            <a:endParaRPr lang="en-US" dirty="0"/>
          </a:p>
          <a:p>
            <a:r>
              <a:rPr lang="en-US" dirty="0"/>
              <a:t>Demonstrate saying the sentence aloud.</a:t>
            </a:r>
          </a:p>
          <a:p>
            <a:endParaRPr lang="en-US" dirty="0"/>
          </a:p>
          <a:p>
            <a:r>
              <a:rPr lang="en-US" dirty="0"/>
              <a:t>Model recording the sentence word by word, focusing 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short vowel sounds in closed-syllable words</a:t>
            </a:r>
          </a:p>
          <a:p>
            <a:pPr marL="171450" indent="-171450">
              <a:buFont typeface="Arial" panose="020B0604020202020204" pitchFamily="34" charset="0"/>
              <a:buChar char="•"/>
            </a:pPr>
            <a:r>
              <a:rPr lang="en-US" dirty="0"/>
              <a:t>long vowel sounds in open-syllable words</a:t>
            </a:r>
          </a:p>
          <a:p>
            <a:pPr marL="171450" indent="-171450">
              <a:buFont typeface="Arial" panose="020B0604020202020204" pitchFamily="34" charset="0"/>
              <a:buChar char="•"/>
            </a:pPr>
            <a:r>
              <a:rPr lang="en-US" dirty="0"/>
              <a:t>known and new irregular words</a:t>
            </a:r>
          </a:p>
          <a:p>
            <a:pPr marL="171450" indent="-171450">
              <a:buFont typeface="Arial" panose="020B0604020202020204" pitchFamily="34" charset="0"/>
              <a:buChar char="•"/>
            </a:pPr>
            <a:r>
              <a:rPr lang="en-US" dirty="0"/>
              <a:t>checking for accuracy.</a:t>
            </a:r>
          </a:p>
          <a:p>
            <a:endParaRPr lang="en-US" dirty="0"/>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sz="1200" dirty="0">
                <a:effectLst/>
                <a:latin typeface="+mn-lt"/>
                <a:ea typeface="Aptos" panose="020B0004020202020204" pitchFamily="34" charset="0"/>
                <a:cs typeface="Times New Roman" panose="02020603050405020304" pitchFamily="18" charset="0"/>
              </a:rPr>
              <a:t>Students should be explicitly taught about the use of question marks when appropriate. </a:t>
            </a:r>
          </a:p>
          <a:p>
            <a:pPr marL="171450" indent="-171450">
              <a:buFont typeface="Arial" panose="020B0604020202020204" pitchFamily="34" charset="0"/>
              <a:buChar char="•"/>
            </a:pPr>
            <a:r>
              <a:rPr lang="en-US" dirty="0"/>
              <a:t>Letter formation and placement can also be a focus here. </a:t>
            </a:r>
          </a:p>
          <a:p>
            <a:endParaRPr lang="en-US" dirty="0"/>
          </a:p>
          <a:p>
            <a:pPr marL="0" indent="0">
              <a:buFont typeface="Arial" panose="020B0604020202020204" pitchFamily="34" charset="0"/>
              <a:buNone/>
            </a:pPr>
            <a:endParaRPr lang="en-US" sz="1200" dirty="0">
              <a:effectLst/>
              <a:latin typeface="+mn-lt"/>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Sentence dictation: </a:t>
            </a:r>
            <a:r>
              <a:rPr lang="en-US" b="1" dirty="0"/>
              <a:t>She was on a jog and she got so wet. </a:t>
            </a:r>
          </a:p>
          <a:p>
            <a:endParaRPr lang="en-US" dirty="0"/>
          </a:p>
          <a:p>
            <a:r>
              <a:rPr lang="en-US" dirty="0"/>
              <a:t>Say the sentence aloud and have students repeat it after you. </a:t>
            </a:r>
          </a:p>
          <a:p>
            <a:endParaRPr lang="en-US" dirty="0"/>
          </a:p>
          <a:p>
            <a:r>
              <a:rPr lang="en-US" dirty="0"/>
              <a:t>Support students as much as needed to write the sentence on their mini-whiteboard.</a:t>
            </a:r>
          </a:p>
          <a:p>
            <a:endParaRPr lang="en-US" dirty="0"/>
          </a:p>
          <a:p>
            <a:r>
              <a:rPr lang="en-US" dirty="0"/>
              <a:t>Prompt students to:</a:t>
            </a:r>
          </a:p>
          <a:p>
            <a:pPr marL="171450" indent="-171450">
              <a:buFont typeface="Arial" panose="020B0604020202020204" pitchFamily="34" charset="0"/>
              <a:buChar char="•"/>
            </a:pPr>
            <a:r>
              <a:rPr lang="en-US" dirty="0"/>
              <a:t>listen for closed-syllable words with short vowel sounds and open-syllable words with long vowel sounds</a:t>
            </a:r>
          </a:p>
          <a:p>
            <a:pPr marL="171450" indent="-171450">
              <a:buFont typeface="Arial" panose="020B0604020202020204" pitchFamily="34" charset="0"/>
              <a:buChar char="•"/>
            </a:pPr>
            <a:r>
              <a:rPr lang="en-US" dirty="0"/>
              <a:t>remember the sounds in known and new irregular words and how to spell them</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students are able they can extend the sentence or write additional sentences containing the target spelling for the lesson.</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lvl="0" indent="-171450">
              <a:spcBef>
                <a:spcPts val="100"/>
              </a:spcBef>
              <a:spcAft>
                <a:spcPts val="400"/>
              </a:spcAft>
              <a:buClr>
                <a:srgbClr val="4656AD"/>
              </a:buClr>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set of short and long vowel sound words </a:t>
            </a:r>
            <a:r>
              <a:rPr lang="en-US" sz="1200">
                <a:effectLst/>
                <a:latin typeface="+mn-lt"/>
                <a:cs typeface="Times New Roman" panose="02020603050405020304" pitchFamily="18" charset="0"/>
              </a:rPr>
              <a:t>on their mini-whiteboard using the icons on the slide: (</a:t>
            </a:r>
            <a:r>
              <a:rPr lang="en-AU" sz="1200" b="1">
                <a:solidFill>
                  <a:srgbClr val="404040"/>
                </a:solidFill>
                <a:effectLst/>
                <a:latin typeface="+mn-lt"/>
                <a:ea typeface="Calibri" panose="020F0502020204030204" pitchFamily="34" charset="0"/>
                <a:cs typeface="Symbol" panose="05050102010706020507" pitchFamily="18" charset="2"/>
              </a:rPr>
              <a:t>bed</a:t>
            </a:r>
            <a:r>
              <a:rPr lang="en-AU" sz="1200" b="0">
                <a:solidFill>
                  <a:srgbClr val="404040"/>
                </a:solidFill>
                <a:effectLst/>
                <a:latin typeface="+mn-lt"/>
                <a:ea typeface="Calibri" panose="020F0502020204030204" pitchFamily="34" charset="0"/>
                <a:cs typeface="Symbol" panose="05050102010706020507" pitchFamily="18" charset="2"/>
              </a:rPr>
              <a:t>,</a:t>
            </a:r>
            <a:r>
              <a:rPr lang="en-AU" sz="1200" b="1">
                <a:solidFill>
                  <a:srgbClr val="404040"/>
                </a:solidFill>
                <a:effectLst/>
                <a:latin typeface="+mn-lt"/>
                <a:ea typeface="Calibri" panose="020F0502020204030204" pitchFamily="34" charset="0"/>
                <a:cs typeface="Symbol" panose="05050102010706020507" pitchFamily="18" charset="2"/>
              </a:rPr>
              <a:t> go</a:t>
            </a:r>
            <a:r>
              <a:rPr lang="en-AU" sz="1200" b="0">
                <a:solidFill>
                  <a:srgbClr val="404040"/>
                </a:solidFill>
                <a:effectLst/>
                <a:latin typeface="+mn-lt"/>
                <a:ea typeface="Calibri" panose="020F0502020204030204" pitchFamily="34" charset="0"/>
                <a:cs typeface="Symbol" panose="05050102010706020507" pitchFamily="18" charset="2"/>
              </a:rPr>
              <a:t>),</a:t>
            </a:r>
            <a:r>
              <a:rPr lang="en-AU" sz="1200" b="1">
                <a:solidFill>
                  <a:srgbClr val="404040"/>
                </a:solidFill>
                <a:effectLst/>
                <a:latin typeface="+mn-lt"/>
                <a:ea typeface="Calibri" panose="020F0502020204030204" pitchFamily="34" charset="0"/>
                <a:cs typeface="Symbol" panose="05050102010706020507" pitchFamily="18" charset="2"/>
              </a:rPr>
              <a:t> </a:t>
            </a:r>
            <a:r>
              <a:rPr lang="en-AU" sz="1200" b="0">
                <a:solidFill>
                  <a:srgbClr val="404040"/>
                </a:solidFill>
                <a:effectLst/>
                <a:latin typeface="+mn-lt"/>
                <a:ea typeface="Calibri" panose="020F0502020204030204" pitchFamily="34" charset="0"/>
                <a:cs typeface="Symbol" panose="05050102010706020507" pitchFamily="18" charset="2"/>
              </a:rPr>
              <a:t>(</a:t>
            </a:r>
            <a:r>
              <a:rPr lang="en-AU" sz="1200" b="1">
                <a:solidFill>
                  <a:srgbClr val="404040"/>
                </a:solidFill>
                <a:effectLst/>
                <a:latin typeface="+mn-lt"/>
                <a:ea typeface="Calibri" panose="020F0502020204030204" pitchFamily="34" charset="0"/>
                <a:cs typeface="Symbol" panose="05050102010706020507" pitchFamily="18" charset="2"/>
              </a:rPr>
              <a:t>no</a:t>
            </a:r>
            <a:r>
              <a:rPr lang="en-AU" sz="1200" b="0">
                <a:solidFill>
                  <a:srgbClr val="404040"/>
                </a:solidFill>
                <a:effectLst/>
                <a:latin typeface="+mn-lt"/>
                <a:ea typeface="Calibri" panose="020F0502020204030204" pitchFamily="34" charset="0"/>
                <a:cs typeface="Symbol" panose="05050102010706020507" pitchFamily="18" charset="2"/>
              </a:rPr>
              <a:t>,</a:t>
            </a:r>
            <a:r>
              <a:rPr lang="en-AU" sz="1200" b="1">
                <a:solidFill>
                  <a:srgbClr val="404040"/>
                </a:solidFill>
                <a:effectLst/>
                <a:latin typeface="+mn-lt"/>
                <a:ea typeface="Calibri" panose="020F0502020204030204" pitchFamily="34" charset="0"/>
                <a:cs typeface="Symbol" panose="05050102010706020507" pitchFamily="18" charset="2"/>
              </a:rPr>
              <a:t> bug</a:t>
            </a:r>
            <a:r>
              <a:rPr lang="en-AU" sz="1200" b="0">
                <a:solidFill>
                  <a:srgbClr val="404040"/>
                </a:solidFill>
                <a:effectLst/>
                <a:latin typeface="+mn-lt"/>
                <a:ea typeface="Calibri" panose="020F0502020204030204" pitchFamily="34" charset="0"/>
                <a:cs typeface="Symbol" panose="05050102010706020507" pitchFamily="18" charset="2"/>
              </a:rPr>
              <a:t>), (</a:t>
            </a:r>
            <a:r>
              <a:rPr lang="en-AU" sz="1200" b="1">
                <a:solidFill>
                  <a:srgbClr val="404040"/>
                </a:solidFill>
                <a:effectLst/>
                <a:latin typeface="+mn-lt"/>
                <a:ea typeface="Calibri" panose="020F0502020204030204" pitchFamily="34" charset="0"/>
                <a:cs typeface="Symbol" panose="05050102010706020507" pitchFamily="18" charset="2"/>
              </a:rPr>
              <a:t>pig</a:t>
            </a:r>
            <a:r>
              <a:rPr lang="en-AU" sz="1200" b="0">
                <a:solidFill>
                  <a:srgbClr val="404040"/>
                </a:solidFill>
                <a:effectLst/>
                <a:latin typeface="+mn-lt"/>
                <a:ea typeface="Calibri" panose="020F0502020204030204" pitchFamily="34" charset="0"/>
                <a:cs typeface="Symbol" panose="05050102010706020507" pitchFamily="18" charset="2"/>
              </a:rPr>
              <a:t>,</a:t>
            </a:r>
            <a:r>
              <a:rPr lang="en-AU" sz="1200" b="1">
                <a:solidFill>
                  <a:srgbClr val="404040"/>
                </a:solidFill>
                <a:effectLst/>
                <a:latin typeface="+mn-lt"/>
                <a:ea typeface="Calibri" panose="020F0502020204030204" pitchFamily="34" charset="0"/>
                <a:cs typeface="Symbol" panose="05050102010706020507" pitchFamily="18" charset="2"/>
              </a:rPr>
              <a:t> me</a:t>
            </a:r>
            <a:r>
              <a:rPr lang="en-AU" sz="1200" b="0">
                <a:solidFill>
                  <a:srgbClr val="404040"/>
                </a:solidFill>
                <a:effectLst/>
                <a:latin typeface="+mn-lt"/>
                <a:ea typeface="Calibri" panose="020F0502020204030204" pitchFamily="34" charset="0"/>
                <a:cs typeface="Symbol" panose="05050102010706020507" pitchFamily="18" charset="2"/>
              </a:rPr>
              <a:t>).</a:t>
            </a: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words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trace each letter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net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bag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no</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indent="0" algn="l">
              <a:spcBef>
                <a:spcPts val="100"/>
              </a:spcBef>
              <a:spcAft>
                <a:spcPts val="400"/>
              </a:spcAft>
              <a:buFontTx/>
              <a:buNone/>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sz="1200">
                <a:effectLst/>
                <a:latin typeface="+mn-lt"/>
                <a:ea typeface="Calibri" panose="020F0502020204030204" pitchFamily="34" charset="0"/>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Sentence dictation</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Dictate the following sentence to students: </a:t>
            </a:r>
            <a:r>
              <a:rPr lang="en-US" sz="1200" b="1">
                <a:solidFill>
                  <a:srgbClr val="404040"/>
                </a:solidFill>
                <a:effectLst/>
                <a:latin typeface="+mn-lt"/>
                <a:ea typeface="Calibri" panose="020F0502020204030204" pitchFamily="34" charset="0"/>
                <a:cs typeface="Times New Roman" panose="02020603050405020304" pitchFamily="18" charset="0"/>
              </a:rPr>
              <a:t>We said hi to the sick pup.</a:t>
            </a:r>
          </a:p>
          <a:p>
            <a:pPr marL="0" lvl="0" indent="0">
              <a:lnSpc>
                <a:spcPct val="106000"/>
              </a:lnSpc>
              <a:spcAft>
                <a:spcPts val="800"/>
              </a:spcAft>
              <a:buFont typeface="Arial"/>
              <a:buNone/>
            </a:pPr>
            <a:r>
              <a:rPr lang="en-US" sz="1200" b="0" u="none">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sz="1200">
                <a:effectLst/>
                <a:latin typeface="+mn-lt"/>
                <a:ea typeface="Calibri" panose="020F0502020204030204" pitchFamily="34" charset="0"/>
              </a:rPr>
              <a:t>–</a:t>
            </a:r>
            <a:r>
              <a:rPr lang="en-US" sz="1200" b="0" u="none">
                <a:solidFill>
                  <a:srgbClr val="404040"/>
                </a:solidFill>
                <a:effectLst/>
                <a:latin typeface="+mn-lt"/>
                <a:ea typeface="Verdana"/>
                <a:cs typeface="Times New Roman" panose="02020603050405020304" pitchFamily="18" charset="0"/>
              </a:rPr>
              <a:t>sound correspondences and the blending process. </a:t>
            </a:r>
            <a:endParaRPr lang="en-US" sz="1200" b="0">
              <a:solidFill>
                <a:srgbClr val="404040"/>
              </a:solidFill>
              <a:effectLst/>
              <a:latin typeface="+mn-lt"/>
              <a:ea typeface="Calibri" panose="020F0502020204030204" pitchFamily="34" charset="0"/>
              <a:cs typeface="Times New Roman" panose="02020603050405020304" pitchFamily="18" charset="0"/>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FCEF6-2201-677D-6D12-A06A1003ED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F39F0-AECA-43B1-D2EE-7A4368B26D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9358CD-0F92-4102-80E3-26231A41C416}"/>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a:t>
            </a:r>
            <a:r>
              <a:rPr lang="en-US" sz="1200" i="1" dirty="0">
                <a:effectLst/>
                <a:latin typeface="+mn-lt"/>
                <a:ea typeface="Aptos" panose="020B0004020202020204" pitchFamily="34" charset="0"/>
                <a:cs typeface="Aptos" panose="020B0004020202020204" pitchFamily="34" charset="0"/>
              </a:rPr>
              <a:t>I am going to say a short vowel sound* and you will write the vowel that says that sound.</a:t>
            </a:r>
          </a:p>
          <a:p>
            <a:endParaRPr lang="en-US" sz="1200" i="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each </a:t>
            </a:r>
            <a:r>
              <a:rPr lang="en-US" sz="1200" b="1" dirty="0">
                <a:effectLst/>
                <a:latin typeface="+mn-lt"/>
                <a:ea typeface="Aptos" panose="020B0004020202020204" pitchFamily="34" charset="0"/>
                <a:cs typeface="Aptos" panose="020B0004020202020204" pitchFamily="34" charset="0"/>
              </a:rPr>
              <a:t>short vowel sound </a:t>
            </a:r>
            <a:r>
              <a:rPr lang="en-US" sz="1200" dirty="0">
                <a:effectLst/>
                <a:latin typeface="+mn-lt"/>
                <a:ea typeface="Aptos" panose="020B0004020202020204" pitchFamily="34" charset="0"/>
                <a:cs typeface="Aptos" panose="020B0004020202020204" pitchFamily="34" charset="0"/>
              </a:rPr>
              <a:t>one at a time while students write the corresponding letters on their mini-whiteboard.</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 in random order:</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/a/, /e</a:t>
            </a:r>
            <a:r>
              <a:rPr lang="en-US" sz="1200" dirty="0">
                <a:effectLst/>
                <a:latin typeface="+mn-lt"/>
                <a:ea typeface="Calibri" panose="020F0502020204030204" pitchFamily="34" charset="0"/>
                <a:cs typeface="Calibri" panose="020F0502020204030204" pitchFamily="34" charset="0"/>
              </a:rPr>
              <a:t>/, /</a:t>
            </a:r>
            <a:r>
              <a:rPr lang="en-US" sz="1200" dirty="0" err="1">
                <a:effectLst/>
                <a:latin typeface="+mn-lt"/>
                <a:ea typeface="Calibri" panose="020F0502020204030204" pitchFamily="34" charset="0"/>
                <a:cs typeface="Calibri" panose="020F0502020204030204" pitchFamily="34" charset="0"/>
              </a:rPr>
              <a:t>i</a:t>
            </a:r>
            <a:r>
              <a:rPr lang="en-US" sz="1200" dirty="0">
                <a:effectLst/>
                <a:latin typeface="+mn-lt"/>
                <a:ea typeface="Calibri" panose="020F0502020204030204" pitchFamily="34" charset="0"/>
                <a:cs typeface="Arial" panose="020B0604020202020204" pitchFamily="34" charset="0"/>
              </a:rPr>
              <a:t>/, /o</a:t>
            </a:r>
            <a:r>
              <a:rPr lang="en-US" sz="1200" dirty="0">
                <a:effectLst/>
                <a:latin typeface="+mn-lt"/>
                <a:ea typeface="Calibri" panose="020F0502020204030204" pitchFamily="34" charset="0"/>
                <a:cs typeface="Calibri" panose="020F0502020204030204" pitchFamily="34" charset="0"/>
              </a:rPr>
              <a:t>/, /u/</a:t>
            </a:r>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vowels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a:extLst>
              <a:ext uri="{FF2B5EF4-FFF2-40B4-BE49-F238E27FC236}">
                <a16:creationId xmlns:a16="http://schemas.microsoft.com/office/drawing/2014/main" id="{92BFBC68-6C96-7A12-0EE1-9472BC61ED7D}"/>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39394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4128E-ADCF-CB55-C9DF-7D695EBF1A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5AA165-E3F4-6AA8-816F-AE87D8C713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57A082-E834-B09F-0924-F953C1A06168}"/>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p>
          <a:p>
            <a:r>
              <a:rPr lang="en-US" sz="1200" dirty="0">
                <a:effectLst/>
                <a:latin typeface="+mn-lt"/>
                <a:ea typeface="Aptos" panose="020B0004020202020204" pitchFamily="34" charset="0"/>
                <a:cs typeface="Aptos" panose="020B0004020202020204" pitchFamily="34" charset="0"/>
              </a:rPr>
              <a:t>Say: </a:t>
            </a:r>
            <a:r>
              <a:rPr lang="en-US" sz="1200" i="1" dirty="0">
                <a:effectLst/>
                <a:latin typeface="+mn-lt"/>
                <a:ea typeface="Aptos" panose="020B0004020202020204" pitchFamily="34" charset="0"/>
                <a:cs typeface="Aptos" panose="020B0004020202020204" pitchFamily="34" charset="0"/>
              </a:rPr>
              <a:t>I am going to say a long vowel sound* and you will write the vowel that says that sound.</a:t>
            </a:r>
          </a:p>
          <a:p>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a:t>
            </a:r>
            <a:r>
              <a:rPr lang="en-US" sz="1200" b="1" dirty="0">
                <a:effectLst/>
                <a:latin typeface="+mn-lt"/>
                <a:ea typeface="Aptos" panose="020B0004020202020204" pitchFamily="34" charset="0"/>
                <a:cs typeface="Aptos" panose="020B0004020202020204" pitchFamily="34" charset="0"/>
              </a:rPr>
              <a:t>long vowel sounds </a:t>
            </a:r>
            <a:r>
              <a:rPr lang="en-US" sz="1200" dirty="0">
                <a:effectLst/>
                <a:latin typeface="+mn-lt"/>
                <a:ea typeface="Aptos" panose="020B0004020202020204" pitchFamily="34" charset="0"/>
                <a:cs typeface="Aptos" panose="020B0004020202020204" pitchFamily="34" charset="0"/>
              </a:rPr>
              <a:t>one at a time while students write the corresponding letters on their mini-whiteboard.</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 in random order:</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/ā/, /</a:t>
            </a:r>
            <a:r>
              <a:rPr lang="en-US" sz="1200" dirty="0">
                <a:effectLst/>
                <a:latin typeface="+mn-lt"/>
                <a:ea typeface="Calibri" panose="020F0502020204030204" pitchFamily="34" charset="0"/>
                <a:cs typeface="Calibri" panose="020F0502020204030204" pitchFamily="34" charset="0"/>
              </a:rPr>
              <a:t>ē/, /</a:t>
            </a:r>
            <a:r>
              <a:rPr lang="en-US" sz="1200" dirty="0">
                <a:effectLst/>
                <a:latin typeface="+mn-lt"/>
                <a:ea typeface="Calibri" panose="020F0502020204030204" pitchFamily="34" charset="0"/>
                <a:cs typeface="Arial" panose="020B0604020202020204" pitchFamily="34" charset="0"/>
              </a:rPr>
              <a:t>ī/, /</a:t>
            </a:r>
            <a:r>
              <a:rPr lang="en-US" sz="1200" dirty="0">
                <a:effectLst/>
                <a:latin typeface="+mn-lt"/>
                <a:ea typeface="Calibri" panose="020F0502020204030204" pitchFamily="34" charset="0"/>
                <a:cs typeface="Calibri" panose="020F0502020204030204" pitchFamily="34" charset="0"/>
              </a:rPr>
              <a:t>ō/, /ū/</a:t>
            </a:r>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vowels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p:txBody>
      </p:sp>
      <p:sp>
        <p:nvSpPr>
          <p:cNvPr id="4" name="Slide Number Placeholder 3">
            <a:extLst>
              <a:ext uri="{FF2B5EF4-FFF2-40B4-BE49-F238E27FC236}">
                <a16:creationId xmlns:a16="http://schemas.microsoft.com/office/drawing/2014/main" id="{02369B5A-C3E6-6B34-F97E-55E135814CE5}"/>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141755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91016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/w/, /j/, /kw/ (</a:t>
            </a:r>
            <a:r>
              <a:rPr lang="en-US" sz="1200" b="1" dirty="0" err="1">
                <a:effectLst/>
                <a:latin typeface="+mn-lt"/>
                <a:ea typeface="Aptos" panose="020B0004020202020204" pitchFamily="34" charset="0"/>
                <a:cs typeface="Aptos" panose="020B0004020202020204" pitchFamily="34" charset="0"/>
              </a:rPr>
              <a:t>qu</a:t>
            </a:r>
            <a:r>
              <a:rPr lang="en-US" sz="1200" dirty="0">
                <a:effectLst/>
                <a:latin typeface="+mn-lt"/>
                <a:ea typeface="Aptos" panose="020B0004020202020204" pitchFamily="34" charset="0"/>
                <a:cs typeface="Aptos" panose="020B0004020202020204" pitchFamily="34" charset="0"/>
              </a:rPr>
              <a:t>), /</a:t>
            </a:r>
            <a:r>
              <a:rPr lang="en-US" sz="1200" dirty="0" err="1">
                <a:effectLst/>
                <a:latin typeface="+mn-lt"/>
                <a:ea typeface="Aptos" panose="020B0004020202020204" pitchFamily="34" charset="0"/>
                <a:cs typeface="Aptos" panose="020B0004020202020204" pitchFamily="34" charset="0"/>
              </a:rPr>
              <a:t>ks</a:t>
            </a:r>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x</a:t>
            </a:r>
            <a:r>
              <a:rPr lang="en-US" sz="1200" dirty="0">
                <a:effectLst/>
                <a:latin typeface="+mn-lt"/>
                <a:ea typeface="Aptos" panose="020B0004020202020204" pitchFamily="34" charset="0"/>
                <a:cs typeface="Aptos" panose="020B0004020202020204" pitchFamily="34" charset="0"/>
              </a:rPr>
              <a:t>)</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563376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Remind students that these are closed-syllable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Before students read each word:</a:t>
            </a:r>
          </a:p>
          <a:p>
            <a:pPr marL="171450" indent="-171450">
              <a:buFont typeface="Arial" panose="020B0604020202020204" pitchFamily="34" charset="0"/>
              <a:buChar char="•"/>
            </a:pPr>
            <a:r>
              <a:rPr lang="en-US">
                <a:latin typeface="+mn-lt"/>
              </a:rPr>
              <a:t>Ask: </a:t>
            </a:r>
            <a:r>
              <a:rPr lang="en-US" i="1">
                <a:latin typeface="+mn-lt"/>
              </a:rPr>
              <a:t>What type of vowel sound will you use to read the word? </a:t>
            </a:r>
          </a:p>
          <a:p>
            <a:pPr marL="171450" indent="-171450">
              <a:buFont typeface="Arial" panose="020B0604020202020204" pitchFamily="34" charset="0"/>
              <a:buChar char="•"/>
            </a:pPr>
            <a:r>
              <a:rPr lang="en-US">
                <a:latin typeface="+mn-lt"/>
              </a:rPr>
              <a:t>Students: </a:t>
            </a:r>
            <a:r>
              <a:rPr lang="en-US" i="1">
                <a:latin typeface="+mn-lt"/>
              </a:rPr>
              <a:t>The short vowel sound.</a:t>
            </a:r>
          </a:p>
          <a:p>
            <a:pPr marL="171450" indent="-171450">
              <a:buFont typeface="Arial" panose="020B0604020202020204" pitchFamily="34" charset="0"/>
              <a:buChar char="•"/>
            </a:pPr>
            <a:r>
              <a:rPr lang="en-US">
                <a:latin typeface="+mn-lt"/>
              </a:rPr>
              <a:t>Ask: </a:t>
            </a:r>
            <a:r>
              <a:rPr lang="en-US" i="1">
                <a:latin typeface="+mn-lt"/>
              </a:rPr>
              <a:t>Why will you use the short vowel sound?</a:t>
            </a:r>
          </a:p>
          <a:p>
            <a:pPr marL="171450" indent="-171450">
              <a:buFont typeface="Arial" panose="020B0604020202020204" pitchFamily="34" charset="0"/>
              <a:buChar char="•"/>
            </a:pPr>
            <a:r>
              <a:rPr lang="en-US" i="0">
                <a:latin typeface="+mn-lt"/>
              </a:rPr>
              <a:t>Students: </a:t>
            </a:r>
            <a:r>
              <a:rPr lang="en-US" i="1">
                <a:latin typeface="+mn-lt"/>
              </a:rPr>
              <a:t>Because the vowel is followed by a consonant.</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Then ask students to read the words by saying each letter</a:t>
            </a:r>
            <a:r>
              <a:rPr lang="en-AU" sz="1200">
                <a:effectLst/>
                <a:latin typeface="Calibri" panose="020F0502020204030204" pitchFamily="34" charset="0"/>
                <a:ea typeface="Calibri" panose="020F0502020204030204" pitchFamily="34" charset="0"/>
              </a:rPr>
              <a:t>–</a:t>
            </a:r>
            <a:r>
              <a:rPr lang="en-US">
                <a:latin typeface="+mn-lt"/>
              </a:rPr>
              <a:t>sound correspondence then reading the word fluently while you point to it. For example, /w/, /</a:t>
            </a:r>
            <a:r>
              <a:rPr lang="en-US">
                <a:latin typeface="+mn-lt"/>
                <a:ea typeface="Calibri" panose="020F0502020204030204" pitchFamily="34" charset="0"/>
                <a:cs typeface="Calibri" panose="020F0502020204030204" pitchFamily="34" charset="0"/>
              </a:rPr>
              <a:t>e</a:t>
            </a:r>
            <a:r>
              <a:rPr lang="en-US">
                <a:latin typeface="+mn-lt"/>
              </a:rPr>
              <a:t>/, /b/, </a:t>
            </a:r>
            <a:r>
              <a:rPr lang="en-US" b="1">
                <a:latin typeface="+mn-lt"/>
              </a:rPr>
              <a:t>web</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a:t>
            </a:r>
            <a:r>
              <a:rPr lang="en-AU" sz="1200">
                <a:effectLst/>
                <a:latin typeface="Calibri" panose="020F0502020204030204" pitchFamily="34" charset="0"/>
                <a:ea typeface="Calibri" panose="020F0502020204030204" pitchFamily="34" charset="0"/>
              </a:rPr>
              <a:t>–</a:t>
            </a:r>
            <a:r>
              <a:rPr lang="en-US">
                <a:latin typeface="+mn-lt"/>
              </a:rPr>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Note:</a:t>
            </a:r>
            <a:r>
              <a:rPr lang="en-US">
                <a:latin typeface="+mn-lt"/>
              </a:rPr>
              <a:t> you may choose to ask a particular student/group/row of students to read each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057554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7.svg"/><Relationship Id="rId9"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0.jpe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9.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21.tiff"/><Relationship Id="rId7" Type="http://schemas.openxmlformats.org/officeDocument/2006/relationships/image" Target="../media/image22.pn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png"/><Relationship Id="rId5" Type="http://schemas.openxmlformats.org/officeDocument/2006/relationships/image" Target="../media/image18.svg"/><Relationship Id="rId10" Type="http://schemas.openxmlformats.org/officeDocument/2006/relationships/image" Target="../media/image20.jpeg"/><Relationship Id="rId4" Type="http://schemas.openxmlformats.org/officeDocument/2006/relationships/image" Target="../media/image17.png"/><Relationship Id="rId9" Type="http://schemas.openxmlformats.org/officeDocument/2006/relationships/hyperlink" Target="https://www.literacyhub.edu.au/plan-teach-and-assess/lesson-packs/" TargetMode="Externa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3.svg"/><Relationship Id="rId4" Type="http://schemas.openxmlformats.org/officeDocument/2006/relationships/image" Target="../media/image5.svg"/><Relationship Id="rId9"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15.svg"/><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5" name="Rounded Rectangle 11">
            <a:extLst>
              <a:ext uri="{FF2B5EF4-FFF2-40B4-BE49-F238E27FC236}">
                <a16:creationId xmlns:a16="http://schemas.microsoft.com/office/drawing/2014/main" id="{68AC2769-99C6-3ED8-1713-2D0D8B0A9DB8}"/>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7186032-8DD1-B503-CF6B-95850E30F4F2}"/>
              </a:ext>
            </a:extLst>
          </p:cNvPr>
          <p:cNvSpPr txBox="1">
            <a:spLocks/>
          </p:cNvSpPr>
          <p:nvPr userDrawn="1"/>
        </p:nvSpPr>
        <p:spPr>
          <a:xfrm>
            <a:off x="559807" y="309387"/>
            <a:ext cx="18718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You do</a:t>
            </a:r>
          </a:p>
        </p:txBody>
      </p:sp>
      <p:sp>
        <p:nvSpPr>
          <p:cNvPr id="2" name="Rectangle: Rounded Corners 1">
            <a:extLst>
              <a:ext uri="{FF2B5EF4-FFF2-40B4-BE49-F238E27FC236}">
                <a16:creationId xmlns:a16="http://schemas.microsoft.com/office/drawing/2014/main" id="{D2A5E7B5-9C96-78F9-A651-AAE4301E905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16370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Tree>
    <p:extLst>
      <p:ext uri="{BB962C8B-B14F-4D97-AF65-F5344CB8AC3E}">
        <p14:creationId xmlns:p14="http://schemas.microsoft.com/office/powerpoint/2010/main" val="3289782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520125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1645515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323C5867-6E5C-514D-B1C6-B5FA88FE21B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1ED366D-B85E-249D-6F17-1E37DDD9D68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honemic awareness +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5" y="299356"/>
            <a:ext cx="433136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283765" y="301851"/>
            <a:ext cx="43313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10" name="Graphic 9" descr="Teacher outline">
            <a:extLst>
              <a:ext uri="{FF2B5EF4-FFF2-40B4-BE49-F238E27FC236}">
                <a16:creationId xmlns:a16="http://schemas.microsoft.com/office/drawing/2014/main" id="{230951E8-4F68-1937-F5C4-A105D3C42B4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25898111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nemic awareness +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5" y="299356"/>
            <a:ext cx="433136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283765" y="301851"/>
            <a:ext cx="43313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4" name="Graphic 3" descr="Classroom outline">
            <a:extLst>
              <a:ext uri="{FF2B5EF4-FFF2-40B4-BE49-F238E27FC236}">
                <a16:creationId xmlns:a16="http://schemas.microsoft.com/office/drawing/2014/main" id="{47C42668-ABA4-2815-EFE1-5AD59CEFF72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1311394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nemic Awareness review + you do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ectangle 6">
            <a:extLst>
              <a:ext uri="{FF2B5EF4-FFF2-40B4-BE49-F238E27FC236}">
                <a16:creationId xmlns:a16="http://schemas.microsoft.com/office/drawing/2014/main" id="{56EA639D-04D3-6146-AA01-D720C71FAC1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7C97AC11-CFAA-3B01-8B62-C66F74308A49}"/>
              </a:ext>
            </a:extLst>
          </p:cNvPr>
          <p:cNvSpPr/>
          <p:nvPr userDrawn="1"/>
        </p:nvSpPr>
        <p:spPr>
          <a:xfrm>
            <a:off x="283764" y="299356"/>
            <a:ext cx="536553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5EE04A-09D9-71FB-40EC-A9FFBFE574C9}"/>
              </a:ext>
            </a:extLst>
          </p:cNvPr>
          <p:cNvSpPr txBox="1">
            <a:spLocks/>
          </p:cNvSpPr>
          <p:nvPr userDrawn="1"/>
        </p:nvSpPr>
        <p:spPr>
          <a:xfrm>
            <a:off x="302415" y="325938"/>
            <a:ext cx="534688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8" name="Rectangle: Rounded Corners 7">
            <a:extLst>
              <a:ext uri="{FF2B5EF4-FFF2-40B4-BE49-F238E27FC236}">
                <a16:creationId xmlns:a16="http://schemas.microsoft.com/office/drawing/2014/main" id="{C1EE03DD-3988-C1CB-947D-8CFE42431CA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170159AC-34E6-5854-DA1C-FE7F2ABE7FF0}"/>
              </a:ext>
            </a:extLst>
          </p:cNvPr>
          <p:cNvPicPr>
            <a:picLocks noChangeAspect="1"/>
          </p:cNvPicPr>
          <p:nvPr userDrawn="1"/>
        </p:nvPicPr>
        <p:blipFill>
          <a:blip r:embed="rId3"/>
          <a:stretch>
            <a:fillRect/>
          </a:stretch>
        </p:blipFill>
        <p:spPr>
          <a:xfrm>
            <a:off x="11123816" y="285094"/>
            <a:ext cx="688908" cy="688908"/>
          </a:xfrm>
          <a:prstGeom prst="rect">
            <a:avLst/>
          </a:prstGeom>
        </p:spPr>
      </p:pic>
    </p:spTree>
    <p:extLst>
      <p:ext uri="{BB962C8B-B14F-4D97-AF65-F5344CB8AC3E}">
        <p14:creationId xmlns:p14="http://schemas.microsoft.com/office/powerpoint/2010/main" val="431692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ectangle 10">
            <a:extLst>
              <a:ext uri="{FF2B5EF4-FFF2-40B4-BE49-F238E27FC236}">
                <a16:creationId xmlns:a16="http://schemas.microsoft.com/office/drawing/2014/main" id="{4A0CAD1D-5DAF-8A4F-BAB3-66BBCE77A8B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4" name="Rounded Rectangle 11">
            <a:extLst>
              <a:ext uri="{FF2B5EF4-FFF2-40B4-BE49-F238E27FC236}">
                <a16:creationId xmlns:a16="http://schemas.microsoft.com/office/drawing/2014/main" id="{B3F20C6B-F6BF-2020-BEE1-496B0E71E21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E9B7436-DA5D-D95B-AD58-BDDD32951C9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2" name="Rectangle: Rounded Corners 1">
            <a:extLst>
              <a:ext uri="{FF2B5EF4-FFF2-40B4-BE49-F238E27FC236}">
                <a16:creationId xmlns:a16="http://schemas.microsoft.com/office/drawing/2014/main" id="{48DAACF3-0923-FD6B-EF14-F870589C30F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095264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Open Slide Phase6">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B04182-09E6-73B4-21F3-03A36757F421}"/>
              </a:ext>
            </a:extLst>
          </p:cNvPr>
          <p:cNvGrpSpPr/>
          <p:nvPr userDrawn="1"/>
        </p:nvGrpSpPr>
        <p:grpSpPr>
          <a:xfrm>
            <a:off x="6275877" y="437600"/>
            <a:ext cx="5554980" cy="711200"/>
            <a:chOff x="6275877" y="437600"/>
            <a:chExt cx="5554980" cy="711200"/>
          </a:xfrm>
        </p:grpSpPr>
        <p:pic>
          <p:nvPicPr>
            <p:cNvPr id="9" name="Picture 8">
              <a:extLst>
                <a:ext uri="{FF2B5EF4-FFF2-40B4-BE49-F238E27FC236}">
                  <a16:creationId xmlns:a16="http://schemas.microsoft.com/office/drawing/2014/main" id="{93718093-AE4F-620B-C883-60229369ACD3}"/>
                </a:ext>
              </a:extLst>
            </p:cNvPr>
            <p:cNvPicPr>
              <a:picLocks noChangeAspect="1"/>
            </p:cNvPicPr>
            <p:nvPr userDrawn="1"/>
          </p:nvPicPr>
          <p:blipFill>
            <a:blip r:embed="rId3"/>
            <a:stretch>
              <a:fillRect/>
            </a:stretch>
          </p:blipFill>
          <p:spPr>
            <a:xfrm>
              <a:off x="6283497" y="437600"/>
              <a:ext cx="5547360" cy="711200"/>
            </a:xfrm>
            <a:prstGeom prst="rect">
              <a:avLst/>
            </a:prstGeom>
          </p:spPr>
        </p:pic>
        <p:sp>
          <p:nvSpPr>
            <p:cNvPr id="12" name="Title 1">
              <a:extLst>
                <a:ext uri="{FF2B5EF4-FFF2-40B4-BE49-F238E27FC236}">
                  <a16:creationId xmlns:a16="http://schemas.microsoft.com/office/drawing/2014/main" id="{C8F0A3AE-F935-FD54-48F8-9FB80E766B76}"/>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3</a:t>
              </a:r>
            </a:p>
          </p:txBody>
        </p:sp>
        <p:sp>
          <p:nvSpPr>
            <p:cNvPr id="13" name="Title 1">
              <a:extLst>
                <a:ext uri="{FF2B5EF4-FFF2-40B4-BE49-F238E27FC236}">
                  <a16:creationId xmlns:a16="http://schemas.microsoft.com/office/drawing/2014/main" id="{ED361F34-D8AF-CCAD-E070-2DF4C392352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6</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5" name="Group 14">
            <a:extLst>
              <a:ext uri="{FF2B5EF4-FFF2-40B4-BE49-F238E27FC236}">
                <a16:creationId xmlns:a16="http://schemas.microsoft.com/office/drawing/2014/main" id="{787F198A-4F37-717B-D439-31300D1234B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660597"/>
            <a:ext cx="7230140"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extBox 5">
            <a:extLst>
              <a:ext uri="{FF2B5EF4-FFF2-40B4-BE49-F238E27FC236}">
                <a16:creationId xmlns:a16="http://schemas.microsoft.com/office/drawing/2014/main" id="{61174C0A-A387-AF68-AB54-8E2714A4300E}"/>
              </a:ext>
            </a:extLst>
          </p:cNvPr>
          <p:cNvSpPr txBox="1"/>
          <p:nvPr userDrawn="1"/>
        </p:nvSpPr>
        <p:spPr>
          <a:xfrm>
            <a:off x="7323155" y="277693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grpSp>
        <p:nvGrpSpPr>
          <p:cNvPr id="22" name="Group 21">
            <a:extLst>
              <a:ext uri="{FF2B5EF4-FFF2-40B4-BE49-F238E27FC236}">
                <a16:creationId xmlns:a16="http://schemas.microsoft.com/office/drawing/2014/main" id="{78BE53A6-813C-8164-C4D2-2890E6E367A4}"/>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4D5BEBB3-D373-3A98-93C7-3725B839A098}"/>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DC4311AE-69D6-6C48-1521-71390585B4B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302290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70828"/>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954107"/>
          </a:xfrm>
          <a:prstGeom prst="rect">
            <a:avLst/>
          </a:prstGeom>
          <a:noFill/>
        </p:spPr>
        <p:txBody>
          <a:bodyPr wrap="square" rtlCol="0">
            <a:spAutoFit/>
          </a:bodyPr>
          <a:lstStyle/>
          <a:p>
            <a:r>
              <a:rPr lang="en-US" sz="2800">
                <a:solidFill>
                  <a:srgbClr val="0E1E42"/>
                </a:solidFill>
                <a:ea typeface="+mj-lt"/>
                <a:cs typeface="+mj-lt"/>
              </a:rPr>
              <a:t>We are learning about letters and sounds so that we can read and </a:t>
            </a:r>
            <a:r>
              <a:rPr lang="en-US" sz="2800">
                <a:ea typeface="+mj-lt"/>
                <a:cs typeface="+mj-lt"/>
              </a:rPr>
              <a:t>spell</a:t>
            </a:r>
            <a:r>
              <a:rPr lang="en-US" sz="2800">
                <a:solidFill>
                  <a:srgbClr val="0E1E42"/>
                </a:solidFill>
                <a:ea typeface="+mj-lt"/>
                <a:cs typeface="+mj-lt"/>
              </a:rPr>
              <a:t> words.</a:t>
            </a:r>
            <a:endParaRPr lang="en-US" sz="2800">
              <a:solidFill>
                <a:srgbClr val="0E1E42"/>
              </a:solidFill>
            </a:endParaRPr>
          </a:p>
        </p:txBody>
      </p:sp>
      <p:sp>
        <p:nvSpPr>
          <p:cNvPr id="11" name="Rectangle 10">
            <a:extLst>
              <a:ext uri="{FF2B5EF4-FFF2-40B4-BE49-F238E27FC236}">
                <a16:creationId xmlns:a16="http://schemas.microsoft.com/office/drawing/2014/main" id="{01885F33-C273-671D-139C-A8412D51557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DF4E923-5C8B-37FE-FAB2-2FFAE9109F0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63554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3_Break after review_Phonemic awareness">
    <p:spTree>
      <p:nvGrpSpPr>
        <p:cNvPr id="1" name=""/>
        <p:cNvGrpSpPr/>
        <p:nvPr/>
      </p:nvGrpSpPr>
      <p:grpSpPr>
        <a:xfrm>
          <a:off x="0" y="0"/>
          <a:ext cx="0" cy="0"/>
          <a:chOff x="0" y="0"/>
          <a:chExt cx="0" cy="0"/>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850867"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2174D56-E90C-C95C-C2EF-5B4161CF1A72}"/>
              </a:ext>
            </a:extLst>
          </p:cNvPr>
          <p:cNvGrpSpPr/>
          <p:nvPr userDrawn="1"/>
        </p:nvGrpSpPr>
        <p:grpSpPr>
          <a:xfrm>
            <a:off x="0" y="892467"/>
            <a:ext cx="8060635" cy="2029968"/>
            <a:chOff x="0" y="695183"/>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2" name="Rectangle: Rounded Corners 11">
            <a:extLst>
              <a:ext uri="{FF2B5EF4-FFF2-40B4-BE49-F238E27FC236}">
                <a16:creationId xmlns:a16="http://schemas.microsoft.com/office/drawing/2014/main" id="{B449B912-CAAF-5DE5-8AEF-563B3664FAC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25" name="Rectangle 24">
            <a:extLst>
              <a:ext uri="{FF2B5EF4-FFF2-40B4-BE49-F238E27FC236}">
                <a16:creationId xmlns:a16="http://schemas.microsoft.com/office/drawing/2014/main" id="{C0BBC820-5C18-3C56-9058-2C3DFA85AD9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Tree>
    <p:extLst>
      <p:ext uri="{BB962C8B-B14F-4D97-AF65-F5344CB8AC3E}">
        <p14:creationId xmlns:p14="http://schemas.microsoft.com/office/powerpoint/2010/main" val="2024384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2" name="Rounded Rectangle 11">
            <a:extLst>
              <a:ext uri="{FF2B5EF4-FFF2-40B4-BE49-F238E27FC236}">
                <a16:creationId xmlns:a16="http://schemas.microsoft.com/office/drawing/2014/main" id="{88B02710-A380-CC5A-FA9B-255E5E37176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AB89E3A-C3AF-67CF-E690-DD99DB6334F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4BCABE1-1CFC-41CE-3194-A447B132FAA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5955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21259" y="284418"/>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1">
            <a:extLst>
              <a:ext uri="{FF2B5EF4-FFF2-40B4-BE49-F238E27FC236}">
                <a16:creationId xmlns:a16="http://schemas.microsoft.com/office/drawing/2014/main" id="{88B02710-A380-CC5A-FA9B-255E5E371767}"/>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AB89E3A-C3AF-67CF-E690-DD99DB6334F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4BCABE1-1CFC-41CE-3194-A447B132FAA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14609" y="362389"/>
            <a:ext cx="490017" cy="490017"/>
          </a:xfrm>
          <a:prstGeom prst="rect">
            <a:avLst/>
          </a:prstGeom>
        </p:spPr>
      </p:pic>
      <p:grpSp>
        <p:nvGrpSpPr>
          <p:cNvPr id="5" name="Group 4">
            <a:extLst>
              <a:ext uri="{FF2B5EF4-FFF2-40B4-BE49-F238E27FC236}">
                <a16:creationId xmlns:a16="http://schemas.microsoft.com/office/drawing/2014/main" id="{CE50DC03-1ACF-ED8A-AA56-D821C39273EE}"/>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E119A29F-A5E8-B8DC-222C-2F09E646BA5A}"/>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AD826702-CDA2-8C18-F750-2D6F2D9011E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1107367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ounded Rectangle 11">
            <a:extLst>
              <a:ext uri="{FF2B5EF4-FFF2-40B4-BE49-F238E27FC236}">
                <a16:creationId xmlns:a16="http://schemas.microsoft.com/office/drawing/2014/main" id="{E871BECF-BDC6-827F-F9F2-1B51223750C3}"/>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EC14EBA-0571-3487-EA9A-0AF3C971B052}"/>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52FABF81-4A8C-AD03-74CF-96C783DDDEC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34457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ounded Rectangle 11">
            <a:extLst>
              <a:ext uri="{FF2B5EF4-FFF2-40B4-BE49-F238E27FC236}">
                <a16:creationId xmlns:a16="http://schemas.microsoft.com/office/drawing/2014/main" id="{DAAFC430-0479-FBAF-3D7C-B34FD8DD189C}"/>
              </a:ext>
            </a:extLst>
          </p:cNvPr>
          <p:cNvSpPr/>
          <p:nvPr userDrawn="1"/>
        </p:nvSpPr>
        <p:spPr>
          <a:xfrm>
            <a:off x="283765"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CED3EF16-F3C1-4FFF-B203-39209A78FC1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1B898634-46C9-7EEE-7928-148843C9317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5872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ounded Rectangle 11">
            <a:extLst>
              <a:ext uri="{FF2B5EF4-FFF2-40B4-BE49-F238E27FC236}">
                <a16:creationId xmlns:a16="http://schemas.microsoft.com/office/drawing/2014/main" id="{A356F474-DBF2-6783-AF13-89718E3F88E5}"/>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8E6D78AE-3C4E-3C3A-D55D-06E373C4A1D6}"/>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34E50B11-72E6-8C8E-EEDC-CD803457684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0685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pic>
        <p:nvPicPr>
          <p:cNvPr id="2" name="Graphic 1" descr="Glasses outline">
            <a:extLst>
              <a:ext uri="{FF2B5EF4-FFF2-40B4-BE49-F238E27FC236}">
                <a16:creationId xmlns:a16="http://schemas.microsoft.com/office/drawing/2014/main" id="{E2C2E710-57C3-77F3-3899-52D314DCD7A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1">
            <a:extLst>
              <a:ext uri="{FF2B5EF4-FFF2-40B4-BE49-F238E27FC236}">
                <a16:creationId xmlns:a16="http://schemas.microsoft.com/office/drawing/2014/main" id="{006054CC-4F96-E173-2C9D-BA366523C69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96BA02C6-0132-7195-4118-9D7E6638D6E8}"/>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9DA2C404-06D1-EDBD-95FC-0A0E418C3D0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527817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11">
            <a:extLst>
              <a:ext uri="{FF2B5EF4-FFF2-40B4-BE49-F238E27FC236}">
                <a16:creationId xmlns:a16="http://schemas.microsoft.com/office/drawing/2014/main" id="{BD1943CA-CFA8-1C1D-AECD-5ED5AC468E52}"/>
              </a:ext>
            </a:extLst>
          </p:cNvPr>
          <p:cNvSpPr/>
          <p:nvPr userDrawn="1"/>
        </p:nvSpPr>
        <p:spPr>
          <a:xfrm>
            <a:off x="285371" y="299356"/>
            <a:ext cx="2053993"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D2B13FB-DF09-F6A1-2881-1161C8CF487F}"/>
              </a:ext>
            </a:extLst>
          </p:cNvPr>
          <p:cNvSpPr txBox="1">
            <a:spLocks/>
          </p:cNvSpPr>
          <p:nvPr userDrawn="1"/>
        </p:nvSpPr>
        <p:spPr>
          <a:xfrm>
            <a:off x="845486" y="29935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AEFF81A4-72F3-39EB-ED51-AFF69E4C547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pic>
        <p:nvPicPr>
          <p:cNvPr id="3" name="Graphic 2" descr="Pencil outline">
            <a:extLst>
              <a:ext uri="{FF2B5EF4-FFF2-40B4-BE49-F238E27FC236}">
                <a16:creationId xmlns:a16="http://schemas.microsoft.com/office/drawing/2014/main" id="{F8835653-477E-D89B-D39B-0592045F4F8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Tree>
    <p:custDataLst>
      <p:tags r:id="rId1"/>
    </p:custDataLst>
    <p:extLst>
      <p:ext uri="{BB962C8B-B14F-4D97-AF65-F5344CB8AC3E}">
        <p14:creationId xmlns:p14="http://schemas.microsoft.com/office/powerpoint/2010/main" val="2870547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511802"/>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30E825-9325-46F0-9B87-F20DC90FE78F}" type="datetime1">
              <a:rPr lang="en-AU" smtClean="0"/>
              <a:t>19/03/2025</a:t>
            </a:fld>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705" r:id="rId3"/>
    <p:sldLayoutId id="2147483708" r:id="rId4"/>
    <p:sldLayoutId id="2147483698" r:id="rId5"/>
    <p:sldLayoutId id="2147483703" r:id="rId6"/>
    <p:sldLayoutId id="2147483699" r:id="rId7"/>
    <p:sldLayoutId id="2147483701" r:id="rId8"/>
    <p:sldLayoutId id="2147483702" r:id="rId9"/>
    <p:sldLayoutId id="2147483704" r:id="rId10"/>
    <p:sldLayoutId id="2147483711" r:id="rId11"/>
    <p:sldLayoutId id="2147483712" r:id="rId12"/>
    <p:sldLayoutId id="2147483713" r:id="rId13"/>
    <p:sldLayoutId id="2147483691" r:id="rId14"/>
    <p:sldLayoutId id="2147483693" r:id="rId15"/>
    <p:sldLayoutId id="2147483715" r:id="rId16"/>
    <p:sldLayoutId id="2147483716" r:id="rId17"/>
    <p:sldLayoutId id="2147483714" r:id="rId18"/>
    <p:sldLayoutId id="2147483694" r:id="rId19"/>
    <p:sldLayoutId id="2147483720" r:id="rId20"/>
    <p:sldLayoutId id="2147483721" r:id="rId21"/>
    <p:sldLayoutId id="2147483722"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37.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1.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1.xml"/><Relationship Id="rId6" Type="http://schemas.openxmlformats.org/officeDocument/2006/relationships/image" Target="../media/image32.png"/><Relationship Id="rId5" Type="http://schemas.openxmlformats.org/officeDocument/2006/relationships/image" Target="file:////Volumes/Big%20Storage/0_For%20MacBook%20Pro%20Changeover/ESA%20Design/0_2024%20WIP/LitHub%20Phases%20Templates/PP%20Templates/Links/short%20vowel%20icon.png" TargetMode="Externa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2.xml"/><Relationship Id="rId6" Type="http://schemas.openxmlformats.org/officeDocument/2006/relationships/image" Target="../media/image32.png"/><Relationship Id="rId5" Type="http://schemas.openxmlformats.org/officeDocument/2006/relationships/image" Target="file:////Volumes/Big%20Storage/0_For%20MacBook%20Pro%20Changeover/ESA%20Design/0_2024%20WIP/LitHub%20Phases%20Templates/PP%20Templates/Links/short%20vowel%20icon.png" TargetMode="Externa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file:////Volumes/Big%20Storage/0_For%20MacBook%20Pro%20Changeover/ESA%20Design/0_2024%20WIP/LitHub%20Phases%20Templates/PP%20Templates/Links/short%20vowel%20icon.png" TargetMode="External"/><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1.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2.xml"/><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4.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25.xml"/><Relationship Id="rId5" Type="http://schemas.openxmlformats.org/officeDocument/2006/relationships/image" Target="../media/image44.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2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file:////Volumes/Big%20Storage/0_For%20MacBook%20Pro%20Changeover/ESA%20Design/0_2024%20WIP/LitHub%20Phases%20Templates/PP%20Templates/Links/long%20vowel%20icon_plain.png" TargetMode="External"/><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xml"/><Relationship Id="rId1" Type="http://schemas.openxmlformats.org/officeDocument/2006/relationships/tags" Target="../tags/tag31.xml"/><Relationship Id="rId5" Type="http://schemas.openxmlformats.org/officeDocument/2006/relationships/image" Target="../media/image31.svg"/><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1.svg"/><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45.png"/><Relationship Id="rId3" Type="http://schemas.openxmlformats.org/officeDocument/2006/relationships/notesSlide" Target="../notesSlides/notesSlide42.xml"/><Relationship Id="rId7" Type="http://schemas.openxmlformats.org/officeDocument/2006/relationships/image" Target="../media/image9.svg"/><Relationship Id="rId12" Type="http://schemas.openxmlformats.org/officeDocument/2006/relationships/image" Target="../media/image48.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8.png"/><Relationship Id="rId11" Type="http://schemas.openxmlformats.org/officeDocument/2006/relationships/image" Target="../media/image41.png"/><Relationship Id="rId5" Type="http://schemas.openxmlformats.org/officeDocument/2006/relationships/image" Target="../media/image7.svg"/><Relationship Id="rId15" Type="http://schemas.openxmlformats.org/officeDocument/2006/relationships/image" Target="../media/image50.svg"/><Relationship Id="rId10" Type="http://schemas.openxmlformats.org/officeDocument/2006/relationships/image" Target="../media/image47.png"/><Relationship Id="rId4" Type="http://schemas.openxmlformats.org/officeDocument/2006/relationships/image" Target="../media/image6.png"/><Relationship Id="rId9" Type="http://schemas.openxmlformats.org/officeDocument/2006/relationships/image" Target="../media/image43.png"/><Relationship Id="rId1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5.xml"/><Relationship Id="rId1" Type="http://schemas.openxmlformats.org/officeDocument/2006/relationships/tags" Target="../tags/tag34.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55.svg"/><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31.sv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rgbClr val="E2E8E9"/>
                </a:solidFill>
                <a:latin typeface="+mn-lt"/>
              </a:rPr>
              <a:t>Slide 1 Start of presentation, Open/closed syllables – one syllable words</a:t>
            </a:r>
            <a:endParaRPr lang="en-US" sz="800" dirty="0">
              <a:solidFill>
                <a:srgbClr val="E2E8E9"/>
              </a:solidFill>
              <a:latin typeface="+mn-lt"/>
            </a:endParaRPr>
          </a:p>
        </p:txBody>
      </p:sp>
      <p:sp>
        <p:nvSpPr>
          <p:cNvPr id="8" name="TextBox 7">
            <a:extLst>
              <a:ext uri="{FF2B5EF4-FFF2-40B4-BE49-F238E27FC236}">
                <a16:creationId xmlns:a16="http://schemas.microsoft.com/office/drawing/2014/main" id="{8C1F3F8A-2DDD-8F3B-512C-A137699E9C41}"/>
              </a:ext>
            </a:extLst>
          </p:cNvPr>
          <p:cNvSpPr txBox="1"/>
          <p:nvPr/>
        </p:nvSpPr>
        <p:spPr>
          <a:xfrm>
            <a:off x="869769" y="2771037"/>
            <a:ext cx="4771292" cy="1718419"/>
          </a:xfrm>
          <a:prstGeom prst="rect">
            <a:avLst/>
          </a:prstGeom>
          <a:noFill/>
        </p:spPr>
        <p:txBody>
          <a:bodyPr wrap="square">
            <a:spAutoFit/>
          </a:bodyPr>
          <a:lstStyle/>
          <a:p>
            <a:pPr marR="0" lvl="0" algn="ctr" defTabSz="914400" rtl="0" eaLnBrk="1" fontAlgn="auto" latinLnBrk="0" hangingPunct="1">
              <a:spcBef>
                <a:spcPts val="400"/>
              </a:spcBef>
              <a:spcAft>
                <a:spcPts val="0"/>
              </a:spcAft>
              <a:buClrTx/>
              <a:buSzTx/>
              <a:tabLst/>
              <a:defRPr/>
            </a:pPr>
            <a:r>
              <a:rPr lang="en-US" sz="3900">
                <a:solidFill>
                  <a:prstClr val="black"/>
                </a:solidFill>
                <a:latin typeface="Calibri" panose="020F0502020204030204"/>
              </a:rPr>
              <a:t>w</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   j</a:t>
            </a:r>
            <a:r>
              <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rPr>
              <a:t>   </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q</a:t>
            </a:r>
            <a:r>
              <a:rPr kumimoji="0" lang="en-US" sz="3900" b="0" i="0" u="none" strike="noStrike" kern="1200" cap="none" spc="0" normalizeH="0" baseline="0" noProof="0">
                <a:ln>
                  <a:noFill/>
                </a:ln>
                <a:solidFill>
                  <a:srgbClr val="0E1E42"/>
                </a:solidFill>
                <a:effectLst/>
                <a:uLnTx/>
                <a:uFillTx/>
                <a:latin typeface="Calibri" panose="020F0502020204030204"/>
                <a:ea typeface="+mn-ea"/>
                <a:cs typeface="+mn-cs"/>
              </a:rPr>
              <a:t>   </a:t>
            </a:r>
            <a:r>
              <a:rPr kumimoji="0" lang="en-US" sz="3900" b="0" i="0" u="none" strike="noStrike" kern="1200" cap="none" spc="0" normalizeH="0" baseline="0" noProof="0">
                <a:ln>
                  <a:noFill/>
                </a:ln>
                <a:solidFill>
                  <a:prstClr val="black"/>
                </a:solidFill>
                <a:effectLst/>
                <a:uLnTx/>
                <a:uFillTx/>
                <a:latin typeface="Calibri" panose="020F0502020204030204"/>
                <a:ea typeface="+mn-ea"/>
                <a:cs typeface="+mn-cs"/>
              </a:rPr>
              <a:t>x</a:t>
            </a:r>
          </a:p>
          <a:p>
            <a:pPr marR="0" lvl="0" algn="ctr" defTabSz="914400" rtl="0" eaLnBrk="1" fontAlgn="auto" latinLnBrk="0" hangingPunct="1">
              <a:spcBef>
                <a:spcPts val="400"/>
              </a:spcBef>
              <a:spcAft>
                <a:spcPts val="0"/>
              </a:spcAft>
              <a:buClrTx/>
              <a:buSzTx/>
              <a:tabLst/>
              <a:defRPr/>
            </a:pPr>
            <a:r>
              <a:rPr kumimoji="0" lang="en-US" sz="3000" b="0" i="0" u="none" strike="noStrike" kern="1200" cap="none" spc="0" normalizeH="0" baseline="0" noProof="0">
                <a:ln>
                  <a:noFill/>
                </a:ln>
                <a:solidFill>
                  <a:prstClr val="black"/>
                </a:solidFill>
                <a:effectLst/>
                <a:uLnTx/>
                <a:uFillTx/>
                <a:latin typeface="Calibri" panose="020F0502020204030204"/>
                <a:ea typeface="+mn-ea"/>
                <a:cs typeface="+mn-cs"/>
              </a:rPr>
              <a:t>Short and long vowel sounds</a:t>
            </a:r>
          </a:p>
          <a:p>
            <a:pPr marR="0" lvl="0" algn="ctr" defTabSz="914400" rtl="0" eaLnBrk="1" fontAlgn="auto" latinLnBrk="0" hangingPunct="1">
              <a:spcBef>
                <a:spcPts val="400"/>
              </a:spcBef>
              <a:spcAft>
                <a:spcPts val="0"/>
              </a:spcAft>
              <a:buClrTx/>
              <a:buSzTx/>
              <a:tabLst/>
              <a:defRPr/>
            </a:pPr>
            <a:r>
              <a:rPr kumimoji="0" lang="en-US" sz="3000" b="0" i="0" u="none" strike="noStrike" kern="1200" cap="none" spc="0" normalizeH="0" baseline="0" noProof="0">
                <a:ln>
                  <a:noFill/>
                </a:ln>
                <a:solidFill>
                  <a:prstClr val="black"/>
                </a:solidFill>
                <a:effectLst/>
                <a:uLnTx/>
                <a:uFillTx/>
                <a:latin typeface="Calibri" panose="020F0502020204030204"/>
                <a:ea typeface="+mn-ea"/>
                <a:cs typeface="+mn-cs"/>
              </a:rPr>
              <a:t>y</a:t>
            </a:r>
            <a:r>
              <a:rPr kumimoji="0" lang="en-US" sz="3000" b="0" i="0" u="none" strike="noStrike" kern="1200" cap="none" spc="0" normalizeH="0" baseline="0" noProof="0">
                <a:ln>
                  <a:noFill/>
                </a:ln>
                <a:solidFill>
                  <a:srgbClr val="0E1E42"/>
                </a:solidFill>
                <a:effectLst/>
                <a:uLnTx/>
                <a:uFillTx/>
                <a:latin typeface="Calibri" panose="020F0502020204030204"/>
                <a:ea typeface="+mn-ea"/>
                <a:cs typeface="+mn-cs"/>
              </a:rPr>
              <a:t>ou    one    your    she</a:t>
            </a:r>
          </a:p>
        </p:txBody>
      </p:sp>
      <p:sp>
        <p:nvSpPr>
          <p:cNvPr id="10" name="TextBox 9">
            <a:extLst>
              <a:ext uri="{FF2B5EF4-FFF2-40B4-BE49-F238E27FC236}">
                <a16:creationId xmlns:a16="http://schemas.microsoft.com/office/drawing/2014/main" id="{C81C77B9-4B69-6FE1-CC98-7F1E3191785B}"/>
              </a:ext>
            </a:extLst>
          </p:cNvPr>
          <p:cNvSpPr txBox="1"/>
          <p:nvPr/>
        </p:nvSpPr>
        <p:spPr>
          <a:xfrm>
            <a:off x="5921493" y="3331778"/>
            <a:ext cx="6096000" cy="13008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2600" b="1" i="0" u="none" strike="noStrike" kern="1200" cap="none" spc="0" normalizeH="0" baseline="0" noProof="0" dirty="0">
                <a:ln>
                  <a:noFill/>
                </a:ln>
                <a:solidFill>
                  <a:srgbClr val="0E1E42"/>
                </a:solidFill>
                <a:effectLst/>
                <a:uLnTx/>
                <a:uFillTx/>
                <a:latin typeface="Calibri" panose="020F0502020204030204"/>
                <a:ea typeface="+mn-ea"/>
                <a:cs typeface="+mn-cs"/>
              </a:rPr>
              <a:t>Open/closed syllables: </a:t>
            </a:r>
            <a:br>
              <a:rPr kumimoji="0" lang="en-US" sz="2600" b="1" i="0" u="none" strike="noStrike" kern="1200" cap="none" spc="0" normalizeH="0" baseline="0" noProof="0" dirty="0">
                <a:ln>
                  <a:noFill/>
                </a:ln>
                <a:solidFill>
                  <a:srgbClr val="0E1E42"/>
                </a:solidFill>
                <a:effectLst/>
                <a:uLnTx/>
                <a:uFillTx/>
                <a:latin typeface="Calibri" panose="020F0502020204030204"/>
                <a:ea typeface="+mn-ea"/>
                <a:cs typeface="+mn-cs"/>
              </a:rPr>
            </a:br>
            <a:r>
              <a:rPr kumimoji="0" lang="en-US" sz="2600" b="1" i="0" u="none" strike="noStrike" kern="1200" cap="none" spc="0" normalizeH="0" baseline="0" noProof="0" dirty="0">
                <a:ln>
                  <a:noFill/>
                </a:ln>
                <a:solidFill>
                  <a:srgbClr val="0E1E42"/>
                </a:solidFill>
                <a:effectLst/>
                <a:uLnTx/>
                <a:uFillTx/>
                <a:latin typeface="Calibri" panose="020F0502020204030204"/>
                <a:ea typeface="+mn-ea"/>
                <a:cs typeface="+mn-cs"/>
              </a:rPr>
              <a:t>one-syllable words</a:t>
            </a:r>
          </a:p>
          <a:p>
            <a:pPr marR="0" lvl="0" algn="ctr" defTabSz="914400" rtl="0" eaLnBrk="1" fontAlgn="auto" latinLnBrk="0" hangingPunct="1">
              <a:lnSpc>
                <a:spcPct val="90000"/>
              </a:lnSpc>
              <a:spcBef>
                <a:spcPts val="1000"/>
              </a:spcBef>
              <a:spcAft>
                <a:spcPts val="0"/>
              </a:spcAft>
              <a:buClrTx/>
              <a:buSzTx/>
              <a:tabLst/>
              <a:defRPr/>
            </a:pPr>
            <a:r>
              <a:rPr kumimoji="0" lang="en-US" sz="2600" b="1" i="0" u="none" strike="noStrike" kern="1200" cap="none" spc="0" normalizeH="0" baseline="0" noProof="0" dirty="0">
                <a:ln>
                  <a:noFill/>
                </a:ln>
                <a:solidFill>
                  <a:srgbClr val="0E1E42"/>
                </a:solidFill>
                <a:effectLst/>
                <a:uLnTx/>
                <a:uFillTx/>
                <a:latin typeface="Calibri" panose="020F0502020204030204"/>
                <a:ea typeface="+mn-ea"/>
                <a:cs typeface="+mn-cs"/>
              </a:rPr>
              <a:t>what</a:t>
            </a:r>
            <a:endParaRPr kumimoji="0" lang="en-AU" sz="26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6809F-B1C7-715F-6274-FA3C0A14AC0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B149CEB-3660-5D85-B5AD-0D8756468CED}"/>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10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D0566B30-850F-73FC-91D1-E4B03DEF7AB4}"/>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so     hi     me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8148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8F20899-C312-2E5E-7A7F-A5DCB0B62056}"/>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11 Review</a:t>
            </a:r>
            <a:endParaRPr lang="en-AU" sz="800" dirty="0">
              <a:solidFill>
                <a:srgbClr val="E2E8E9"/>
              </a:solidFill>
              <a:latin typeface="+mn-lt"/>
            </a:endParaRPr>
          </a:p>
        </p:txBody>
      </p:sp>
      <p:grpSp>
        <p:nvGrpSpPr>
          <p:cNvPr id="2" name="Group 1" descr="ox, jug, quack">
            <a:extLst>
              <a:ext uri="{FF2B5EF4-FFF2-40B4-BE49-F238E27FC236}">
                <a16:creationId xmlns:a16="http://schemas.microsoft.com/office/drawing/2014/main" id="{9EF17F6A-9419-A6DB-F8CA-55EBF90D035D}"/>
              </a:ext>
            </a:extLst>
          </p:cNvPr>
          <p:cNvGrpSpPr/>
          <p:nvPr/>
        </p:nvGrpSpPr>
        <p:grpSpPr>
          <a:xfrm>
            <a:off x="796487" y="1964872"/>
            <a:ext cx="10372350" cy="2914181"/>
            <a:chOff x="796487" y="1964872"/>
            <a:chExt cx="10372350" cy="2914181"/>
          </a:xfrm>
        </p:grpSpPr>
        <p:pic>
          <p:nvPicPr>
            <p:cNvPr id="3" name="Picture 2" descr="ox">
              <a:extLst>
                <a:ext uri="{FF2B5EF4-FFF2-40B4-BE49-F238E27FC236}">
                  <a16:creationId xmlns:a16="http://schemas.microsoft.com/office/drawing/2014/main" id="{F41469DE-A87C-7747-5544-9626D78BED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96487" y="1964872"/>
              <a:ext cx="2890908" cy="2890908"/>
            </a:xfrm>
            <a:prstGeom prst="rect">
              <a:avLst/>
            </a:prstGeom>
          </p:spPr>
        </p:pic>
        <p:pic>
          <p:nvPicPr>
            <p:cNvPr id="4" name="Picture 3">
              <a:extLst>
                <a:ext uri="{FF2B5EF4-FFF2-40B4-BE49-F238E27FC236}">
                  <a16:creationId xmlns:a16="http://schemas.microsoft.com/office/drawing/2014/main" id="{CBA2EAF2-BAC7-A3D4-F85F-3610D589E3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37208" y="1988145"/>
              <a:ext cx="2890908" cy="2890908"/>
            </a:xfrm>
            <a:prstGeom prst="rect">
              <a:avLst/>
            </a:prstGeom>
          </p:spPr>
        </p:pic>
        <p:pic>
          <p:nvPicPr>
            <p:cNvPr id="5" name="Picture 4">
              <a:extLst>
                <a:ext uri="{FF2B5EF4-FFF2-40B4-BE49-F238E27FC236}">
                  <a16:creationId xmlns:a16="http://schemas.microsoft.com/office/drawing/2014/main" id="{972CCA67-1B70-0A37-2F2A-FAC9653EEC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9" y="2233013"/>
              <a:ext cx="2890908" cy="2401171"/>
            </a:xfrm>
            <a:prstGeom prst="rect">
              <a:avLst/>
            </a:prstGeom>
          </p:spPr>
        </p:pic>
      </p:grpSp>
    </p:spTree>
    <p:extLst>
      <p:ext uri="{BB962C8B-B14F-4D97-AF65-F5344CB8AC3E}">
        <p14:creationId xmlns:p14="http://schemas.microsoft.com/office/powerpoint/2010/main" val="3021334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3DBA1-947E-1C91-09CF-8A3427D8C57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0C9B22A-0D8D-844A-A1C5-AC7A95FE0ED8}"/>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12 Review</a:t>
            </a:r>
            <a:endParaRPr lang="en-AU" sz="800" dirty="0">
              <a:solidFill>
                <a:srgbClr val="E2E8E9"/>
              </a:solidFill>
              <a:latin typeface="+mn-lt"/>
            </a:endParaRPr>
          </a:p>
        </p:txBody>
      </p:sp>
      <p:grpSp>
        <p:nvGrpSpPr>
          <p:cNvPr id="7" name="Group 6" descr="Pencil above a square that represents a consonant and to the right a circle that represents a vowel">
            <a:extLst>
              <a:ext uri="{FF2B5EF4-FFF2-40B4-BE49-F238E27FC236}">
                <a16:creationId xmlns:a16="http://schemas.microsoft.com/office/drawing/2014/main" id="{89D22917-5690-81C4-672F-BD9C534AB733}"/>
              </a:ext>
            </a:extLst>
          </p:cNvPr>
          <p:cNvGrpSpPr/>
          <p:nvPr/>
        </p:nvGrpSpPr>
        <p:grpSpPr>
          <a:xfrm>
            <a:off x="3995218" y="1403990"/>
            <a:ext cx="3173108" cy="3144733"/>
            <a:chOff x="3995218" y="1403990"/>
            <a:chExt cx="3173108" cy="3144733"/>
          </a:xfrm>
        </p:grpSpPr>
        <p:pic>
          <p:nvPicPr>
            <p:cNvPr id="8" name="Graphic 7" descr="Pencil with solid fill">
              <a:extLst>
                <a:ext uri="{FF2B5EF4-FFF2-40B4-BE49-F238E27FC236}">
                  <a16:creationId xmlns:a16="http://schemas.microsoft.com/office/drawing/2014/main" id="{28D170A0-57B5-5826-EDE3-E6B0B0A92DB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63629" y="1403990"/>
              <a:ext cx="1602519" cy="1602519"/>
            </a:xfrm>
            <a:prstGeom prst="rect">
              <a:avLst/>
            </a:prstGeom>
          </p:spPr>
        </p:pic>
        <p:sp>
          <p:nvSpPr>
            <p:cNvPr id="9" name="Oval 8">
              <a:extLst>
                <a:ext uri="{FF2B5EF4-FFF2-40B4-BE49-F238E27FC236}">
                  <a16:creationId xmlns:a16="http://schemas.microsoft.com/office/drawing/2014/main" id="{22C69DF4-5BFF-8EEC-E6B3-8AAD70B0DDF6}"/>
                </a:ext>
              </a:extLst>
            </p:cNvPr>
            <p:cNvSpPr/>
            <p:nvPr/>
          </p:nvSpPr>
          <p:spPr>
            <a:xfrm>
              <a:off x="5626395" y="3005847"/>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3">
              <a:extLst>
                <a:ext uri="{FF2B5EF4-FFF2-40B4-BE49-F238E27FC236}">
                  <a16:creationId xmlns:a16="http://schemas.microsoft.com/office/drawing/2014/main" id="{EE10124D-519E-31C8-0D3E-B71C22ACA16A}"/>
                </a:ext>
              </a:extLst>
            </p:cNvPr>
            <p:cNvSpPr/>
            <p:nvPr/>
          </p:nvSpPr>
          <p:spPr>
            <a:xfrm>
              <a:off x="3995218" y="3006792"/>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E490E7E3-A4CA-C997-DB0C-A1AB54FE490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722699" y="4567840"/>
            <a:ext cx="2342309" cy="438950"/>
          </a:xfrm>
          <a:prstGeom prst="rect">
            <a:avLst/>
          </a:prstGeom>
        </p:spPr>
      </p:pic>
    </p:spTree>
    <p:extLst>
      <p:ext uri="{BB962C8B-B14F-4D97-AF65-F5344CB8AC3E}">
        <p14:creationId xmlns:p14="http://schemas.microsoft.com/office/powerpoint/2010/main" val="208780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7ACDD-CB2A-86B2-5E5C-EB8544EAA898}"/>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13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C12B333B-C8C3-2491-05CA-DF0C852E72EE}"/>
              </a:ext>
            </a:extLst>
          </p:cNvPr>
          <p:cNvSpPr txBox="1">
            <a:spLocks/>
          </p:cNvSpPr>
          <p:nvPr/>
        </p:nvSpPr>
        <p:spPr>
          <a:xfrm>
            <a:off x="263716" y="2910432"/>
            <a:ext cx="116014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your   one   she   you</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CB872D-DF82-2A8A-61EE-2922D77F2858}"/>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14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She said you had one quick jet.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5CF638-0A76-BAF6-D2D9-62CC445E0CE1}"/>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15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p:nvPr>
        </p:nvSpPr>
        <p:spPr/>
        <p:txBody>
          <a:bodyPr/>
          <a:lstStyle/>
          <a:p>
            <a:r>
              <a:rPr lang="en-US" sz="800" dirty="0">
                <a:solidFill>
                  <a:srgbClr val="E2E8E9"/>
                </a:solidFill>
                <a:latin typeface="+mn-lt"/>
              </a:rPr>
              <a:t>Slide 16 End of review, start of lesson</a:t>
            </a:r>
            <a:endParaRPr lang="en-AU" sz="800" dirty="0">
              <a:solidFill>
                <a:srgbClr val="E2E8E9"/>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10FE9-2A45-5926-E9CA-1F1D3C338C01}"/>
              </a:ext>
            </a:extLst>
          </p:cNvPr>
          <p:cNvSpPr>
            <a:spLocks noGrp="1"/>
          </p:cNvSpPr>
          <p:nvPr>
            <p:ph type="title" idx="4294967295"/>
          </p:nvPr>
        </p:nvSpPr>
        <p:spPr/>
        <p:txBody>
          <a:bodyPr/>
          <a:lstStyle/>
          <a:p>
            <a:r>
              <a:rPr lang="en-AU" sz="800" dirty="0">
                <a:solidFill>
                  <a:srgbClr val="E2E8E9"/>
                </a:solidFill>
                <a:latin typeface="+mn-lt"/>
              </a:rPr>
              <a:t>Slide 17 Phonemic</a:t>
            </a:r>
            <a:r>
              <a:rPr lang="en-AU" sz="800" baseline="0" dirty="0">
                <a:solidFill>
                  <a:srgbClr val="E2E8E9"/>
                </a:solidFill>
                <a:latin typeface="+mn-lt"/>
              </a:rPr>
              <a:t> awareness</a:t>
            </a:r>
            <a:endParaRPr lang="en-AU" sz="800" dirty="0">
              <a:solidFill>
                <a:srgbClr val="E2E8E9"/>
              </a:solidFill>
              <a:latin typeface="+mn-lt"/>
            </a:endParaRPr>
          </a:p>
        </p:txBody>
      </p:sp>
      <p:grpSp>
        <p:nvGrpSpPr>
          <p:cNvPr id="28" name="Group 27" descr="A row of four shapes; two squares with circular arrows to indicate swapping, followed by a circle and then another square.">
            <a:extLst>
              <a:ext uri="{FF2B5EF4-FFF2-40B4-BE49-F238E27FC236}">
                <a16:creationId xmlns:a16="http://schemas.microsoft.com/office/drawing/2014/main" id="{420AB190-5D0B-2F28-8F45-7CF2EACAC99C}"/>
              </a:ext>
            </a:extLst>
          </p:cNvPr>
          <p:cNvGrpSpPr/>
          <p:nvPr/>
        </p:nvGrpSpPr>
        <p:grpSpPr>
          <a:xfrm>
            <a:off x="2433056" y="2878710"/>
            <a:ext cx="6843204" cy="1544702"/>
            <a:chOff x="2433056" y="2878710"/>
            <a:chExt cx="6843204" cy="1544702"/>
          </a:xfrm>
        </p:grpSpPr>
        <p:grpSp>
          <p:nvGrpSpPr>
            <p:cNvPr id="27" name="Group 26">
              <a:extLst>
                <a:ext uri="{FF2B5EF4-FFF2-40B4-BE49-F238E27FC236}">
                  <a16:creationId xmlns:a16="http://schemas.microsoft.com/office/drawing/2014/main" id="{EDE2860F-41DD-FB10-FFAB-1658CA072F49}"/>
                </a:ext>
              </a:extLst>
            </p:cNvPr>
            <p:cNvGrpSpPr/>
            <p:nvPr/>
          </p:nvGrpSpPr>
          <p:grpSpPr>
            <a:xfrm>
              <a:off x="2433056" y="2878710"/>
              <a:ext cx="6843204" cy="1544702"/>
              <a:chOff x="2433056" y="2878710"/>
              <a:chExt cx="6843204" cy="1544702"/>
            </a:xfrm>
          </p:grpSpPr>
          <p:sp>
            <p:nvSpPr>
              <p:cNvPr id="16" name="Rounded Rectangle 13">
                <a:extLst>
                  <a:ext uri="{FF2B5EF4-FFF2-40B4-BE49-F238E27FC236}">
                    <a16:creationId xmlns:a16="http://schemas.microsoft.com/office/drawing/2014/main" id="{A2C6DAFD-F1BE-6844-7AFE-0CF227F3E9ED}"/>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6FAEFF3-D0FB-FA7C-D9C9-BCFE857985A2}"/>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5DC1711B-112B-D018-FACA-64437450C92E}"/>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3">
                <a:extLst>
                  <a:ext uri="{FF2B5EF4-FFF2-40B4-BE49-F238E27FC236}">
                    <a16:creationId xmlns:a16="http://schemas.microsoft.com/office/drawing/2014/main" id="{E0ACF709-BE34-FF10-3626-E0BF414EEBBA}"/>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AAB2CBDE-877A-AC01-E053-CBB04D5B94B0}"/>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3"/>
              <a:ext cx="1432684" cy="1432684"/>
            </a:xfrm>
            <a:prstGeom prst="rect">
              <a:avLst/>
            </a:prstGeom>
          </p:spPr>
        </p:pic>
        <p:pic>
          <p:nvPicPr>
            <p:cNvPr id="23" name="Picture 22">
              <a:extLst>
                <a:ext uri="{FF2B5EF4-FFF2-40B4-BE49-F238E27FC236}">
                  <a16:creationId xmlns:a16="http://schemas.microsoft.com/office/drawing/2014/main" id="{94568E54-A2F7-623C-2214-E6DDFF28197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254152" y="2987957"/>
              <a:ext cx="1432684" cy="1432684"/>
            </a:xfrm>
            <a:prstGeom prst="rect">
              <a:avLst/>
            </a:prstGeom>
          </p:spPr>
        </p:pic>
      </p:grpSp>
    </p:spTree>
    <p:extLst>
      <p:ext uri="{BB962C8B-B14F-4D97-AF65-F5344CB8AC3E}">
        <p14:creationId xmlns:p14="http://schemas.microsoft.com/office/powerpoint/2010/main" val="3539928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45EFDE-352A-9EC2-4502-13A6D85A8258}"/>
              </a:ext>
            </a:extLst>
          </p:cNvPr>
          <p:cNvSpPr>
            <a:spLocks noGrp="1"/>
          </p:cNvSpPr>
          <p:nvPr>
            <p:ph type="title" idx="4294967295"/>
          </p:nvPr>
        </p:nvSpPr>
        <p:spPr/>
        <p:txBody>
          <a:bodyPr/>
          <a:lstStyle/>
          <a:p>
            <a:r>
              <a:rPr lang="en-AU" sz="800" dirty="0">
                <a:solidFill>
                  <a:srgbClr val="E2E8E9"/>
                </a:solidFill>
                <a:latin typeface="+mn-lt"/>
              </a:rPr>
              <a:t>Slide 18 Phonemic</a:t>
            </a:r>
            <a:r>
              <a:rPr lang="en-AU" sz="800" baseline="0" dirty="0">
                <a:solidFill>
                  <a:srgbClr val="E2E8E9"/>
                </a:solidFill>
                <a:latin typeface="+mn-lt"/>
              </a:rPr>
              <a:t> awareness</a:t>
            </a:r>
            <a:endParaRPr lang="en-AU" sz="800" dirty="0">
              <a:solidFill>
                <a:srgbClr val="E2E8E9"/>
              </a:solidFill>
              <a:latin typeface="+mn-lt"/>
            </a:endParaRPr>
          </a:p>
        </p:txBody>
      </p:sp>
      <p:grpSp>
        <p:nvGrpSpPr>
          <p:cNvPr id="11" name="Group 10" descr="A row of four shapes; two squares with circular arrows to indicate swapping, followed by a circle and then another square.">
            <a:extLst>
              <a:ext uri="{FF2B5EF4-FFF2-40B4-BE49-F238E27FC236}">
                <a16:creationId xmlns:a16="http://schemas.microsoft.com/office/drawing/2014/main" id="{364ED259-FC93-A1FF-5F64-970EA3449198}"/>
              </a:ext>
            </a:extLst>
          </p:cNvPr>
          <p:cNvGrpSpPr/>
          <p:nvPr/>
        </p:nvGrpSpPr>
        <p:grpSpPr>
          <a:xfrm>
            <a:off x="2433056" y="2878710"/>
            <a:ext cx="6843204" cy="1544702"/>
            <a:chOff x="2433056" y="2878710"/>
            <a:chExt cx="6843204" cy="1544702"/>
          </a:xfrm>
        </p:grpSpPr>
        <p:grpSp>
          <p:nvGrpSpPr>
            <p:cNvPr id="12" name="Group 11">
              <a:extLst>
                <a:ext uri="{FF2B5EF4-FFF2-40B4-BE49-F238E27FC236}">
                  <a16:creationId xmlns:a16="http://schemas.microsoft.com/office/drawing/2014/main" id="{88B257EC-D858-999C-3414-BC3E1D1459C8}"/>
                </a:ext>
              </a:extLst>
            </p:cNvPr>
            <p:cNvGrpSpPr/>
            <p:nvPr/>
          </p:nvGrpSpPr>
          <p:grpSpPr>
            <a:xfrm>
              <a:off x="2433056" y="2878710"/>
              <a:ext cx="6843204" cy="1544702"/>
              <a:chOff x="2433056" y="2878710"/>
              <a:chExt cx="6843204" cy="1544702"/>
            </a:xfrm>
          </p:grpSpPr>
          <p:sp>
            <p:nvSpPr>
              <p:cNvPr id="15" name="Rounded Rectangle 13">
                <a:extLst>
                  <a:ext uri="{FF2B5EF4-FFF2-40B4-BE49-F238E27FC236}">
                    <a16:creationId xmlns:a16="http://schemas.microsoft.com/office/drawing/2014/main" id="{C44D1ABB-117A-7E0F-3205-14B1FB3B023A}"/>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D216A5-8A76-D0E3-643D-7B8048E4CCB9}"/>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E1401592-3447-38DF-21F1-F9A8C7BC9C6C}"/>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7CCFE822-C872-3592-B0E1-2544C62BA220}"/>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1BE8C01E-A6A9-C6CB-1CDE-B20825D2E71F}"/>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7679" y="2933333"/>
              <a:ext cx="1432684" cy="1432684"/>
            </a:xfrm>
            <a:prstGeom prst="rect">
              <a:avLst/>
            </a:prstGeom>
          </p:spPr>
        </p:pic>
        <p:pic>
          <p:nvPicPr>
            <p:cNvPr id="14" name="Picture 13">
              <a:extLst>
                <a:ext uri="{FF2B5EF4-FFF2-40B4-BE49-F238E27FC236}">
                  <a16:creationId xmlns:a16="http://schemas.microsoft.com/office/drawing/2014/main" id="{7FD832E0-0267-87B6-2372-7C7E9B72BFDE}"/>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254152" y="2987957"/>
              <a:ext cx="1432684" cy="1432684"/>
            </a:xfrm>
            <a:prstGeom prst="rect">
              <a:avLst/>
            </a:prstGeom>
          </p:spPr>
        </p:pic>
      </p:grpSp>
    </p:spTree>
    <p:extLst>
      <p:ext uri="{BB962C8B-B14F-4D97-AF65-F5344CB8AC3E}">
        <p14:creationId xmlns:p14="http://schemas.microsoft.com/office/powerpoint/2010/main" val="2922507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dirty="0">
                <a:solidFill>
                  <a:srgbClr val="E2E8E9"/>
                </a:solidFill>
                <a:latin typeface="+mn-lt"/>
              </a:rPr>
              <a:t>Slide 19 Learning intention and success</a:t>
            </a:r>
            <a:r>
              <a:rPr lang="en-US" sz="800" baseline="0" dirty="0">
                <a:solidFill>
                  <a:srgbClr val="E2E8E9"/>
                </a:solidFill>
                <a:latin typeface="+mn-lt"/>
              </a:rPr>
              <a:t> criteria</a:t>
            </a:r>
            <a:endParaRPr lang="en-US" sz="800" dirty="0">
              <a:solidFill>
                <a:srgbClr val="E2E8E9"/>
              </a:solidFill>
              <a:latin typeface="+mn-lt"/>
            </a:endParaRPr>
          </a:p>
        </p:txBody>
      </p:sp>
      <p:sp>
        <p:nvSpPr>
          <p:cNvPr id="7" name="TextBox 6">
            <a:extLst>
              <a:ext uri="{FF2B5EF4-FFF2-40B4-BE49-F238E27FC236}">
                <a16:creationId xmlns:a16="http://schemas.microsoft.com/office/drawing/2014/main" id="{CFCA7713-BB5B-9C06-2AD1-3E158F73595F}"/>
              </a:ext>
            </a:extLst>
          </p:cNvPr>
          <p:cNvSpPr txBox="1"/>
          <p:nvPr/>
        </p:nvSpPr>
        <p:spPr>
          <a:xfrm>
            <a:off x="937846" y="3573943"/>
            <a:ext cx="8862646" cy="2544286"/>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identify short and long vowel sounds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identify open and closed syllables</a:t>
            </a:r>
            <a:endPar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read words with open and closed syllables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spell</a:t>
            </a: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 words with open and closed syllables.</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195F7-AD00-4DEE-0A91-94A0F0D063C9}"/>
              </a:ext>
            </a:extLst>
          </p:cNvPr>
          <p:cNvSpPr>
            <a:spLocks noGrp="1"/>
          </p:cNvSpPr>
          <p:nvPr>
            <p:ph type="title" idx="4294967295"/>
          </p:nvPr>
        </p:nvSpPr>
        <p:spPr/>
        <p:txBody>
          <a:bodyPr/>
          <a:lstStyle/>
          <a:p>
            <a:r>
              <a:rPr lang="en-AU" sz="800">
                <a:solidFill>
                  <a:srgbClr val="E2E8E9"/>
                </a:solidFill>
                <a:latin typeface="+mn-lt"/>
              </a:rPr>
              <a:t>Slide 2 Phonemic awareness review</a:t>
            </a:r>
          </a:p>
        </p:txBody>
      </p:sp>
      <p:grpSp>
        <p:nvGrpSpPr>
          <p:cNvPr id="3" name="Group 2" descr="6 square letter tiles with the letters p, v, c, y, t, z on the left of the screen and circle letter tiles with the letters a and e on the right of the screen.">
            <a:extLst>
              <a:ext uri="{FF2B5EF4-FFF2-40B4-BE49-F238E27FC236}">
                <a16:creationId xmlns:a16="http://schemas.microsoft.com/office/drawing/2014/main" id="{B7DC34D7-B976-AE4F-1C36-D8725616E8B6}"/>
              </a:ext>
            </a:extLst>
          </p:cNvPr>
          <p:cNvGrpSpPr/>
          <p:nvPr/>
        </p:nvGrpSpPr>
        <p:grpSpPr>
          <a:xfrm>
            <a:off x="1471079" y="1395029"/>
            <a:ext cx="8709970" cy="4640829"/>
            <a:chOff x="1471079" y="1395029"/>
            <a:chExt cx="8709970" cy="4640829"/>
          </a:xfrm>
        </p:grpSpPr>
        <p:grpSp>
          <p:nvGrpSpPr>
            <p:cNvPr id="4" name="Group 3">
              <a:extLst>
                <a:ext uri="{FF2B5EF4-FFF2-40B4-BE49-F238E27FC236}">
                  <a16:creationId xmlns:a16="http://schemas.microsoft.com/office/drawing/2014/main" id="{DA1C918B-2F62-6FF3-3988-E8D39AD15646}"/>
                </a:ext>
              </a:extLst>
            </p:cNvPr>
            <p:cNvGrpSpPr>
              <a:grpSpLocks noChangeAspect="1"/>
            </p:cNvGrpSpPr>
            <p:nvPr/>
          </p:nvGrpSpPr>
          <p:grpSpPr>
            <a:xfrm>
              <a:off x="1471079" y="1418674"/>
              <a:ext cx="1442443" cy="1421928"/>
              <a:chOff x="599076" y="3828850"/>
              <a:chExt cx="1975945" cy="1971676"/>
            </a:xfrm>
          </p:grpSpPr>
          <p:sp>
            <p:nvSpPr>
              <p:cNvPr id="31" name="Rounded Rectangle 2">
                <a:extLst>
                  <a:ext uri="{FF2B5EF4-FFF2-40B4-BE49-F238E27FC236}">
                    <a16:creationId xmlns:a16="http://schemas.microsoft.com/office/drawing/2014/main" id="{63215BDF-5468-F68C-A869-5F89EC85FD95}"/>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Content Placeholder 2">
                <a:extLst>
                  <a:ext uri="{FF2B5EF4-FFF2-40B4-BE49-F238E27FC236}">
                    <a16:creationId xmlns:a16="http://schemas.microsoft.com/office/drawing/2014/main" id="{0B34B844-0A6F-624D-B5AF-D87792D519FA}"/>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p</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C546DE68-835A-CBEA-BBF5-D4BFFE7DEDCC}"/>
                </a:ext>
              </a:extLst>
            </p:cNvPr>
            <p:cNvGrpSpPr>
              <a:grpSpLocks noChangeAspect="1"/>
            </p:cNvGrpSpPr>
            <p:nvPr/>
          </p:nvGrpSpPr>
          <p:grpSpPr>
            <a:xfrm>
              <a:off x="3221557" y="1455747"/>
              <a:ext cx="1442443" cy="1421928"/>
              <a:chOff x="599076" y="3880259"/>
              <a:chExt cx="1975945" cy="1971680"/>
            </a:xfrm>
          </p:grpSpPr>
          <p:sp>
            <p:nvSpPr>
              <p:cNvPr id="29" name="Rounded Rectangle 15">
                <a:extLst>
                  <a:ext uri="{FF2B5EF4-FFF2-40B4-BE49-F238E27FC236}">
                    <a16:creationId xmlns:a16="http://schemas.microsoft.com/office/drawing/2014/main" id="{8040E784-34D9-F2AD-C957-616BA68B1DDC}"/>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Content Placeholder 2">
                <a:extLst>
                  <a:ext uri="{FF2B5EF4-FFF2-40B4-BE49-F238E27FC236}">
                    <a16:creationId xmlns:a16="http://schemas.microsoft.com/office/drawing/2014/main" id="{A98A0C54-8ABC-231D-3173-F5D29862028D}"/>
                  </a:ext>
                </a:extLst>
              </p:cNvPr>
              <p:cNvSpPr txBox="1">
                <a:spLocks/>
              </p:cNvSpPr>
              <p:nvPr/>
            </p:nvSpPr>
            <p:spPr>
              <a:xfrm>
                <a:off x="599077" y="3880259"/>
                <a:ext cx="1975944" cy="197168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v</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41B7048F-32D7-0A82-AF8B-F8EDC40705F9}"/>
                </a:ext>
              </a:extLst>
            </p:cNvPr>
            <p:cNvGrpSpPr>
              <a:grpSpLocks noChangeAspect="1"/>
            </p:cNvGrpSpPr>
            <p:nvPr/>
          </p:nvGrpSpPr>
          <p:grpSpPr>
            <a:xfrm>
              <a:off x="4972035" y="1426253"/>
              <a:ext cx="1442443" cy="1421928"/>
              <a:chOff x="599076" y="3839360"/>
              <a:chExt cx="1975945" cy="1971679"/>
            </a:xfrm>
          </p:grpSpPr>
          <p:sp>
            <p:nvSpPr>
              <p:cNvPr id="27" name="Rounded Rectangle 20">
                <a:extLst>
                  <a:ext uri="{FF2B5EF4-FFF2-40B4-BE49-F238E27FC236}">
                    <a16:creationId xmlns:a16="http://schemas.microsoft.com/office/drawing/2014/main" id="{5ACC01A9-4E73-FD8C-5F29-CBAD93D56B82}"/>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Content Placeholder 2">
                <a:extLst>
                  <a:ext uri="{FF2B5EF4-FFF2-40B4-BE49-F238E27FC236}">
                    <a16:creationId xmlns:a16="http://schemas.microsoft.com/office/drawing/2014/main" id="{604E36A8-89C9-9C24-F2DC-45DF1EFC959F}"/>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c</a:t>
                </a:r>
              </a:p>
            </p:txBody>
          </p:sp>
        </p:grpSp>
        <p:grpSp>
          <p:nvGrpSpPr>
            <p:cNvPr id="8" name="Group 7">
              <a:extLst>
                <a:ext uri="{FF2B5EF4-FFF2-40B4-BE49-F238E27FC236}">
                  <a16:creationId xmlns:a16="http://schemas.microsoft.com/office/drawing/2014/main" id="{71CCCA81-C248-CC08-465D-A74B39A8A69E}"/>
                </a:ext>
              </a:extLst>
            </p:cNvPr>
            <p:cNvGrpSpPr>
              <a:grpSpLocks noChangeAspect="1"/>
            </p:cNvGrpSpPr>
            <p:nvPr/>
          </p:nvGrpSpPr>
          <p:grpSpPr>
            <a:xfrm>
              <a:off x="1471079" y="2882489"/>
              <a:ext cx="1442443" cy="1440745"/>
              <a:chOff x="599076" y="3686102"/>
              <a:chExt cx="1975945" cy="1997774"/>
            </a:xfrm>
          </p:grpSpPr>
          <p:sp>
            <p:nvSpPr>
              <p:cNvPr id="25" name="Rounded Rectangle 23">
                <a:extLst>
                  <a:ext uri="{FF2B5EF4-FFF2-40B4-BE49-F238E27FC236}">
                    <a16:creationId xmlns:a16="http://schemas.microsoft.com/office/drawing/2014/main" id="{175C4C07-958E-CC7E-B963-40C36F02140E}"/>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6" name="Content Placeholder 2">
                <a:extLst>
                  <a:ext uri="{FF2B5EF4-FFF2-40B4-BE49-F238E27FC236}">
                    <a16:creationId xmlns:a16="http://schemas.microsoft.com/office/drawing/2014/main" id="{229E7BEA-A289-9330-795C-6F7211A7F2E6}"/>
                  </a:ext>
                </a:extLst>
              </p:cNvPr>
              <p:cNvSpPr txBox="1">
                <a:spLocks/>
              </p:cNvSpPr>
              <p:nvPr/>
            </p:nvSpPr>
            <p:spPr>
              <a:xfrm>
                <a:off x="599077" y="3686102"/>
                <a:ext cx="1975944" cy="197168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y</a:t>
                </a:r>
              </a:p>
            </p:txBody>
          </p:sp>
        </p:grpSp>
        <p:grpSp>
          <p:nvGrpSpPr>
            <p:cNvPr id="9" name="Group 8">
              <a:extLst>
                <a:ext uri="{FF2B5EF4-FFF2-40B4-BE49-F238E27FC236}">
                  <a16:creationId xmlns:a16="http://schemas.microsoft.com/office/drawing/2014/main" id="{C3B06942-96C1-0379-CCFD-AC2F3AFA4EDA}"/>
                </a:ext>
              </a:extLst>
            </p:cNvPr>
            <p:cNvGrpSpPr>
              <a:grpSpLocks noChangeAspect="1"/>
            </p:cNvGrpSpPr>
            <p:nvPr/>
          </p:nvGrpSpPr>
          <p:grpSpPr>
            <a:xfrm>
              <a:off x="3221556" y="2959194"/>
              <a:ext cx="1442443" cy="1421928"/>
              <a:chOff x="599076" y="3792460"/>
              <a:chExt cx="1975945" cy="1971679"/>
            </a:xfrm>
          </p:grpSpPr>
          <p:sp>
            <p:nvSpPr>
              <p:cNvPr id="23" name="Rounded Rectangle 26">
                <a:extLst>
                  <a:ext uri="{FF2B5EF4-FFF2-40B4-BE49-F238E27FC236}">
                    <a16:creationId xmlns:a16="http://schemas.microsoft.com/office/drawing/2014/main" id="{4370D92C-5461-AC2A-5E4D-A7ADBD185A1E}"/>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41DD9527-63D0-49C0-5350-FC8F95504077}"/>
                  </a:ext>
                </a:extLst>
              </p:cNvPr>
              <p:cNvSpPr txBox="1">
                <a:spLocks/>
              </p:cNvSpPr>
              <p:nvPr/>
            </p:nvSpPr>
            <p:spPr>
              <a:xfrm>
                <a:off x="599077" y="37924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t</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0" name="Group 9">
              <a:extLst>
                <a:ext uri="{FF2B5EF4-FFF2-40B4-BE49-F238E27FC236}">
                  <a16:creationId xmlns:a16="http://schemas.microsoft.com/office/drawing/2014/main" id="{90CB3815-540A-25A5-6570-DAD96C7D7E0A}"/>
                </a:ext>
              </a:extLst>
            </p:cNvPr>
            <p:cNvGrpSpPr>
              <a:grpSpLocks noChangeAspect="1"/>
            </p:cNvGrpSpPr>
            <p:nvPr/>
          </p:nvGrpSpPr>
          <p:grpSpPr>
            <a:xfrm>
              <a:off x="4972034" y="2950050"/>
              <a:ext cx="1442443" cy="1421928"/>
              <a:chOff x="599076" y="3779781"/>
              <a:chExt cx="1975945" cy="1971679"/>
            </a:xfrm>
          </p:grpSpPr>
          <p:sp>
            <p:nvSpPr>
              <p:cNvPr id="21" name="Rounded Rectangle 29">
                <a:extLst>
                  <a:ext uri="{FF2B5EF4-FFF2-40B4-BE49-F238E27FC236}">
                    <a16:creationId xmlns:a16="http://schemas.microsoft.com/office/drawing/2014/main" id="{7D54F3D1-7968-B403-673B-229335278296}"/>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Content Placeholder 2">
                <a:extLst>
                  <a:ext uri="{FF2B5EF4-FFF2-40B4-BE49-F238E27FC236}">
                    <a16:creationId xmlns:a16="http://schemas.microsoft.com/office/drawing/2014/main" id="{B72BEADD-813A-E6C8-8932-256A1D2FF1EF}"/>
                  </a:ext>
                </a:extLst>
              </p:cNvPr>
              <p:cNvSpPr txBox="1">
                <a:spLocks/>
              </p:cNvSpPr>
              <p:nvPr/>
            </p:nvSpPr>
            <p:spPr>
              <a:xfrm>
                <a:off x="599077" y="3779781"/>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z</a:t>
                </a:r>
              </a:p>
            </p:txBody>
          </p:sp>
        </p:grpSp>
        <p:grpSp>
          <p:nvGrpSpPr>
            <p:cNvPr id="11" name="Group 10">
              <a:extLst>
                <a:ext uri="{FF2B5EF4-FFF2-40B4-BE49-F238E27FC236}">
                  <a16:creationId xmlns:a16="http://schemas.microsoft.com/office/drawing/2014/main" id="{56D614D6-83C6-CD2E-ABB7-C0DE0F810813}"/>
                </a:ext>
              </a:extLst>
            </p:cNvPr>
            <p:cNvGrpSpPr>
              <a:grpSpLocks noChangeAspect="1"/>
            </p:cNvGrpSpPr>
            <p:nvPr/>
          </p:nvGrpSpPr>
          <p:grpSpPr>
            <a:xfrm>
              <a:off x="8738607" y="1395029"/>
              <a:ext cx="1442442" cy="1421928"/>
              <a:chOff x="9233326" y="1914768"/>
              <a:chExt cx="1975944" cy="1971674"/>
            </a:xfrm>
          </p:grpSpPr>
          <p:sp>
            <p:nvSpPr>
              <p:cNvPr id="19" name="Oval 18">
                <a:extLst>
                  <a:ext uri="{FF2B5EF4-FFF2-40B4-BE49-F238E27FC236}">
                    <a16:creationId xmlns:a16="http://schemas.microsoft.com/office/drawing/2014/main" id="{765AA929-DAFF-6A38-9359-F617FDB4193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D8920B6A-B056-2307-894F-8906BE519DC1}"/>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a</a:t>
                </a:r>
              </a:p>
            </p:txBody>
          </p:sp>
        </p:grpSp>
        <p:grpSp>
          <p:nvGrpSpPr>
            <p:cNvPr id="12" name="Group 11">
              <a:extLst>
                <a:ext uri="{FF2B5EF4-FFF2-40B4-BE49-F238E27FC236}">
                  <a16:creationId xmlns:a16="http://schemas.microsoft.com/office/drawing/2014/main" id="{339A9534-F2CF-56C7-0962-E3931CF76EF4}"/>
                </a:ext>
              </a:extLst>
            </p:cNvPr>
            <p:cNvGrpSpPr>
              <a:grpSpLocks noChangeAspect="1"/>
            </p:cNvGrpSpPr>
            <p:nvPr/>
          </p:nvGrpSpPr>
          <p:grpSpPr>
            <a:xfrm>
              <a:off x="8738607" y="2995645"/>
              <a:ext cx="1442442" cy="1421928"/>
              <a:chOff x="9233326" y="1912000"/>
              <a:chExt cx="1975944" cy="1971682"/>
            </a:xfrm>
          </p:grpSpPr>
          <p:sp>
            <p:nvSpPr>
              <p:cNvPr id="17" name="Oval 16">
                <a:extLst>
                  <a:ext uri="{FF2B5EF4-FFF2-40B4-BE49-F238E27FC236}">
                    <a16:creationId xmlns:a16="http://schemas.microsoft.com/office/drawing/2014/main" id="{C76E410A-6809-5BE0-509E-CA912F8CBE2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30C4D36B-919A-4845-4DBA-71602512776A}"/>
                  </a:ext>
                </a:extLst>
              </p:cNvPr>
              <p:cNvSpPr txBox="1">
                <a:spLocks/>
              </p:cNvSpPr>
              <p:nvPr/>
            </p:nvSpPr>
            <p:spPr>
              <a:xfrm>
                <a:off x="9233326" y="1912000"/>
                <a:ext cx="1975944" cy="197168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3" name="Group 12">
              <a:extLst>
                <a:ext uri="{FF2B5EF4-FFF2-40B4-BE49-F238E27FC236}">
                  <a16:creationId xmlns:a16="http://schemas.microsoft.com/office/drawing/2014/main" id="{2C4D399E-2F90-5FE1-974F-C51568062C56}"/>
                </a:ext>
              </a:extLst>
            </p:cNvPr>
            <p:cNvGrpSpPr/>
            <p:nvPr/>
          </p:nvGrpSpPr>
          <p:grpSpPr>
            <a:xfrm>
              <a:off x="3555972" y="6035858"/>
              <a:ext cx="4903075" cy="0"/>
              <a:chOff x="2890345" y="6253655"/>
              <a:chExt cx="4903075" cy="0"/>
            </a:xfrm>
          </p:grpSpPr>
          <p:cxnSp>
            <p:nvCxnSpPr>
              <p:cNvPr id="14" name="Straight Connector 13">
                <a:extLst>
                  <a:ext uri="{FF2B5EF4-FFF2-40B4-BE49-F238E27FC236}">
                    <a16:creationId xmlns:a16="http://schemas.microsoft.com/office/drawing/2014/main" id="{6D281039-A180-D1EF-D8F1-9C81B9113B69}"/>
                  </a:ext>
                </a:extLst>
              </p:cNvPr>
              <p:cNvCxnSpPr>
                <a:cxnSpLocks/>
              </p:cNvCxnSpPr>
              <p:nvPr/>
            </p:nvCxnSpPr>
            <p:spPr>
              <a:xfrm>
                <a:off x="2890345"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10AB7C01-79FC-4D33-7EE0-716A1218A927}"/>
                  </a:ext>
                </a:extLst>
              </p:cNvPr>
              <p:cNvCxnSpPr>
                <a:cxnSpLocks/>
              </p:cNvCxnSpPr>
              <p:nvPr/>
            </p:nvCxnSpPr>
            <p:spPr>
              <a:xfrm>
                <a:off x="4590393"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2E674261-DD0A-C4AF-A44E-B271B9146E58}"/>
                  </a:ext>
                </a:extLst>
              </p:cNvPr>
              <p:cNvCxnSpPr>
                <a:cxnSpLocks/>
              </p:cNvCxnSpPr>
              <p:nvPr/>
            </p:nvCxnSpPr>
            <p:spPr>
              <a:xfrm>
                <a:off x="6290441" y="6253655"/>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3749618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D93D9-9ADF-7A1D-5E58-1E7A2B455865}"/>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43019515-7A94-578A-E347-CB0C324D3DB9}"/>
              </a:ext>
            </a:extLst>
          </p:cNvPr>
          <p:cNvSpPr>
            <a:spLocks noGrp="1"/>
          </p:cNvSpPr>
          <p:nvPr>
            <p:ph type="title" idx="4294967295"/>
          </p:nvPr>
        </p:nvSpPr>
        <p:spPr>
          <a:xfrm>
            <a:off x="0" y="-1511300"/>
            <a:ext cx="10515600" cy="1325562"/>
          </a:xfrm>
        </p:spPr>
        <p:txBody>
          <a:bodyPr/>
          <a:lstStyle/>
          <a:p>
            <a:r>
              <a:rPr lang="en-AU" sz="800" dirty="0">
                <a:solidFill>
                  <a:srgbClr val="E2E8E9"/>
                </a:solidFill>
                <a:latin typeface="+mn-lt"/>
              </a:rPr>
              <a:t>Slide 20 I do</a:t>
            </a:r>
          </a:p>
        </p:txBody>
      </p:sp>
      <p:grpSp>
        <p:nvGrpSpPr>
          <p:cNvPr id="2" name="Group 1" descr="Short vowel sound hand gesture (two cupped hands close together), long vowel sound hand gesture (two cupped hands apart) with the vowels underneath; a, e, i, o, u.">
            <a:extLst>
              <a:ext uri="{FF2B5EF4-FFF2-40B4-BE49-F238E27FC236}">
                <a16:creationId xmlns:a16="http://schemas.microsoft.com/office/drawing/2014/main" id="{AAA3B891-9614-2DB9-2FDA-DAE163397F56}"/>
              </a:ext>
            </a:extLst>
          </p:cNvPr>
          <p:cNvGrpSpPr/>
          <p:nvPr/>
        </p:nvGrpSpPr>
        <p:grpSpPr>
          <a:xfrm>
            <a:off x="925824" y="1593552"/>
            <a:ext cx="10340351" cy="3881499"/>
            <a:chOff x="925824" y="1593552"/>
            <a:chExt cx="10340351" cy="3881499"/>
          </a:xfrm>
        </p:grpSpPr>
        <p:grpSp>
          <p:nvGrpSpPr>
            <p:cNvPr id="3" name="Group 2">
              <a:extLst>
                <a:ext uri="{FF2B5EF4-FFF2-40B4-BE49-F238E27FC236}">
                  <a16:creationId xmlns:a16="http://schemas.microsoft.com/office/drawing/2014/main" id="{ABEE009F-142E-724B-7D4B-1EB384689076}"/>
                </a:ext>
              </a:extLst>
            </p:cNvPr>
            <p:cNvGrpSpPr/>
            <p:nvPr/>
          </p:nvGrpSpPr>
          <p:grpSpPr>
            <a:xfrm>
              <a:off x="925824" y="4016190"/>
              <a:ext cx="10340351" cy="1458861"/>
              <a:chOff x="925825" y="3603810"/>
              <a:chExt cx="10340351" cy="1458861"/>
            </a:xfrm>
          </p:grpSpPr>
          <p:grpSp>
            <p:nvGrpSpPr>
              <p:cNvPr id="7" name="Group 6">
                <a:extLst>
                  <a:ext uri="{FF2B5EF4-FFF2-40B4-BE49-F238E27FC236}">
                    <a16:creationId xmlns:a16="http://schemas.microsoft.com/office/drawing/2014/main" id="{34C67CE6-D524-5410-9BA3-82BE5425E8A4}"/>
                  </a:ext>
                </a:extLst>
              </p:cNvPr>
              <p:cNvGrpSpPr>
                <a:grpSpLocks noChangeAspect="1"/>
              </p:cNvGrpSpPr>
              <p:nvPr/>
            </p:nvGrpSpPr>
            <p:grpSpPr>
              <a:xfrm>
                <a:off x="925825" y="3603810"/>
                <a:ext cx="1442442" cy="1458861"/>
                <a:chOff x="9233326" y="1886796"/>
                <a:chExt cx="1975944" cy="2022886"/>
              </a:xfrm>
            </p:grpSpPr>
            <p:sp>
              <p:nvSpPr>
                <p:cNvPr id="39" name="Oval 38">
                  <a:extLst>
                    <a:ext uri="{FF2B5EF4-FFF2-40B4-BE49-F238E27FC236}">
                      <a16:creationId xmlns:a16="http://schemas.microsoft.com/office/drawing/2014/main" id="{CA173597-060E-E84A-D2A1-D518B9813C7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ontent Placeholder 2">
                  <a:extLst>
                    <a:ext uri="{FF2B5EF4-FFF2-40B4-BE49-F238E27FC236}">
                      <a16:creationId xmlns:a16="http://schemas.microsoft.com/office/drawing/2014/main" id="{0E430060-4F53-E177-D9DB-ECCD5A8583D0}"/>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9" name="Group 8">
                <a:extLst>
                  <a:ext uri="{FF2B5EF4-FFF2-40B4-BE49-F238E27FC236}">
                    <a16:creationId xmlns:a16="http://schemas.microsoft.com/office/drawing/2014/main" id="{4DE06BD3-75B5-EAF4-8301-BB7C3F12E5C0}"/>
                  </a:ext>
                </a:extLst>
              </p:cNvPr>
              <p:cNvGrpSpPr>
                <a:grpSpLocks noChangeAspect="1"/>
              </p:cNvGrpSpPr>
              <p:nvPr/>
            </p:nvGrpSpPr>
            <p:grpSpPr>
              <a:xfrm>
                <a:off x="3150302" y="3603810"/>
                <a:ext cx="1442442" cy="1458861"/>
                <a:chOff x="9233326" y="1886796"/>
                <a:chExt cx="1975944" cy="2022886"/>
              </a:xfrm>
            </p:grpSpPr>
            <p:sp>
              <p:nvSpPr>
                <p:cNvPr id="37" name="Oval 36">
                  <a:extLst>
                    <a:ext uri="{FF2B5EF4-FFF2-40B4-BE49-F238E27FC236}">
                      <a16:creationId xmlns:a16="http://schemas.microsoft.com/office/drawing/2014/main" id="{5B90C203-4D98-9E35-AD56-F1C51F1AF68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a:extLst>
                    <a:ext uri="{FF2B5EF4-FFF2-40B4-BE49-F238E27FC236}">
                      <a16:creationId xmlns:a16="http://schemas.microsoft.com/office/drawing/2014/main" id="{72E2761C-5FAE-0696-002F-2723EDB632C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0" name="Group 9">
                <a:extLst>
                  <a:ext uri="{FF2B5EF4-FFF2-40B4-BE49-F238E27FC236}">
                    <a16:creationId xmlns:a16="http://schemas.microsoft.com/office/drawing/2014/main" id="{F0A1EF35-ABB9-0DB5-7945-87A0952275B2}"/>
                  </a:ext>
                </a:extLst>
              </p:cNvPr>
              <p:cNvGrpSpPr>
                <a:grpSpLocks noChangeAspect="1"/>
              </p:cNvGrpSpPr>
              <p:nvPr/>
            </p:nvGrpSpPr>
            <p:grpSpPr>
              <a:xfrm>
                <a:off x="5374779" y="3603810"/>
                <a:ext cx="1442442" cy="1458861"/>
                <a:chOff x="9233326" y="1942740"/>
                <a:chExt cx="1975944" cy="2022886"/>
              </a:xfrm>
            </p:grpSpPr>
            <p:sp>
              <p:nvSpPr>
                <p:cNvPr id="27" name="Oval 26">
                  <a:extLst>
                    <a:ext uri="{FF2B5EF4-FFF2-40B4-BE49-F238E27FC236}">
                      <a16:creationId xmlns:a16="http://schemas.microsoft.com/office/drawing/2014/main" id="{89ACCA55-B6A6-C462-DDFA-2019E19939BD}"/>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a:extLst>
                    <a:ext uri="{FF2B5EF4-FFF2-40B4-BE49-F238E27FC236}">
                      <a16:creationId xmlns:a16="http://schemas.microsoft.com/office/drawing/2014/main" id="{2B1F357C-7813-0473-D72B-C42B2084F9A5}"/>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2" name="Group 11">
                <a:extLst>
                  <a:ext uri="{FF2B5EF4-FFF2-40B4-BE49-F238E27FC236}">
                    <a16:creationId xmlns:a16="http://schemas.microsoft.com/office/drawing/2014/main" id="{CC8773F6-AEF8-29F9-D3C6-EA113EC50026}"/>
                  </a:ext>
                </a:extLst>
              </p:cNvPr>
              <p:cNvGrpSpPr>
                <a:grpSpLocks noChangeAspect="1"/>
              </p:cNvGrpSpPr>
              <p:nvPr/>
            </p:nvGrpSpPr>
            <p:grpSpPr>
              <a:xfrm>
                <a:off x="7599256" y="3603810"/>
                <a:ext cx="1442442" cy="1458861"/>
                <a:chOff x="9233326" y="1886796"/>
                <a:chExt cx="1975944" cy="2022886"/>
              </a:xfrm>
            </p:grpSpPr>
            <p:sp>
              <p:nvSpPr>
                <p:cNvPr id="23" name="Oval 22">
                  <a:extLst>
                    <a:ext uri="{FF2B5EF4-FFF2-40B4-BE49-F238E27FC236}">
                      <a16:creationId xmlns:a16="http://schemas.microsoft.com/office/drawing/2014/main" id="{2E4F9D4B-98AE-36F4-95D1-90C7F09B234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750E74CF-E865-6CD9-A07A-41D613FFFDC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3" name="Group 12">
                <a:extLst>
                  <a:ext uri="{FF2B5EF4-FFF2-40B4-BE49-F238E27FC236}">
                    <a16:creationId xmlns:a16="http://schemas.microsoft.com/office/drawing/2014/main" id="{A041E800-3C1E-0501-03F4-20F1054A41A6}"/>
                  </a:ext>
                </a:extLst>
              </p:cNvPr>
              <p:cNvGrpSpPr>
                <a:grpSpLocks noChangeAspect="1"/>
              </p:cNvGrpSpPr>
              <p:nvPr/>
            </p:nvGrpSpPr>
            <p:grpSpPr>
              <a:xfrm>
                <a:off x="9823734" y="3603810"/>
                <a:ext cx="1442442" cy="1458861"/>
                <a:chOff x="9233326" y="1886796"/>
                <a:chExt cx="1975944" cy="2022886"/>
              </a:xfrm>
            </p:grpSpPr>
            <p:sp>
              <p:nvSpPr>
                <p:cNvPr id="14" name="Oval 13">
                  <a:extLst>
                    <a:ext uri="{FF2B5EF4-FFF2-40B4-BE49-F238E27FC236}">
                      <a16:creationId xmlns:a16="http://schemas.microsoft.com/office/drawing/2014/main" id="{0C163AF8-8B35-C833-88FC-6D73ECF82496}"/>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5B3F96D6-0A9A-00C8-590B-3FE08ACA9390}"/>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4" name="Group 3">
              <a:extLst>
                <a:ext uri="{FF2B5EF4-FFF2-40B4-BE49-F238E27FC236}">
                  <a16:creationId xmlns:a16="http://schemas.microsoft.com/office/drawing/2014/main" id="{7D07CFB6-83DE-9C6B-B3A7-58778E492FC4}"/>
                </a:ext>
              </a:extLst>
            </p:cNvPr>
            <p:cNvGrpSpPr/>
            <p:nvPr/>
          </p:nvGrpSpPr>
          <p:grpSpPr>
            <a:xfrm>
              <a:off x="3865316" y="1593552"/>
              <a:ext cx="4292847" cy="1637740"/>
              <a:chOff x="1582271" y="1591235"/>
              <a:chExt cx="8914912" cy="3675529"/>
            </a:xfrm>
          </p:grpSpPr>
          <p:pic>
            <p:nvPicPr>
              <p:cNvPr id="5" name="Picture 4" descr="A blue hands in a circle&#10;&#10;AI-generated content may be incorrect.">
                <a:extLst>
                  <a:ext uri="{FF2B5EF4-FFF2-40B4-BE49-F238E27FC236}">
                    <a16:creationId xmlns:a16="http://schemas.microsoft.com/office/drawing/2014/main" id="{08E6AD75-EEC7-1681-5218-074C34F42FF7}"/>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6" name="Picture 5">
                <a:extLst>
                  <a:ext uri="{FF2B5EF4-FFF2-40B4-BE49-F238E27FC236}">
                    <a16:creationId xmlns:a16="http://schemas.microsoft.com/office/drawing/2014/main" id="{05A6085D-3A73-D098-21F6-215EE6F297FF}"/>
                  </a:ext>
                </a:extLst>
              </p:cNvPr>
              <p:cNvPicPr>
                <a:picLocks noChangeAspect="1"/>
              </p:cNvPicPr>
              <p:nvPr/>
            </p:nvPicPr>
            <p:blipFill>
              <a:blip r:embed="rId6"/>
              <a:stretch>
                <a:fillRect/>
              </a:stretch>
            </p:blipFill>
            <p:spPr>
              <a:xfrm>
                <a:off x="6934200" y="1591235"/>
                <a:ext cx="3562983" cy="3675529"/>
              </a:xfrm>
              <a:prstGeom prst="rect">
                <a:avLst/>
              </a:prstGeom>
            </p:spPr>
          </p:pic>
        </p:grpSp>
      </p:grpSp>
    </p:spTree>
    <p:custDataLst>
      <p:tags r:id="rId1"/>
    </p:custDataLst>
    <p:extLst>
      <p:ext uri="{BB962C8B-B14F-4D97-AF65-F5344CB8AC3E}">
        <p14:creationId xmlns:p14="http://schemas.microsoft.com/office/powerpoint/2010/main" val="33433004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D1DB4-9222-D1AD-298B-7A107A26686D}"/>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9360F073-565C-1130-FC20-6E23BE905BAD}"/>
              </a:ext>
            </a:extLst>
          </p:cNvPr>
          <p:cNvSpPr>
            <a:spLocks noGrp="1"/>
          </p:cNvSpPr>
          <p:nvPr>
            <p:ph type="title" idx="4294967295"/>
          </p:nvPr>
        </p:nvSpPr>
        <p:spPr/>
        <p:txBody>
          <a:bodyPr/>
          <a:lstStyle/>
          <a:p>
            <a:r>
              <a:rPr lang="en-AU" sz="800" dirty="0">
                <a:solidFill>
                  <a:srgbClr val="E2E8E9"/>
                </a:solidFill>
                <a:latin typeface="+mn-lt"/>
              </a:rPr>
              <a:t>Slide 21 We</a:t>
            </a:r>
            <a:r>
              <a:rPr lang="en-AU" sz="800" baseline="0" dirty="0">
                <a:solidFill>
                  <a:srgbClr val="E2E8E9"/>
                </a:solidFill>
                <a:latin typeface="+mn-lt"/>
              </a:rPr>
              <a:t> do</a:t>
            </a:r>
            <a:endParaRPr lang="en-AU" sz="800" dirty="0">
              <a:solidFill>
                <a:srgbClr val="E2E8E9"/>
              </a:solidFill>
              <a:latin typeface="+mn-lt"/>
            </a:endParaRPr>
          </a:p>
        </p:txBody>
      </p:sp>
      <p:grpSp>
        <p:nvGrpSpPr>
          <p:cNvPr id="12" name="Group 11" descr="Short vowel sound hand gesture (two cupped hands close together), long vowel sound hand gesture (two cupped hands apart) with the vowels underneath; a, e, i, o, u.">
            <a:extLst>
              <a:ext uri="{FF2B5EF4-FFF2-40B4-BE49-F238E27FC236}">
                <a16:creationId xmlns:a16="http://schemas.microsoft.com/office/drawing/2014/main" id="{4CE96590-57E3-F060-6459-2530A4FA037F}"/>
              </a:ext>
            </a:extLst>
          </p:cNvPr>
          <p:cNvGrpSpPr/>
          <p:nvPr/>
        </p:nvGrpSpPr>
        <p:grpSpPr>
          <a:xfrm>
            <a:off x="925824" y="1593552"/>
            <a:ext cx="10340351" cy="3881499"/>
            <a:chOff x="925824" y="1593552"/>
            <a:chExt cx="10340351" cy="3881499"/>
          </a:xfrm>
        </p:grpSpPr>
        <p:grpSp>
          <p:nvGrpSpPr>
            <p:cNvPr id="13" name="Group 12">
              <a:extLst>
                <a:ext uri="{FF2B5EF4-FFF2-40B4-BE49-F238E27FC236}">
                  <a16:creationId xmlns:a16="http://schemas.microsoft.com/office/drawing/2014/main" id="{CCB9E637-8376-EFBE-2499-9AF334568EB9}"/>
                </a:ext>
              </a:extLst>
            </p:cNvPr>
            <p:cNvGrpSpPr/>
            <p:nvPr/>
          </p:nvGrpSpPr>
          <p:grpSpPr>
            <a:xfrm>
              <a:off x="925824" y="4016190"/>
              <a:ext cx="10340351" cy="1458861"/>
              <a:chOff x="925825" y="3603810"/>
              <a:chExt cx="10340351" cy="1458861"/>
            </a:xfrm>
          </p:grpSpPr>
          <p:grpSp>
            <p:nvGrpSpPr>
              <p:cNvPr id="28" name="Group 27">
                <a:extLst>
                  <a:ext uri="{FF2B5EF4-FFF2-40B4-BE49-F238E27FC236}">
                    <a16:creationId xmlns:a16="http://schemas.microsoft.com/office/drawing/2014/main" id="{B99EB9F8-8703-5077-8ED9-22872B5DBEF8}"/>
                  </a:ext>
                </a:extLst>
              </p:cNvPr>
              <p:cNvGrpSpPr>
                <a:grpSpLocks noChangeAspect="1"/>
              </p:cNvGrpSpPr>
              <p:nvPr/>
            </p:nvGrpSpPr>
            <p:grpSpPr>
              <a:xfrm>
                <a:off x="925825" y="3603810"/>
                <a:ext cx="1442442" cy="1458861"/>
                <a:chOff x="9233326" y="1886796"/>
                <a:chExt cx="1975944" cy="2022886"/>
              </a:xfrm>
            </p:grpSpPr>
            <p:sp>
              <p:nvSpPr>
                <p:cNvPr id="49" name="Oval 48">
                  <a:extLst>
                    <a:ext uri="{FF2B5EF4-FFF2-40B4-BE49-F238E27FC236}">
                      <a16:creationId xmlns:a16="http://schemas.microsoft.com/office/drawing/2014/main" id="{551472C1-5C22-ACF4-EE8B-BDEBBEDBA74C}"/>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Content Placeholder 2">
                  <a:extLst>
                    <a:ext uri="{FF2B5EF4-FFF2-40B4-BE49-F238E27FC236}">
                      <a16:creationId xmlns:a16="http://schemas.microsoft.com/office/drawing/2014/main" id="{3B9BA3BA-9DBC-2DFE-D941-548C506BB6BC}"/>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29" name="Group 28">
                <a:extLst>
                  <a:ext uri="{FF2B5EF4-FFF2-40B4-BE49-F238E27FC236}">
                    <a16:creationId xmlns:a16="http://schemas.microsoft.com/office/drawing/2014/main" id="{D3A2829D-5F83-C09D-EFDA-32A15D2DD71A}"/>
                  </a:ext>
                </a:extLst>
              </p:cNvPr>
              <p:cNvGrpSpPr>
                <a:grpSpLocks noChangeAspect="1"/>
              </p:cNvGrpSpPr>
              <p:nvPr/>
            </p:nvGrpSpPr>
            <p:grpSpPr>
              <a:xfrm>
                <a:off x="3150302" y="3603810"/>
                <a:ext cx="1442442" cy="1458861"/>
                <a:chOff x="9233326" y="1886796"/>
                <a:chExt cx="1975944" cy="2022886"/>
              </a:xfrm>
            </p:grpSpPr>
            <p:sp>
              <p:nvSpPr>
                <p:cNvPr id="47" name="Oval 46">
                  <a:extLst>
                    <a:ext uri="{FF2B5EF4-FFF2-40B4-BE49-F238E27FC236}">
                      <a16:creationId xmlns:a16="http://schemas.microsoft.com/office/drawing/2014/main" id="{54D45EEC-A2E2-1C9A-CEA2-D43BFB2178C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9B48FE1C-3CA1-5D2C-3B64-ED8EE8E2559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5" name="Group 34">
                <a:extLst>
                  <a:ext uri="{FF2B5EF4-FFF2-40B4-BE49-F238E27FC236}">
                    <a16:creationId xmlns:a16="http://schemas.microsoft.com/office/drawing/2014/main" id="{B20582A1-5264-88B6-F484-622B5A1E9185}"/>
                  </a:ext>
                </a:extLst>
              </p:cNvPr>
              <p:cNvGrpSpPr>
                <a:grpSpLocks noChangeAspect="1"/>
              </p:cNvGrpSpPr>
              <p:nvPr/>
            </p:nvGrpSpPr>
            <p:grpSpPr>
              <a:xfrm>
                <a:off x="5374779" y="3603810"/>
                <a:ext cx="1442442" cy="1458861"/>
                <a:chOff x="9233326" y="1942740"/>
                <a:chExt cx="1975944" cy="2022886"/>
              </a:xfrm>
            </p:grpSpPr>
            <p:sp>
              <p:nvSpPr>
                <p:cNvPr id="45" name="Oval 44">
                  <a:extLst>
                    <a:ext uri="{FF2B5EF4-FFF2-40B4-BE49-F238E27FC236}">
                      <a16:creationId xmlns:a16="http://schemas.microsoft.com/office/drawing/2014/main" id="{397767D0-22BF-86F7-4CF2-D0BEC862F9A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ontent Placeholder 2">
                  <a:extLst>
                    <a:ext uri="{FF2B5EF4-FFF2-40B4-BE49-F238E27FC236}">
                      <a16:creationId xmlns:a16="http://schemas.microsoft.com/office/drawing/2014/main" id="{E279863B-4A35-EC45-1F17-728E8D11CF39}"/>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9" name="Group 38">
                <a:extLst>
                  <a:ext uri="{FF2B5EF4-FFF2-40B4-BE49-F238E27FC236}">
                    <a16:creationId xmlns:a16="http://schemas.microsoft.com/office/drawing/2014/main" id="{BBADE963-85EE-477E-DD3D-8DEFF28462A8}"/>
                  </a:ext>
                </a:extLst>
              </p:cNvPr>
              <p:cNvGrpSpPr>
                <a:grpSpLocks noChangeAspect="1"/>
              </p:cNvGrpSpPr>
              <p:nvPr/>
            </p:nvGrpSpPr>
            <p:grpSpPr>
              <a:xfrm>
                <a:off x="7599256" y="3603810"/>
                <a:ext cx="1442442" cy="1458861"/>
                <a:chOff x="9233326" y="1886796"/>
                <a:chExt cx="1975944" cy="2022886"/>
              </a:xfrm>
            </p:grpSpPr>
            <p:sp>
              <p:nvSpPr>
                <p:cNvPr id="43" name="Oval 42">
                  <a:extLst>
                    <a:ext uri="{FF2B5EF4-FFF2-40B4-BE49-F238E27FC236}">
                      <a16:creationId xmlns:a16="http://schemas.microsoft.com/office/drawing/2014/main" id="{AF4979F8-998A-C047-F538-3065DBA6BD9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a:extLst>
                    <a:ext uri="{FF2B5EF4-FFF2-40B4-BE49-F238E27FC236}">
                      <a16:creationId xmlns:a16="http://schemas.microsoft.com/office/drawing/2014/main" id="{89541A9F-4D1A-189A-979A-D4FF9003B9C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40" name="Group 39">
                <a:extLst>
                  <a:ext uri="{FF2B5EF4-FFF2-40B4-BE49-F238E27FC236}">
                    <a16:creationId xmlns:a16="http://schemas.microsoft.com/office/drawing/2014/main" id="{3CD6A240-AC71-A80C-59FF-DACF41D41C32}"/>
                  </a:ext>
                </a:extLst>
              </p:cNvPr>
              <p:cNvGrpSpPr>
                <a:grpSpLocks noChangeAspect="1"/>
              </p:cNvGrpSpPr>
              <p:nvPr/>
            </p:nvGrpSpPr>
            <p:grpSpPr>
              <a:xfrm>
                <a:off x="9823734" y="3603810"/>
                <a:ext cx="1442442" cy="1458861"/>
                <a:chOff x="9233326" y="1886796"/>
                <a:chExt cx="1975944" cy="2022886"/>
              </a:xfrm>
            </p:grpSpPr>
            <p:sp>
              <p:nvSpPr>
                <p:cNvPr id="41" name="Oval 40">
                  <a:extLst>
                    <a:ext uri="{FF2B5EF4-FFF2-40B4-BE49-F238E27FC236}">
                      <a16:creationId xmlns:a16="http://schemas.microsoft.com/office/drawing/2014/main" id="{B4CE9FE1-FCD6-A3C4-6D5D-13F32677AD9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ontent Placeholder 2">
                  <a:extLst>
                    <a:ext uri="{FF2B5EF4-FFF2-40B4-BE49-F238E27FC236}">
                      <a16:creationId xmlns:a16="http://schemas.microsoft.com/office/drawing/2014/main" id="{AADAE8EE-0E69-9110-C693-FBC9596A50D9}"/>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4" name="Group 13">
              <a:extLst>
                <a:ext uri="{FF2B5EF4-FFF2-40B4-BE49-F238E27FC236}">
                  <a16:creationId xmlns:a16="http://schemas.microsoft.com/office/drawing/2014/main" id="{E8351FBD-4AA6-EDF5-0D73-A6B3886FFAAA}"/>
                </a:ext>
              </a:extLst>
            </p:cNvPr>
            <p:cNvGrpSpPr/>
            <p:nvPr/>
          </p:nvGrpSpPr>
          <p:grpSpPr>
            <a:xfrm>
              <a:off x="3865316" y="1593552"/>
              <a:ext cx="4292847" cy="1637740"/>
              <a:chOff x="1582271" y="1591235"/>
              <a:chExt cx="8914912" cy="3675529"/>
            </a:xfrm>
          </p:grpSpPr>
          <p:pic>
            <p:nvPicPr>
              <p:cNvPr id="21" name="Picture 20" descr="A blue hands in a circle&#10;&#10;AI-generated content may be incorrect.">
                <a:extLst>
                  <a:ext uri="{FF2B5EF4-FFF2-40B4-BE49-F238E27FC236}">
                    <a16:creationId xmlns:a16="http://schemas.microsoft.com/office/drawing/2014/main" id="{1986A09D-9D6A-BCAA-0E1B-BB5D783D5C81}"/>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27" name="Picture 26">
                <a:extLst>
                  <a:ext uri="{FF2B5EF4-FFF2-40B4-BE49-F238E27FC236}">
                    <a16:creationId xmlns:a16="http://schemas.microsoft.com/office/drawing/2014/main" id="{DB47494D-E449-848A-DE42-81E6C866DECD}"/>
                  </a:ext>
                </a:extLst>
              </p:cNvPr>
              <p:cNvPicPr>
                <a:picLocks noChangeAspect="1"/>
              </p:cNvPicPr>
              <p:nvPr/>
            </p:nvPicPr>
            <p:blipFill>
              <a:blip r:embed="rId6"/>
              <a:stretch>
                <a:fillRect/>
              </a:stretch>
            </p:blipFill>
            <p:spPr>
              <a:xfrm>
                <a:off x="6934200" y="1591235"/>
                <a:ext cx="3562983" cy="3675529"/>
              </a:xfrm>
              <a:prstGeom prst="rect">
                <a:avLst/>
              </a:prstGeom>
            </p:spPr>
          </p:pic>
        </p:grpSp>
      </p:grpSp>
    </p:spTree>
    <p:custDataLst>
      <p:tags r:id="rId1"/>
    </p:custDataLst>
    <p:extLst>
      <p:ext uri="{BB962C8B-B14F-4D97-AF65-F5344CB8AC3E}">
        <p14:creationId xmlns:p14="http://schemas.microsoft.com/office/powerpoint/2010/main" val="1624833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1CDC8-88A5-46B6-3480-B00D70DD1458}"/>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22 I do</a:t>
            </a:r>
            <a:endParaRPr lang="en-AU" sz="800" dirty="0">
              <a:solidFill>
                <a:srgbClr val="E2E8E9"/>
              </a:solidFill>
              <a:latin typeface="+mn-lt"/>
            </a:endParaRPr>
          </a:p>
        </p:txBody>
      </p:sp>
      <p:sp>
        <p:nvSpPr>
          <p:cNvPr id="5" name="TextBox 4">
            <a:extLst>
              <a:ext uri="{FF2B5EF4-FFF2-40B4-BE49-F238E27FC236}">
                <a16:creationId xmlns:a16="http://schemas.microsoft.com/office/drawing/2014/main" id="{E7EA32B0-3368-4DC0-994B-F87AF79CD27C}"/>
              </a:ext>
            </a:extLst>
          </p:cNvPr>
          <p:cNvSpPr txBox="1"/>
          <p:nvPr/>
        </p:nvSpPr>
        <p:spPr>
          <a:xfrm>
            <a:off x="4924076" y="1298381"/>
            <a:ext cx="2343847" cy="1938992"/>
          </a:xfrm>
          <a:prstGeom prst="rect">
            <a:avLst/>
          </a:prstGeom>
          <a:noFill/>
        </p:spPr>
        <p:txBody>
          <a:bodyPr wrap="none" rtlCol="0">
            <a:spAutoFit/>
          </a:bodyPr>
          <a:lstStyle/>
          <a:p>
            <a:r>
              <a:rPr lang="en-US" sz="12000">
                <a:solidFill>
                  <a:srgbClr val="4557AD"/>
                </a:solidFill>
                <a:latin typeface="Tenorite" panose="00000500000000000000" pitchFamily="2" charset="0"/>
              </a:rPr>
              <a:t>not</a:t>
            </a:r>
            <a:endParaRPr lang="en-AU" sz="12000">
              <a:solidFill>
                <a:srgbClr val="4557AD"/>
              </a:solidFill>
              <a:latin typeface="Tenorite" panose="00000500000000000000" pitchFamily="2" charset="0"/>
            </a:endParaRPr>
          </a:p>
        </p:txBody>
      </p:sp>
      <p:sp>
        <p:nvSpPr>
          <p:cNvPr id="6" name="TextBox 5">
            <a:extLst>
              <a:ext uri="{FF2B5EF4-FFF2-40B4-BE49-F238E27FC236}">
                <a16:creationId xmlns:a16="http://schemas.microsoft.com/office/drawing/2014/main" id="{41FEB33D-45BD-7522-5299-FC2058552470}"/>
              </a:ext>
            </a:extLst>
          </p:cNvPr>
          <p:cNvSpPr txBox="1"/>
          <p:nvPr/>
        </p:nvSpPr>
        <p:spPr>
          <a:xfrm>
            <a:off x="4928475" y="3365234"/>
            <a:ext cx="1811714" cy="1938992"/>
          </a:xfrm>
          <a:prstGeom prst="rect">
            <a:avLst/>
          </a:prstGeom>
          <a:noFill/>
        </p:spPr>
        <p:txBody>
          <a:bodyPr wrap="none" rtlCol="0">
            <a:spAutoFit/>
          </a:bodyPr>
          <a:lstStyle/>
          <a:p>
            <a:r>
              <a:rPr lang="en-US" sz="12000">
                <a:solidFill>
                  <a:srgbClr val="4557AD"/>
                </a:solidFill>
                <a:latin typeface="Tenorite" panose="00000500000000000000" pitchFamily="2" charset="0"/>
              </a:rPr>
              <a:t>no</a:t>
            </a:r>
            <a:endParaRPr lang="en-AU" sz="12000">
              <a:solidFill>
                <a:srgbClr val="4557AD"/>
              </a:solidFill>
              <a:latin typeface="Tenorite" panose="00000500000000000000" pitchFamily="2" charset="0"/>
            </a:endParaRPr>
          </a:p>
        </p:txBody>
      </p:sp>
      <p:grpSp>
        <p:nvGrpSpPr>
          <p:cNvPr id="3" name="Group 2">
            <a:extLst>
              <a:ext uri="{FF2B5EF4-FFF2-40B4-BE49-F238E27FC236}">
                <a16:creationId xmlns:a16="http://schemas.microsoft.com/office/drawing/2014/main" id="{8358FE62-5AF7-9A3E-A404-4B9E014950C9}"/>
              </a:ext>
              <a:ext uri="{C183D7F6-B498-43B3-948B-1728B52AA6E4}">
                <adec:decorative xmlns:adec="http://schemas.microsoft.com/office/drawing/2017/decorative" val="1"/>
              </a:ext>
            </a:extLst>
          </p:cNvPr>
          <p:cNvGrpSpPr/>
          <p:nvPr/>
        </p:nvGrpSpPr>
        <p:grpSpPr>
          <a:xfrm>
            <a:off x="5948170" y="2270772"/>
            <a:ext cx="666751" cy="742950"/>
            <a:chOff x="5948170" y="2270772"/>
            <a:chExt cx="666751" cy="742950"/>
          </a:xfrm>
        </p:grpSpPr>
        <p:cxnSp>
          <p:nvCxnSpPr>
            <p:cNvPr id="7" name="Straight Arrow Connector 6">
              <a:extLst>
                <a:ext uri="{FF2B5EF4-FFF2-40B4-BE49-F238E27FC236}">
                  <a16:creationId xmlns:a16="http://schemas.microsoft.com/office/drawing/2014/main" id="{13F52AC3-43F7-4E57-5930-1501F584070D}"/>
                </a:ext>
              </a:extLst>
            </p:cNvPr>
            <p:cNvCxnSpPr>
              <a:cxnSpLocks/>
            </p:cNvCxnSpPr>
            <p:nvPr/>
          </p:nvCxnSpPr>
          <p:spPr>
            <a:xfrm>
              <a:off x="5948170" y="2851797"/>
              <a:ext cx="634235"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 name="Straight Connector 8">
              <a:extLst>
                <a:ext uri="{FF2B5EF4-FFF2-40B4-BE49-F238E27FC236}">
                  <a16:creationId xmlns:a16="http://schemas.microsoft.com/office/drawing/2014/main" id="{96BAA9BC-DC86-3CA0-89D5-8F99713499A3}"/>
                </a:ext>
              </a:extLst>
            </p:cNvPr>
            <p:cNvCxnSpPr>
              <a:cxnSpLocks/>
            </p:cNvCxnSpPr>
            <p:nvPr/>
          </p:nvCxnSpPr>
          <p:spPr>
            <a:xfrm>
              <a:off x="6614921" y="2270772"/>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cxnSp>
        <p:nvCxnSpPr>
          <p:cNvPr id="10" name="Straight Arrow Connector 9">
            <a:extLst>
              <a:ext uri="{FF2B5EF4-FFF2-40B4-BE49-F238E27FC236}">
                <a16:creationId xmlns:a16="http://schemas.microsoft.com/office/drawing/2014/main" id="{1E105C1E-1334-CD6C-D57B-F850B295B5C5}"/>
              </a:ext>
              <a:ext uri="{C183D7F6-B498-43B3-948B-1728B52AA6E4}">
                <adec:decorative xmlns:adec="http://schemas.microsoft.com/office/drawing/2017/decorative" val="1"/>
              </a:ext>
            </a:extLst>
          </p:cNvPr>
          <p:cNvCxnSpPr>
            <a:cxnSpLocks/>
          </p:cNvCxnSpPr>
          <p:nvPr/>
        </p:nvCxnSpPr>
        <p:spPr>
          <a:xfrm>
            <a:off x="5948170" y="4942744"/>
            <a:ext cx="1086320" cy="0"/>
          </a:xfrm>
          <a:prstGeom prst="straightConnector1">
            <a:avLst/>
          </a:prstGeom>
          <a:ln w="381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7E8412-FBAB-D22E-66DF-5D1DDEF47B10}"/>
              </a:ext>
            </a:extLst>
          </p:cNvPr>
          <p:cNvSpPr>
            <a:spLocks noGrp="1"/>
          </p:cNvSpPr>
          <p:nvPr>
            <p:ph type="title" idx="4294967295"/>
          </p:nvPr>
        </p:nvSpPr>
        <p:spPr/>
        <p:txBody>
          <a:bodyPr/>
          <a:lstStyle/>
          <a:p>
            <a:r>
              <a:rPr lang="en-AU" sz="800" dirty="0">
                <a:solidFill>
                  <a:srgbClr val="E2E8E9"/>
                </a:solidFill>
                <a:latin typeface="+mn-lt"/>
              </a:rPr>
              <a:t>Slide 23 We</a:t>
            </a:r>
            <a:r>
              <a:rPr lang="en-AU" sz="800" baseline="0" dirty="0">
                <a:solidFill>
                  <a:srgbClr val="E2E8E9"/>
                </a:solidFill>
                <a:latin typeface="+mn-lt"/>
              </a:rPr>
              <a:t> do</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4468799" y="1484588"/>
            <a:ext cx="3750345"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Content Placeholder 2">
            <a:extLst>
              <a:ext uri="{FF2B5EF4-FFF2-40B4-BE49-F238E27FC236}">
                <a16:creationId xmlns:a16="http://schemas.microsoft.com/office/drawing/2014/main" id="{C6389AA7-05B0-848A-1A30-A600220CA6A9}"/>
              </a:ext>
            </a:extLst>
          </p:cNvPr>
          <p:cNvSpPr txBox="1">
            <a:spLocks/>
          </p:cNvSpPr>
          <p:nvPr/>
        </p:nvSpPr>
        <p:spPr>
          <a:xfrm>
            <a:off x="4468798" y="3572919"/>
            <a:ext cx="3750345"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nvGrpSpPr>
          <p:cNvPr id="8" name="Group 7">
            <a:extLst>
              <a:ext uri="{FF2B5EF4-FFF2-40B4-BE49-F238E27FC236}">
                <a16:creationId xmlns:a16="http://schemas.microsoft.com/office/drawing/2014/main" id="{E209215B-6DE7-1F8E-8253-D493CCDDB16B}"/>
              </a:ext>
              <a:ext uri="{C183D7F6-B498-43B3-948B-1728B52AA6E4}">
                <adec:decorative xmlns:adec="http://schemas.microsoft.com/office/drawing/2017/decorative" val="1"/>
              </a:ext>
            </a:extLst>
          </p:cNvPr>
          <p:cNvGrpSpPr/>
          <p:nvPr/>
        </p:nvGrpSpPr>
        <p:grpSpPr>
          <a:xfrm>
            <a:off x="5948632" y="2283234"/>
            <a:ext cx="666751" cy="742950"/>
            <a:chOff x="6099848" y="2686050"/>
            <a:chExt cx="781242" cy="742950"/>
          </a:xfrm>
        </p:grpSpPr>
        <p:cxnSp>
          <p:nvCxnSpPr>
            <p:cNvPr id="9" name="Straight Arrow Connector 8">
              <a:extLst>
                <a:ext uri="{FF2B5EF4-FFF2-40B4-BE49-F238E27FC236}">
                  <a16:creationId xmlns:a16="http://schemas.microsoft.com/office/drawing/2014/main" id="{2BDEEF02-3DF8-5F1C-2179-4A818ADDF91E}"/>
                </a:ext>
              </a:extLst>
            </p:cNvPr>
            <p:cNvCxnSpPr>
              <a:cxnSpLocks/>
            </p:cNvCxnSpPr>
            <p:nvPr/>
          </p:nvCxnSpPr>
          <p:spPr>
            <a:xfrm>
              <a:off x="6099848" y="3267075"/>
              <a:ext cx="743142" cy="0"/>
            </a:xfrm>
            <a:prstGeom prst="straightConnector1">
              <a:avLst/>
            </a:prstGeom>
            <a:ln w="3810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 name="Straight Connector 9">
              <a:extLst>
                <a:ext uri="{FF2B5EF4-FFF2-40B4-BE49-F238E27FC236}">
                  <a16:creationId xmlns:a16="http://schemas.microsoft.com/office/drawing/2014/main" id="{4F5C5617-8D92-E793-48A3-12AC905C8C02}"/>
                </a:ext>
              </a:extLst>
            </p:cNvPr>
            <p:cNvCxnSpPr>
              <a:cxnSpLocks/>
            </p:cNvCxnSpPr>
            <p:nvPr/>
          </p:nvCxnSpPr>
          <p:spPr>
            <a:xfrm>
              <a:off x="6881090" y="2686050"/>
              <a:ext cx="0" cy="742950"/>
            </a:xfrm>
            <a:prstGeom prst="line">
              <a:avLst/>
            </a:prstGeom>
            <a:ln w="38100">
              <a:solidFill>
                <a:srgbClr val="0E1E42"/>
              </a:solidFill>
            </a:ln>
          </p:spPr>
          <p:style>
            <a:lnRef idx="1">
              <a:schemeClr val="accent1"/>
            </a:lnRef>
            <a:fillRef idx="0">
              <a:schemeClr val="accent1"/>
            </a:fillRef>
            <a:effectRef idx="0">
              <a:schemeClr val="accent1"/>
            </a:effectRef>
            <a:fontRef idx="minor">
              <a:schemeClr val="tx1"/>
            </a:fontRef>
          </p:style>
        </p:cxnSp>
      </p:grpSp>
      <p:cxnSp>
        <p:nvCxnSpPr>
          <p:cNvPr id="11" name="Straight Arrow Connector 10">
            <a:extLst>
              <a:ext uri="{FF2B5EF4-FFF2-40B4-BE49-F238E27FC236}">
                <a16:creationId xmlns:a16="http://schemas.microsoft.com/office/drawing/2014/main" id="{A1CF622C-4252-C356-CB24-1B408C4B1E35}"/>
              </a:ext>
              <a:ext uri="{C183D7F6-B498-43B3-948B-1728B52AA6E4}">
                <adec:decorative xmlns:adec="http://schemas.microsoft.com/office/drawing/2017/decorative" val="1"/>
              </a:ext>
            </a:extLst>
          </p:cNvPr>
          <p:cNvCxnSpPr>
            <a:cxnSpLocks/>
          </p:cNvCxnSpPr>
          <p:nvPr/>
        </p:nvCxnSpPr>
        <p:spPr>
          <a:xfrm>
            <a:off x="5953370" y="4980844"/>
            <a:ext cx="1086320" cy="0"/>
          </a:xfrm>
          <a:prstGeom prst="straightConnector1">
            <a:avLst/>
          </a:prstGeom>
          <a:ln w="38100">
            <a:solidFill>
              <a:srgbClr val="0E1E42"/>
            </a:solidFill>
            <a:tailEnd type="arrow"/>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3852941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470D9-D06F-2688-42D0-09ECDFAE21C6}"/>
              </a:ext>
            </a:extLst>
          </p:cNvPr>
          <p:cNvSpPr>
            <a:spLocks noGrp="1"/>
          </p:cNvSpPr>
          <p:nvPr>
            <p:ph type="title" idx="4294967295"/>
          </p:nvPr>
        </p:nvSpPr>
        <p:spPr/>
        <p:txBody>
          <a:bodyPr/>
          <a:lstStyle/>
          <a:p>
            <a:r>
              <a:rPr lang="en-AU" sz="800" dirty="0">
                <a:solidFill>
                  <a:srgbClr val="E2E8E9"/>
                </a:solidFill>
                <a:latin typeface="+mn-lt"/>
              </a:rPr>
              <a:t>Slide 24 I do</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3DAA08-8ADA-F006-89C6-BB8CDFF8C066}"/>
              </a:ext>
            </a:extLst>
          </p:cNvPr>
          <p:cNvSpPr>
            <a:spLocks noGrp="1"/>
          </p:cNvSpPr>
          <p:nvPr>
            <p:ph type="title" idx="4294967295"/>
          </p:nvPr>
        </p:nvSpPr>
        <p:spPr/>
        <p:txBody>
          <a:bodyPr/>
          <a:lstStyle/>
          <a:p>
            <a:r>
              <a:rPr lang="en-AU" sz="800" dirty="0">
                <a:solidFill>
                  <a:srgbClr val="E2E8E9"/>
                </a:solidFill>
                <a:latin typeface="+mn-lt"/>
              </a:rPr>
              <a:t>Slide 25 I do</a:t>
            </a:r>
          </a:p>
        </p:txBody>
      </p:sp>
      <p:sp>
        <p:nvSpPr>
          <p:cNvPr id="4" name="Content Placeholder 2">
            <a:extLst>
              <a:ext uri="{FF2B5EF4-FFF2-40B4-BE49-F238E27FC236}">
                <a16:creationId xmlns:a16="http://schemas.microsoft.com/office/drawing/2014/main" id="{70943C70-6A6D-AF6F-1A1E-9B4588D36BDF}"/>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we    not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742C15-36FA-CDA1-7771-97AE7FC0F08A}"/>
              </a:ext>
            </a:extLst>
          </p:cNvPr>
          <p:cNvSpPr>
            <a:spLocks noGrp="1"/>
          </p:cNvSpPr>
          <p:nvPr>
            <p:ph type="title" idx="4294967295"/>
          </p:nvPr>
        </p:nvSpPr>
        <p:spPr/>
        <p:txBody>
          <a:bodyPr/>
          <a:lstStyle/>
          <a:p>
            <a:r>
              <a:rPr lang="en-AU" sz="800" dirty="0">
                <a:solidFill>
                  <a:srgbClr val="E2E8E9"/>
                </a:solidFill>
                <a:latin typeface="+mn-lt"/>
              </a:rPr>
              <a:t>Slide 26 I do</a:t>
            </a:r>
          </a:p>
        </p:txBody>
      </p:sp>
      <p:sp>
        <p:nvSpPr>
          <p:cNvPr id="4" name="Content Placeholder 2">
            <a:extLst>
              <a:ext uri="{FF2B5EF4-FFF2-40B4-BE49-F238E27FC236}">
                <a16:creationId xmlns:a16="http://schemas.microsoft.com/office/drawing/2014/main" id="{25BC8EA4-EB1E-E3F4-8DC7-E158F8DC2591}"/>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we    not    so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12518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E8A85-F9BD-593F-0F58-6635A1CC0377}"/>
              </a:ext>
            </a:extLst>
          </p:cNvPr>
          <p:cNvSpPr>
            <a:spLocks noGrp="1"/>
          </p:cNvSpPr>
          <p:nvPr>
            <p:ph type="title" idx="4294967295"/>
          </p:nvPr>
        </p:nvSpPr>
        <p:spPr/>
        <p:txBody>
          <a:bodyPr/>
          <a:lstStyle/>
          <a:p>
            <a:r>
              <a:rPr lang="en-AU" sz="800" dirty="0">
                <a:solidFill>
                  <a:srgbClr val="E2E8E9"/>
                </a:solidFill>
                <a:latin typeface="+mn-lt"/>
              </a:rPr>
              <a:t>Slide 27 We do</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63CCF-0911-CB5B-B645-80F34A57E892}"/>
              </a:ext>
            </a:extLst>
          </p:cNvPr>
          <p:cNvSpPr>
            <a:spLocks noGrp="1"/>
          </p:cNvSpPr>
          <p:nvPr>
            <p:ph type="title" idx="4294967295"/>
          </p:nvPr>
        </p:nvSpPr>
        <p:spPr/>
        <p:txBody>
          <a:bodyPr/>
          <a:lstStyle/>
          <a:p>
            <a:r>
              <a:rPr lang="en-AU" sz="800" dirty="0">
                <a:solidFill>
                  <a:srgbClr val="E2E8E9"/>
                </a:solidFill>
                <a:latin typeface="+mn-lt"/>
              </a:rPr>
              <a:t>Slide 28 We do</a:t>
            </a:r>
          </a:p>
        </p:txBody>
      </p:sp>
      <p:sp>
        <p:nvSpPr>
          <p:cNvPr id="4" name="Content Placeholder 2">
            <a:extLst>
              <a:ext uri="{FF2B5EF4-FFF2-40B4-BE49-F238E27FC236}">
                <a16:creationId xmlns:a16="http://schemas.microsoft.com/office/drawing/2014/main" id="{CCF8C43B-9138-0266-1CD7-BE2B4FDE944E}"/>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me    got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958C1-998E-F41C-CB36-DB331762D481}"/>
              </a:ext>
            </a:extLst>
          </p:cNvPr>
          <p:cNvSpPr>
            <a:spLocks noGrp="1"/>
          </p:cNvSpPr>
          <p:nvPr>
            <p:ph type="title" idx="4294967295"/>
          </p:nvPr>
        </p:nvSpPr>
        <p:spPr/>
        <p:txBody>
          <a:bodyPr/>
          <a:lstStyle/>
          <a:p>
            <a:r>
              <a:rPr lang="en-AU" sz="800" dirty="0">
                <a:solidFill>
                  <a:srgbClr val="E2E8E9"/>
                </a:solidFill>
                <a:latin typeface="+mn-lt"/>
              </a:rPr>
              <a:t>Slide 29 We do</a:t>
            </a:r>
          </a:p>
        </p:txBody>
      </p:sp>
      <p:sp>
        <p:nvSpPr>
          <p:cNvPr id="4" name="Content Placeholder 2">
            <a:extLst>
              <a:ext uri="{FF2B5EF4-FFF2-40B4-BE49-F238E27FC236}">
                <a16:creationId xmlns:a16="http://schemas.microsoft.com/office/drawing/2014/main" id="{9C9121DD-6152-AFB9-34A5-7E82E385F6F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me    got    be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325563"/>
            <a:ext cx="10515600" cy="1325563"/>
          </a:xfrm>
        </p:spPr>
        <p:txBody>
          <a:bodyPr/>
          <a:lstStyle/>
          <a:p>
            <a:r>
              <a:rPr lang="en-AU" sz="800" dirty="0">
                <a:solidFill>
                  <a:srgbClr val="E2E8E9"/>
                </a:solidFill>
                <a:latin typeface="+mn-lt"/>
              </a:rPr>
              <a:t>Slide 3 Review</a:t>
            </a:r>
          </a:p>
        </p:txBody>
      </p:sp>
      <p:grpSp>
        <p:nvGrpSpPr>
          <p:cNvPr id="29" name="Group 28" descr="a e i o u">
            <a:extLst>
              <a:ext uri="{FF2B5EF4-FFF2-40B4-BE49-F238E27FC236}">
                <a16:creationId xmlns:a16="http://schemas.microsoft.com/office/drawing/2014/main" id="{5FBB3358-5E91-E85D-2503-E04890EDE514}"/>
              </a:ext>
            </a:extLst>
          </p:cNvPr>
          <p:cNvGrpSpPr/>
          <p:nvPr/>
        </p:nvGrpSpPr>
        <p:grpSpPr>
          <a:xfrm>
            <a:off x="925824" y="4016190"/>
            <a:ext cx="10340351" cy="1458861"/>
            <a:chOff x="925825" y="3603810"/>
            <a:chExt cx="10340351" cy="1458861"/>
          </a:xfrm>
        </p:grpSpPr>
        <p:grpSp>
          <p:nvGrpSpPr>
            <p:cNvPr id="30" name="Group 29">
              <a:extLst>
                <a:ext uri="{FF2B5EF4-FFF2-40B4-BE49-F238E27FC236}">
                  <a16:creationId xmlns:a16="http://schemas.microsoft.com/office/drawing/2014/main" id="{7146D1F6-A940-9D07-1AB4-D65B2180007B}"/>
                </a:ext>
              </a:extLst>
            </p:cNvPr>
            <p:cNvGrpSpPr>
              <a:grpSpLocks noChangeAspect="1"/>
            </p:cNvGrpSpPr>
            <p:nvPr/>
          </p:nvGrpSpPr>
          <p:grpSpPr>
            <a:xfrm>
              <a:off x="925825" y="3603810"/>
              <a:ext cx="1442442" cy="1458861"/>
              <a:chOff x="9233326" y="1886796"/>
              <a:chExt cx="1975944" cy="2022886"/>
            </a:xfrm>
          </p:grpSpPr>
          <p:sp>
            <p:nvSpPr>
              <p:cNvPr id="43" name="Oval 42">
                <a:extLst>
                  <a:ext uri="{FF2B5EF4-FFF2-40B4-BE49-F238E27FC236}">
                    <a16:creationId xmlns:a16="http://schemas.microsoft.com/office/drawing/2014/main" id="{776D6D97-FB69-9A32-A19B-E299449D231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a:extLst>
                  <a:ext uri="{FF2B5EF4-FFF2-40B4-BE49-F238E27FC236}">
                    <a16:creationId xmlns:a16="http://schemas.microsoft.com/office/drawing/2014/main" id="{31AF7ECB-6621-4D89-18B6-0061F06ACE1F}"/>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1" name="Group 30">
              <a:extLst>
                <a:ext uri="{FF2B5EF4-FFF2-40B4-BE49-F238E27FC236}">
                  <a16:creationId xmlns:a16="http://schemas.microsoft.com/office/drawing/2014/main" id="{A146AC2E-B7B9-8D4D-65CD-C04030988B4D}"/>
                </a:ext>
              </a:extLst>
            </p:cNvPr>
            <p:cNvGrpSpPr>
              <a:grpSpLocks noChangeAspect="1"/>
            </p:cNvGrpSpPr>
            <p:nvPr/>
          </p:nvGrpSpPr>
          <p:grpSpPr>
            <a:xfrm>
              <a:off x="3150302" y="3603810"/>
              <a:ext cx="1442442" cy="1458861"/>
              <a:chOff x="9233326" y="1886796"/>
              <a:chExt cx="1975944" cy="2022886"/>
            </a:xfrm>
          </p:grpSpPr>
          <p:sp>
            <p:nvSpPr>
              <p:cNvPr id="41" name="Oval 40">
                <a:extLst>
                  <a:ext uri="{FF2B5EF4-FFF2-40B4-BE49-F238E27FC236}">
                    <a16:creationId xmlns:a16="http://schemas.microsoft.com/office/drawing/2014/main" id="{E0CC3E4D-5DCA-828A-45D3-C014D810343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ontent Placeholder 2">
                <a:extLst>
                  <a:ext uri="{FF2B5EF4-FFF2-40B4-BE49-F238E27FC236}">
                    <a16:creationId xmlns:a16="http://schemas.microsoft.com/office/drawing/2014/main" id="{E420B8BE-976B-7D92-32A0-2EBEFB2E0A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2" name="Group 31">
              <a:extLst>
                <a:ext uri="{FF2B5EF4-FFF2-40B4-BE49-F238E27FC236}">
                  <a16:creationId xmlns:a16="http://schemas.microsoft.com/office/drawing/2014/main" id="{983714CA-FC33-0DE0-42DF-E941ACC68A96}"/>
                </a:ext>
              </a:extLst>
            </p:cNvPr>
            <p:cNvGrpSpPr>
              <a:grpSpLocks noChangeAspect="1"/>
            </p:cNvGrpSpPr>
            <p:nvPr/>
          </p:nvGrpSpPr>
          <p:grpSpPr>
            <a:xfrm>
              <a:off x="5374779" y="3603810"/>
              <a:ext cx="1442442" cy="1458861"/>
              <a:chOff x="9233326" y="1942740"/>
              <a:chExt cx="1975944" cy="2022886"/>
            </a:xfrm>
          </p:grpSpPr>
          <p:sp>
            <p:nvSpPr>
              <p:cNvPr id="39" name="Oval 38">
                <a:extLst>
                  <a:ext uri="{FF2B5EF4-FFF2-40B4-BE49-F238E27FC236}">
                    <a16:creationId xmlns:a16="http://schemas.microsoft.com/office/drawing/2014/main" id="{CD3C9BAE-555A-782C-89DD-ADF858DF5DE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ontent Placeholder 2">
                <a:extLst>
                  <a:ext uri="{FF2B5EF4-FFF2-40B4-BE49-F238E27FC236}">
                    <a16:creationId xmlns:a16="http://schemas.microsoft.com/office/drawing/2014/main" id="{F187A018-F49C-2C96-4FF8-96274A8D2CD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3" name="Group 32">
              <a:extLst>
                <a:ext uri="{FF2B5EF4-FFF2-40B4-BE49-F238E27FC236}">
                  <a16:creationId xmlns:a16="http://schemas.microsoft.com/office/drawing/2014/main" id="{F6801E94-48C4-9AF9-F0FC-23620ACD2C20}"/>
                </a:ext>
              </a:extLst>
            </p:cNvPr>
            <p:cNvGrpSpPr>
              <a:grpSpLocks noChangeAspect="1"/>
            </p:cNvGrpSpPr>
            <p:nvPr/>
          </p:nvGrpSpPr>
          <p:grpSpPr>
            <a:xfrm>
              <a:off x="7599256" y="3603810"/>
              <a:ext cx="1442442" cy="1458861"/>
              <a:chOff x="9233326" y="1886796"/>
              <a:chExt cx="1975944" cy="2022886"/>
            </a:xfrm>
          </p:grpSpPr>
          <p:sp>
            <p:nvSpPr>
              <p:cNvPr id="37" name="Oval 36">
                <a:extLst>
                  <a:ext uri="{FF2B5EF4-FFF2-40B4-BE49-F238E27FC236}">
                    <a16:creationId xmlns:a16="http://schemas.microsoft.com/office/drawing/2014/main" id="{650CA36D-0C06-5406-38D7-4468B9A2DD2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a:extLst>
                  <a:ext uri="{FF2B5EF4-FFF2-40B4-BE49-F238E27FC236}">
                    <a16:creationId xmlns:a16="http://schemas.microsoft.com/office/drawing/2014/main" id="{0397F6DA-B3AE-1EC0-9236-7AF505F6D15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4" name="Group 33">
              <a:extLst>
                <a:ext uri="{FF2B5EF4-FFF2-40B4-BE49-F238E27FC236}">
                  <a16:creationId xmlns:a16="http://schemas.microsoft.com/office/drawing/2014/main" id="{C7A05125-EB70-2EF7-B317-978C3E3F385F}"/>
                </a:ext>
              </a:extLst>
            </p:cNvPr>
            <p:cNvGrpSpPr>
              <a:grpSpLocks noChangeAspect="1"/>
            </p:cNvGrpSpPr>
            <p:nvPr/>
          </p:nvGrpSpPr>
          <p:grpSpPr>
            <a:xfrm>
              <a:off x="9823734" y="3603810"/>
              <a:ext cx="1442442" cy="1458861"/>
              <a:chOff x="9233326" y="1886796"/>
              <a:chExt cx="1975944" cy="2022886"/>
            </a:xfrm>
          </p:grpSpPr>
          <p:sp>
            <p:nvSpPr>
              <p:cNvPr id="35" name="Oval 34">
                <a:extLst>
                  <a:ext uri="{FF2B5EF4-FFF2-40B4-BE49-F238E27FC236}">
                    <a16:creationId xmlns:a16="http://schemas.microsoft.com/office/drawing/2014/main" id="{7C1876B8-8912-C102-0BC1-52CD1187F8F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a:extLst>
                  <a:ext uri="{FF2B5EF4-FFF2-40B4-BE49-F238E27FC236}">
                    <a16:creationId xmlns:a16="http://schemas.microsoft.com/office/drawing/2014/main" id="{E16F1DEA-31A6-147B-EBFD-C27677849E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pic>
        <p:nvPicPr>
          <p:cNvPr id="45" name="Picture 44" descr="cupped hands almost touching to represent a short vowel sound.">
            <a:extLst>
              <a:ext uri="{FF2B5EF4-FFF2-40B4-BE49-F238E27FC236}">
                <a16:creationId xmlns:a16="http://schemas.microsoft.com/office/drawing/2014/main" id="{C045008F-96CA-3D67-187D-DE0A7E86CF20}"/>
              </a:ext>
            </a:extLst>
          </p:cNvPr>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5091953" y="1340223"/>
            <a:ext cx="2008094" cy="2008094"/>
          </a:xfrm>
          <a:prstGeom prst="rect">
            <a:avLst/>
          </a:prstGeom>
        </p:spPr>
      </p:pic>
    </p:spTree>
    <p:custDataLst>
      <p:tags r:id="rId1"/>
    </p:custDataLst>
    <p:extLst>
      <p:ext uri="{BB962C8B-B14F-4D97-AF65-F5344CB8AC3E}">
        <p14:creationId xmlns:p14="http://schemas.microsoft.com/office/powerpoint/2010/main" val="2135142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492AC-90AE-A041-E40B-00E561A47EE4}"/>
              </a:ext>
            </a:extLst>
          </p:cNvPr>
          <p:cNvSpPr>
            <a:spLocks noGrp="1"/>
          </p:cNvSpPr>
          <p:nvPr>
            <p:ph type="title" idx="4294967295"/>
          </p:nvPr>
        </p:nvSpPr>
        <p:spPr/>
        <p:txBody>
          <a:bodyPr/>
          <a:lstStyle/>
          <a:p>
            <a:r>
              <a:rPr lang="en-AU" sz="800" dirty="0">
                <a:solidFill>
                  <a:srgbClr val="E2E8E9"/>
                </a:solidFill>
                <a:latin typeface="+mn-lt"/>
              </a:rPr>
              <a:t>Slide 30 I</a:t>
            </a:r>
            <a:r>
              <a:rPr lang="en-AU" sz="800" baseline="0" dirty="0">
                <a:solidFill>
                  <a:srgbClr val="E2E8E9"/>
                </a:solidFill>
                <a:latin typeface="+mn-lt"/>
              </a:rPr>
              <a:t> do</a:t>
            </a:r>
            <a:endParaRPr lang="en-AU" sz="800" dirty="0">
              <a:solidFill>
                <a:srgbClr val="E2E8E9"/>
              </a:solidFill>
              <a:latin typeface="+mn-lt"/>
            </a:endParaRPr>
          </a:p>
        </p:txBody>
      </p:sp>
      <p:pic>
        <p:nvPicPr>
          <p:cNvPr id="6" name="Picture 5" descr="bog">
            <a:extLst>
              <a:ext uri="{FF2B5EF4-FFF2-40B4-BE49-F238E27FC236}">
                <a16:creationId xmlns:a16="http://schemas.microsoft.com/office/drawing/2014/main" id="{7E95223E-2415-2838-8B87-EB40557F5F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194" y="2225055"/>
            <a:ext cx="2447440" cy="2447440"/>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234E95-CCE9-B7AF-725A-9D7CA263FD46}"/>
              </a:ext>
            </a:extLst>
          </p:cNvPr>
          <p:cNvSpPr>
            <a:spLocks noGrp="1"/>
          </p:cNvSpPr>
          <p:nvPr>
            <p:ph type="title" idx="4294967295"/>
          </p:nvPr>
        </p:nvSpPr>
        <p:spPr/>
        <p:txBody>
          <a:bodyPr/>
          <a:lstStyle/>
          <a:p>
            <a:r>
              <a:rPr lang="en-AU" sz="800" dirty="0">
                <a:solidFill>
                  <a:srgbClr val="E2E8E9"/>
                </a:solidFill>
                <a:latin typeface="+mn-lt"/>
              </a:rPr>
              <a:t>Slide 31 I do</a:t>
            </a:r>
          </a:p>
        </p:txBody>
      </p:sp>
      <p:pic>
        <p:nvPicPr>
          <p:cNvPr id="5" name="Picture 4" descr="bag">
            <a:extLst>
              <a:ext uri="{FF2B5EF4-FFF2-40B4-BE49-F238E27FC236}">
                <a16:creationId xmlns:a16="http://schemas.microsoft.com/office/drawing/2014/main" id="{EE582077-2CEF-B05B-9D48-9CB5899225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194" y="2225055"/>
            <a:ext cx="2447440" cy="2447440"/>
          </a:xfrm>
          <a:prstGeom prst="rect">
            <a:avLst/>
          </a:prstGeom>
        </p:spPr>
      </p:pic>
      <p:pic>
        <p:nvPicPr>
          <p:cNvPr id="2" name="Picture 1" descr="go">
            <a:extLst>
              <a:ext uri="{FF2B5EF4-FFF2-40B4-BE49-F238E27FC236}">
                <a16:creationId xmlns:a16="http://schemas.microsoft.com/office/drawing/2014/main" id="{4175116D-6AF2-341F-0FF9-0E218F9086E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63884" y="2205280"/>
            <a:ext cx="2558512" cy="2558512"/>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89F8CE-DA51-D9D1-206B-B54044321BB8}"/>
              </a:ext>
            </a:extLst>
          </p:cNvPr>
          <p:cNvSpPr>
            <a:spLocks noGrp="1"/>
          </p:cNvSpPr>
          <p:nvPr>
            <p:ph type="title" idx="4294967295"/>
          </p:nvPr>
        </p:nvSpPr>
        <p:spPr/>
        <p:txBody>
          <a:bodyPr/>
          <a:lstStyle/>
          <a:p>
            <a:r>
              <a:rPr lang="en-AU" sz="800" dirty="0">
                <a:solidFill>
                  <a:srgbClr val="E2E8E9"/>
                </a:solidFill>
                <a:latin typeface="+mn-lt"/>
              </a:rPr>
              <a:t>Slide 32 I do</a:t>
            </a:r>
          </a:p>
        </p:txBody>
      </p:sp>
      <p:pic>
        <p:nvPicPr>
          <p:cNvPr id="2" name="Picture 1" descr="bag">
            <a:extLst>
              <a:ext uri="{FF2B5EF4-FFF2-40B4-BE49-F238E27FC236}">
                <a16:creationId xmlns:a16="http://schemas.microsoft.com/office/drawing/2014/main" id="{45B12F9F-5B41-0CE7-CAD9-A483C1DF78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194" y="2225055"/>
            <a:ext cx="2447440" cy="2447440"/>
          </a:xfrm>
          <a:prstGeom prst="rect">
            <a:avLst/>
          </a:prstGeom>
        </p:spPr>
      </p:pic>
      <p:pic>
        <p:nvPicPr>
          <p:cNvPr id="6" name="Picture 5" descr="go">
            <a:extLst>
              <a:ext uri="{FF2B5EF4-FFF2-40B4-BE49-F238E27FC236}">
                <a16:creationId xmlns:a16="http://schemas.microsoft.com/office/drawing/2014/main" id="{DFAB34ED-346E-2E58-66B9-6876FBF4205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63884" y="2205280"/>
            <a:ext cx="2558512" cy="2558512"/>
          </a:xfrm>
          <a:prstGeom prst="rect">
            <a:avLst/>
          </a:prstGeom>
        </p:spPr>
      </p:pic>
      <p:pic>
        <p:nvPicPr>
          <p:cNvPr id="10" name="Picture 9" descr="pan">
            <a:extLst>
              <a:ext uri="{FF2B5EF4-FFF2-40B4-BE49-F238E27FC236}">
                <a16:creationId xmlns:a16="http://schemas.microsoft.com/office/drawing/2014/main" id="{62FCA057-CE2B-8851-329A-E412458B61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3879" y="1968284"/>
            <a:ext cx="3285641" cy="3285641"/>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5A042-F00A-91AF-2CF7-7CC9AA8145B1}"/>
              </a:ext>
            </a:extLst>
          </p:cNvPr>
          <p:cNvSpPr>
            <a:spLocks noGrp="1"/>
          </p:cNvSpPr>
          <p:nvPr>
            <p:ph type="title" idx="4294967295"/>
          </p:nvPr>
        </p:nvSpPr>
        <p:spPr/>
        <p:txBody>
          <a:bodyPr/>
          <a:lstStyle/>
          <a:p>
            <a:r>
              <a:rPr lang="en-AU" sz="800" dirty="0">
                <a:solidFill>
                  <a:srgbClr val="E2E8E9"/>
                </a:solidFill>
                <a:latin typeface="+mn-lt"/>
              </a:rPr>
              <a:t>Slide 33 We do</a:t>
            </a:r>
          </a:p>
        </p:txBody>
      </p:sp>
      <p:pic>
        <p:nvPicPr>
          <p:cNvPr id="8" name="Picture 7" descr="no">
            <a:extLst>
              <a:ext uri="{FF2B5EF4-FFF2-40B4-BE49-F238E27FC236}">
                <a16:creationId xmlns:a16="http://schemas.microsoft.com/office/drawing/2014/main" id="{4C946FF2-973E-5395-30AD-4918B7E427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32668" y="2119393"/>
            <a:ext cx="2619214" cy="261921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F5B6D-787A-3532-4C09-DBFF3818619B}"/>
              </a:ext>
            </a:extLst>
          </p:cNvPr>
          <p:cNvSpPr>
            <a:spLocks noGrp="1"/>
          </p:cNvSpPr>
          <p:nvPr>
            <p:ph type="title" idx="4294967295"/>
          </p:nvPr>
        </p:nvSpPr>
        <p:spPr/>
        <p:txBody>
          <a:bodyPr/>
          <a:lstStyle/>
          <a:p>
            <a:r>
              <a:rPr lang="en-AU" sz="800" dirty="0">
                <a:solidFill>
                  <a:srgbClr val="E2E8E9"/>
                </a:solidFill>
                <a:latin typeface="+mn-lt"/>
              </a:rPr>
              <a:t>Slide 34 We do</a:t>
            </a:r>
          </a:p>
        </p:txBody>
      </p:sp>
      <p:pic>
        <p:nvPicPr>
          <p:cNvPr id="4" name="Picture 3" descr="no">
            <a:extLst>
              <a:ext uri="{FF2B5EF4-FFF2-40B4-BE49-F238E27FC236}">
                <a16:creationId xmlns:a16="http://schemas.microsoft.com/office/drawing/2014/main" id="{DED6CE86-8C41-E34F-1E5D-7A741C3FA29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32668" y="2119393"/>
            <a:ext cx="2619214" cy="2619214"/>
          </a:xfrm>
          <a:prstGeom prst="rect">
            <a:avLst/>
          </a:prstGeom>
        </p:spPr>
      </p:pic>
      <p:pic>
        <p:nvPicPr>
          <p:cNvPr id="6" name="Picture 5" descr="dog">
            <a:extLst>
              <a:ext uri="{FF2B5EF4-FFF2-40B4-BE49-F238E27FC236}">
                <a16:creationId xmlns:a16="http://schemas.microsoft.com/office/drawing/2014/main" id="{759AFD67-2580-2EC4-9387-5BE53E820D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9787" y="1760187"/>
            <a:ext cx="3337626" cy="3337626"/>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8EF14-214C-6495-EF44-B4D41275BD10}"/>
              </a:ext>
            </a:extLst>
          </p:cNvPr>
          <p:cNvSpPr>
            <a:spLocks noGrp="1"/>
          </p:cNvSpPr>
          <p:nvPr>
            <p:ph type="title" idx="4294967295"/>
          </p:nvPr>
        </p:nvSpPr>
        <p:spPr/>
        <p:txBody>
          <a:bodyPr/>
          <a:lstStyle/>
          <a:p>
            <a:r>
              <a:rPr lang="en-AU" sz="800" dirty="0">
                <a:solidFill>
                  <a:srgbClr val="E2E8E9"/>
                </a:solidFill>
                <a:latin typeface="+mn-lt"/>
              </a:rPr>
              <a:t>Slide 35 We do</a:t>
            </a:r>
          </a:p>
        </p:txBody>
      </p:sp>
      <p:pic>
        <p:nvPicPr>
          <p:cNvPr id="4" name="Picture 3" descr="no">
            <a:extLst>
              <a:ext uri="{FF2B5EF4-FFF2-40B4-BE49-F238E27FC236}">
                <a16:creationId xmlns:a16="http://schemas.microsoft.com/office/drawing/2014/main" id="{DED6CE86-8C41-E34F-1E5D-7A741C3FA29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32668" y="2119393"/>
            <a:ext cx="2619214" cy="2619214"/>
          </a:xfrm>
          <a:prstGeom prst="rect">
            <a:avLst/>
          </a:prstGeom>
        </p:spPr>
      </p:pic>
      <p:pic>
        <p:nvPicPr>
          <p:cNvPr id="6" name="Picture 5" descr="dog">
            <a:extLst>
              <a:ext uri="{FF2B5EF4-FFF2-40B4-BE49-F238E27FC236}">
                <a16:creationId xmlns:a16="http://schemas.microsoft.com/office/drawing/2014/main" id="{759AFD67-2580-2EC4-9387-5BE53E820D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9787" y="1760187"/>
            <a:ext cx="3337626" cy="3337626"/>
          </a:xfrm>
          <a:prstGeom prst="rect">
            <a:avLst/>
          </a:prstGeom>
        </p:spPr>
      </p:pic>
      <p:pic>
        <p:nvPicPr>
          <p:cNvPr id="8" name="Picture 7" descr="me">
            <a:extLst>
              <a:ext uri="{FF2B5EF4-FFF2-40B4-BE49-F238E27FC236}">
                <a16:creationId xmlns:a16="http://schemas.microsoft.com/office/drawing/2014/main" id="{4C1F4EC2-8B79-8F19-F96B-E63E134F8C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5319" y="2061274"/>
            <a:ext cx="2514599" cy="2514599"/>
          </a:xfrm>
          <a:prstGeom prst="rect">
            <a:avLst/>
          </a:prstGeom>
        </p:spPr>
      </p:pic>
    </p:spTree>
    <p:custDataLst>
      <p:tags r:id="rId1"/>
    </p:custDataLst>
    <p:extLst>
      <p:ext uri="{BB962C8B-B14F-4D97-AF65-F5344CB8AC3E}">
        <p14:creationId xmlns:p14="http://schemas.microsoft.com/office/powerpoint/2010/main" val="30386933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43C34-F7E1-3AA5-389E-A524CC2E08EA}"/>
              </a:ext>
            </a:extLst>
          </p:cNvPr>
          <p:cNvSpPr>
            <a:spLocks noGrp="1"/>
          </p:cNvSpPr>
          <p:nvPr>
            <p:ph type="title" idx="4294967295"/>
          </p:nvPr>
        </p:nvSpPr>
        <p:spPr/>
        <p:txBody>
          <a:bodyPr/>
          <a:lstStyle/>
          <a:p>
            <a:r>
              <a:rPr lang="en-AU" sz="800" dirty="0">
                <a:solidFill>
                  <a:srgbClr val="E2E8E9"/>
                </a:solidFill>
                <a:latin typeface="+mn-lt"/>
              </a:rPr>
              <a:t>Slide 36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what    </a:t>
            </a:r>
            <a:r>
              <a:rPr lang="en-US" sz="10000" err="1">
                <a:solidFill>
                  <a:srgbClr val="4557AD"/>
                </a:solidFill>
                <a:latin typeface="Tenorite" pitchFamily="2" charset="0"/>
                <a:ea typeface="Verdana" panose="020B0604030504040204" pitchFamily="34" charset="0"/>
                <a:cs typeface="Verdana" panose="020B0604030504040204" pitchFamily="34" charset="0"/>
              </a:rPr>
              <a:t>what</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what</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279714-9C57-ED8C-E9E6-DE0C4E1E64D8}"/>
              </a:ext>
            </a:extLst>
          </p:cNvPr>
          <p:cNvSpPr>
            <a:spLocks noGrp="1"/>
          </p:cNvSpPr>
          <p:nvPr>
            <p:ph type="title" idx="4294967295"/>
          </p:nvPr>
        </p:nvSpPr>
        <p:spPr/>
        <p:txBody>
          <a:bodyPr/>
          <a:lstStyle/>
          <a:p>
            <a:r>
              <a:rPr lang="en-AU" sz="800" dirty="0">
                <a:solidFill>
                  <a:srgbClr val="E2E8E9"/>
                </a:solidFill>
                <a:latin typeface="+mn-lt"/>
              </a:rPr>
              <a:t>Slide 37 We</a:t>
            </a:r>
            <a:r>
              <a:rPr lang="en-AU" sz="800" baseline="0" dirty="0">
                <a:solidFill>
                  <a:srgbClr val="E2E8E9"/>
                </a:solidFill>
                <a:latin typeface="+mn-lt"/>
              </a:rPr>
              <a:t>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CAE4DA34-39E2-1AEE-CA77-B3A61DF0C814}"/>
              </a:ext>
            </a:extLst>
          </p:cNvPr>
          <p:cNvSpPr txBox="1">
            <a:spLocks/>
          </p:cNvSpPr>
          <p:nvPr/>
        </p:nvSpPr>
        <p:spPr>
          <a:xfrm>
            <a:off x="263716" y="2910432"/>
            <a:ext cx="116014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what    </a:t>
            </a:r>
            <a:r>
              <a:rPr lang="en-US" sz="10000" err="1">
                <a:solidFill>
                  <a:srgbClr val="4557AD"/>
                </a:solidFill>
                <a:latin typeface="Tenorite" pitchFamily="2" charset="0"/>
                <a:ea typeface="Verdana" panose="020B0604030504040204" pitchFamily="34" charset="0"/>
                <a:cs typeface="Verdana" panose="020B0604030504040204" pitchFamily="34" charset="0"/>
              </a:rPr>
              <a:t>what</a:t>
            </a:r>
            <a:r>
              <a:rPr lang="en-US" sz="10000">
                <a:solidFill>
                  <a:srgbClr val="4557AD"/>
                </a:solidFill>
                <a:latin typeface="Tenorite" pitchFamily="2" charset="0"/>
                <a:ea typeface="Verdana" panose="020B0604030504040204" pitchFamily="34" charset="0"/>
                <a:cs typeface="Verdana" panose="020B0604030504040204" pitchFamily="34" charset="0"/>
              </a:rPr>
              <a:t>    </a:t>
            </a:r>
            <a:r>
              <a:rPr lang="en-US" sz="10000" err="1">
                <a:solidFill>
                  <a:srgbClr val="4557AD"/>
                </a:solidFill>
                <a:latin typeface="Tenorite" pitchFamily="2" charset="0"/>
                <a:ea typeface="Verdana" panose="020B0604030504040204" pitchFamily="34" charset="0"/>
                <a:cs typeface="Verdana" panose="020B0604030504040204" pitchFamily="34" charset="0"/>
              </a:rPr>
              <a:t>what</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20DD6F-0ED4-758F-D141-2C6484EE9BF4}"/>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38 I do</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What can go in the jug so we can mix it?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FE2031-D501-F215-821D-69437D6E079C}"/>
              </a:ext>
            </a:extLst>
          </p:cNvPr>
          <p:cNvSpPr>
            <a:spLocks noGrp="1"/>
          </p:cNvSpPr>
          <p:nvPr>
            <p:ph type="title" idx="4294967295"/>
          </p:nvPr>
        </p:nvSpPr>
        <p:spPr/>
        <p:txBody>
          <a:bodyPr/>
          <a:lstStyle/>
          <a:p>
            <a:r>
              <a:rPr lang="en-AU" sz="800" dirty="0">
                <a:solidFill>
                  <a:srgbClr val="E2E8E9"/>
                </a:solidFill>
                <a:latin typeface="+mn-lt"/>
              </a:rPr>
              <a:t>Slide 39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We had one big rat and he was mad.</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BE589-D64B-6175-910B-1AF86568E98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0D256DE-331A-E70E-67B4-11C33C79655C}"/>
              </a:ext>
            </a:extLst>
          </p:cNvPr>
          <p:cNvSpPr>
            <a:spLocks noGrp="1"/>
          </p:cNvSpPr>
          <p:nvPr>
            <p:ph type="title" idx="4294967295"/>
          </p:nvPr>
        </p:nvSpPr>
        <p:spPr>
          <a:xfrm>
            <a:off x="0" y="-1325563"/>
            <a:ext cx="10515600" cy="1325563"/>
          </a:xfrm>
        </p:spPr>
        <p:txBody>
          <a:bodyPr/>
          <a:lstStyle/>
          <a:p>
            <a:r>
              <a:rPr lang="en-AU" sz="800" dirty="0">
                <a:solidFill>
                  <a:srgbClr val="E2E8E9"/>
                </a:solidFill>
                <a:latin typeface="+mn-lt"/>
              </a:rPr>
              <a:t>Slide 4 Review</a:t>
            </a:r>
          </a:p>
        </p:txBody>
      </p:sp>
      <p:grpSp>
        <p:nvGrpSpPr>
          <p:cNvPr id="29" name="Group 28" descr="Image of cupped hands held apart to indicate a long vowel sound">
            <a:extLst>
              <a:ext uri="{FF2B5EF4-FFF2-40B4-BE49-F238E27FC236}">
                <a16:creationId xmlns:a16="http://schemas.microsoft.com/office/drawing/2014/main" id="{5FBB3358-5E91-E85D-2503-E04890EDE514}"/>
              </a:ext>
            </a:extLst>
          </p:cNvPr>
          <p:cNvGrpSpPr/>
          <p:nvPr/>
        </p:nvGrpSpPr>
        <p:grpSpPr>
          <a:xfrm>
            <a:off x="925824" y="4016190"/>
            <a:ext cx="10340351" cy="1458861"/>
            <a:chOff x="925825" y="3603810"/>
            <a:chExt cx="10340351" cy="1458861"/>
          </a:xfrm>
        </p:grpSpPr>
        <p:grpSp>
          <p:nvGrpSpPr>
            <p:cNvPr id="30" name="Group 29">
              <a:extLst>
                <a:ext uri="{FF2B5EF4-FFF2-40B4-BE49-F238E27FC236}">
                  <a16:creationId xmlns:a16="http://schemas.microsoft.com/office/drawing/2014/main" id="{7146D1F6-A940-9D07-1AB4-D65B2180007B}"/>
                </a:ext>
              </a:extLst>
            </p:cNvPr>
            <p:cNvGrpSpPr>
              <a:grpSpLocks noChangeAspect="1"/>
            </p:cNvGrpSpPr>
            <p:nvPr/>
          </p:nvGrpSpPr>
          <p:grpSpPr>
            <a:xfrm>
              <a:off x="925825" y="3603810"/>
              <a:ext cx="1442442" cy="1458861"/>
              <a:chOff x="9233326" y="1886796"/>
              <a:chExt cx="1975944" cy="2022886"/>
            </a:xfrm>
          </p:grpSpPr>
          <p:sp>
            <p:nvSpPr>
              <p:cNvPr id="43" name="Oval 42">
                <a:extLst>
                  <a:ext uri="{FF2B5EF4-FFF2-40B4-BE49-F238E27FC236}">
                    <a16:creationId xmlns:a16="http://schemas.microsoft.com/office/drawing/2014/main" id="{776D6D97-FB69-9A32-A19B-E299449D231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a:extLst>
                  <a:ext uri="{FF2B5EF4-FFF2-40B4-BE49-F238E27FC236}">
                    <a16:creationId xmlns:a16="http://schemas.microsoft.com/office/drawing/2014/main" id="{31AF7ECB-6621-4D89-18B6-0061F06ACE1F}"/>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1" name="Group 30">
              <a:extLst>
                <a:ext uri="{FF2B5EF4-FFF2-40B4-BE49-F238E27FC236}">
                  <a16:creationId xmlns:a16="http://schemas.microsoft.com/office/drawing/2014/main" id="{A146AC2E-B7B9-8D4D-65CD-C04030988B4D}"/>
                </a:ext>
              </a:extLst>
            </p:cNvPr>
            <p:cNvGrpSpPr>
              <a:grpSpLocks noChangeAspect="1"/>
            </p:cNvGrpSpPr>
            <p:nvPr/>
          </p:nvGrpSpPr>
          <p:grpSpPr>
            <a:xfrm>
              <a:off x="3150302" y="3603810"/>
              <a:ext cx="1442442" cy="1458861"/>
              <a:chOff x="9233326" y="1886796"/>
              <a:chExt cx="1975944" cy="2022886"/>
            </a:xfrm>
          </p:grpSpPr>
          <p:sp>
            <p:nvSpPr>
              <p:cNvPr id="41" name="Oval 40">
                <a:extLst>
                  <a:ext uri="{FF2B5EF4-FFF2-40B4-BE49-F238E27FC236}">
                    <a16:creationId xmlns:a16="http://schemas.microsoft.com/office/drawing/2014/main" id="{E0CC3E4D-5DCA-828A-45D3-C014D810343B}"/>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Content Placeholder 2">
                <a:extLst>
                  <a:ext uri="{FF2B5EF4-FFF2-40B4-BE49-F238E27FC236}">
                    <a16:creationId xmlns:a16="http://schemas.microsoft.com/office/drawing/2014/main" id="{E420B8BE-976B-7D92-32A0-2EBEFB2E0A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2" name="Group 31">
              <a:extLst>
                <a:ext uri="{FF2B5EF4-FFF2-40B4-BE49-F238E27FC236}">
                  <a16:creationId xmlns:a16="http://schemas.microsoft.com/office/drawing/2014/main" id="{983714CA-FC33-0DE0-42DF-E941ACC68A96}"/>
                </a:ext>
              </a:extLst>
            </p:cNvPr>
            <p:cNvGrpSpPr>
              <a:grpSpLocks noChangeAspect="1"/>
            </p:cNvGrpSpPr>
            <p:nvPr/>
          </p:nvGrpSpPr>
          <p:grpSpPr>
            <a:xfrm>
              <a:off x="5374779" y="3603810"/>
              <a:ext cx="1442442" cy="1458861"/>
              <a:chOff x="9233326" y="1942740"/>
              <a:chExt cx="1975944" cy="2022886"/>
            </a:xfrm>
          </p:grpSpPr>
          <p:sp>
            <p:nvSpPr>
              <p:cNvPr id="39" name="Oval 38">
                <a:extLst>
                  <a:ext uri="{FF2B5EF4-FFF2-40B4-BE49-F238E27FC236}">
                    <a16:creationId xmlns:a16="http://schemas.microsoft.com/office/drawing/2014/main" id="{CD3C9BAE-555A-782C-89DD-ADF858DF5DE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ontent Placeholder 2">
                <a:extLst>
                  <a:ext uri="{FF2B5EF4-FFF2-40B4-BE49-F238E27FC236}">
                    <a16:creationId xmlns:a16="http://schemas.microsoft.com/office/drawing/2014/main" id="{F187A018-F49C-2C96-4FF8-96274A8D2CD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3" name="Group 32">
              <a:extLst>
                <a:ext uri="{FF2B5EF4-FFF2-40B4-BE49-F238E27FC236}">
                  <a16:creationId xmlns:a16="http://schemas.microsoft.com/office/drawing/2014/main" id="{F6801E94-48C4-9AF9-F0FC-23620ACD2C20}"/>
                </a:ext>
              </a:extLst>
            </p:cNvPr>
            <p:cNvGrpSpPr>
              <a:grpSpLocks noChangeAspect="1"/>
            </p:cNvGrpSpPr>
            <p:nvPr/>
          </p:nvGrpSpPr>
          <p:grpSpPr>
            <a:xfrm>
              <a:off x="7599256" y="3603810"/>
              <a:ext cx="1442442" cy="1458861"/>
              <a:chOff x="9233326" y="1886796"/>
              <a:chExt cx="1975944" cy="2022886"/>
            </a:xfrm>
          </p:grpSpPr>
          <p:sp>
            <p:nvSpPr>
              <p:cNvPr id="37" name="Oval 36">
                <a:extLst>
                  <a:ext uri="{FF2B5EF4-FFF2-40B4-BE49-F238E27FC236}">
                    <a16:creationId xmlns:a16="http://schemas.microsoft.com/office/drawing/2014/main" id="{650CA36D-0C06-5406-38D7-4468B9A2DD2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a:extLst>
                  <a:ext uri="{FF2B5EF4-FFF2-40B4-BE49-F238E27FC236}">
                    <a16:creationId xmlns:a16="http://schemas.microsoft.com/office/drawing/2014/main" id="{0397F6DA-B3AE-1EC0-9236-7AF505F6D154}"/>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34" name="Group 33">
              <a:extLst>
                <a:ext uri="{FF2B5EF4-FFF2-40B4-BE49-F238E27FC236}">
                  <a16:creationId xmlns:a16="http://schemas.microsoft.com/office/drawing/2014/main" id="{C7A05125-EB70-2EF7-B317-978C3E3F385F}"/>
                </a:ext>
              </a:extLst>
            </p:cNvPr>
            <p:cNvGrpSpPr>
              <a:grpSpLocks noChangeAspect="1"/>
            </p:cNvGrpSpPr>
            <p:nvPr/>
          </p:nvGrpSpPr>
          <p:grpSpPr>
            <a:xfrm>
              <a:off x="9823734" y="3603810"/>
              <a:ext cx="1442442" cy="1458861"/>
              <a:chOff x="9233326" y="1886796"/>
              <a:chExt cx="1975944" cy="2022886"/>
            </a:xfrm>
          </p:grpSpPr>
          <p:sp>
            <p:nvSpPr>
              <p:cNvPr id="35" name="Oval 34">
                <a:extLst>
                  <a:ext uri="{FF2B5EF4-FFF2-40B4-BE49-F238E27FC236}">
                    <a16:creationId xmlns:a16="http://schemas.microsoft.com/office/drawing/2014/main" id="{7C1876B8-8912-C102-0BC1-52CD1187F8F4}"/>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a:extLst>
                  <a:ext uri="{FF2B5EF4-FFF2-40B4-BE49-F238E27FC236}">
                    <a16:creationId xmlns:a16="http://schemas.microsoft.com/office/drawing/2014/main" id="{E16F1DEA-31A6-147B-EBFD-C27677849EA2}"/>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2" name="Group 1" descr="Cupped hands apart to represent a long vowel sound">
            <a:extLst>
              <a:ext uri="{FF2B5EF4-FFF2-40B4-BE49-F238E27FC236}">
                <a16:creationId xmlns:a16="http://schemas.microsoft.com/office/drawing/2014/main" id="{EE066477-7F80-390E-04F8-C884BAF57C86}"/>
              </a:ext>
            </a:extLst>
          </p:cNvPr>
          <p:cNvGrpSpPr/>
          <p:nvPr/>
        </p:nvGrpSpPr>
        <p:grpSpPr>
          <a:xfrm>
            <a:off x="5091952" y="1340222"/>
            <a:ext cx="2008095" cy="2008095"/>
            <a:chOff x="4258235" y="1591235"/>
            <a:chExt cx="3675529" cy="3675529"/>
          </a:xfrm>
        </p:grpSpPr>
        <p:pic>
          <p:nvPicPr>
            <p:cNvPr id="3" name="Picture 2">
              <a:extLst>
                <a:ext uri="{FF2B5EF4-FFF2-40B4-BE49-F238E27FC236}">
                  <a16:creationId xmlns:a16="http://schemas.microsoft.com/office/drawing/2014/main" id="{88929FB0-0909-F1F3-F971-25AFC0828DC2}"/>
                </a:ext>
              </a:extLst>
            </p:cNvPr>
            <p:cNvPicPr>
              <a:picLocks noChangeAspect="1"/>
            </p:cNvPicPr>
            <p:nvPr userDrawn="1"/>
          </p:nvPicPr>
          <p:blipFill>
            <a:blip r:embed="rId4" r:link="rId5">
              <a:extLst>
                <a:ext uri="{28A0092B-C50C-407E-A947-70E740481C1C}">
                  <a14:useLocalDpi xmlns:a14="http://schemas.microsoft.com/office/drawing/2010/main" val="0"/>
                </a:ext>
              </a:extLst>
            </a:blip>
            <a:srcRect/>
            <a:stretch>
              <a:fillRect/>
            </a:stretch>
          </p:blipFill>
          <p:spPr>
            <a:xfrm>
              <a:off x="4258235" y="1591235"/>
              <a:ext cx="3675529" cy="3675529"/>
            </a:xfrm>
            <a:prstGeom prst="rect">
              <a:avLst/>
            </a:prstGeom>
          </p:spPr>
        </p:pic>
        <p:sp>
          <p:nvSpPr>
            <p:cNvPr id="4" name="Oval 3">
              <a:extLst>
                <a:ext uri="{FF2B5EF4-FFF2-40B4-BE49-F238E27FC236}">
                  <a16:creationId xmlns:a16="http://schemas.microsoft.com/office/drawing/2014/main" id="{049E8A8D-50B2-B1F1-A054-A3F01BF44A81}"/>
                </a:ext>
              </a:extLst>
            </p:cNvPr>
            <p:cNvSpPr/>
            <p:nvPr userDrawn="1"/>
          </p:nvSpPr>
          <p:spPr>
            <a:xfrm>
              <a:off x="4432107" y="1765107"/>
              <a:ext cx="3327785" cy="3327785"/>
            </a:xfrm>
            <a:prstGeom prst="ellipse">
              <a:avLst/>
            </a:prstGeom>
            <a:noFill/>
            <a:ln w="57150">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620906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7E8DF6-F1A7-EFA1-DDE2-E426A942AC79}"/>
              </a:ext>
            </a:extLst>
          </p:cNvPr>
          <p:cNvSpPr>
            <a:spLocks noGrp="1"/>
          </p:cNvSpPr>
          <p:nvPr>
            <p:ph type="title" idx="4294967295"/>
          </p:nvPr>
        </p:nvSpPr>
        <p:spPr/>
        <p:txBody>
          <a:bodyPr/>
          <a:lstStyle/>
          <a:p>
            <a:r>
              <a:rPr lang="en-AU" sz="800" dirty="0">
                <a:solidFill>
                  <a:srgbClr val="E2E8E9"/>
                </a:solidFill>
                <a:latin typeface="+mn-lt"/>
              </a:rPr>
              <a:t>Slide 40 I</a:t>
            </a:r>
            <a:r>
              <a:rPr lang="en-AU" sz="800" baseline="0" dirty="0">
                <a:solidFill>
                  <a:srgbClr val="E2E8E9"/>
                </a:solidFill>
                <a:latin typeface="+mn-lt"/>
              </a:rPr>
              <a:t> do</a:t>
            </a:r>
            <a:endParaRPr lang="en-AU" sz="800" dirty="0">
              <a:solidFill>
                <a:srgbClr val="E2E8E9"/>
              </a:solidFill>
              <a:latin typeface="+mn-lt"/>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EE1CC7-5BD8-8F9D-5400-6190B242A1A6}"/>
              </a:ext>
            </a:extLst>
          </p:cNvPr>
          <p:cNvSpPr>
            <a:spLocks noGrp="1"/>
          </p:cNvSpPr>
          <p:nvPr>
            <p:ph type="title" idx="4294967295"/>
          </p:nvPr>
        </p:nvSpPr>
        <p:spPr/>
        <p:txBody>
          <a:bodyPr/>
          <a:lstStyle/>
          <a:p>
            <a:r>
              <a:rPr lang="en-AU" sz="800" dirty="0">
                <a:solidFill>
                  <a:srgbClr val="E2E8E9"/>
                </a:solidFill>
                <a:latin typeface="+mn-lt"/>
              </a:rPr>
              <a:t>Slide 41 We</a:t>
            </a:r>
            <a:r>
              <a:rPr lang="en-AU" sz="800" baseline="0" dirty="0">
                <a:solidFill>
                  <a:srgbClr val="E2E8E9"/>
                </a:solidFill>
                <a:latin typeface="+mn-lt"/>
              </a:rPr>
              <a:t> do</a:t>
            </a:r>
            <a:endParaRPr lang="en-AU" sz="800" dirty="0">
              <a:solidFill>
                <a:srgbClr val="E2E8E9"/>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93BEBD98-44E2-DDA3-ECC4-F2E92B3EA0D3}"/>
              </a:ext>
            </a:extLst>
          </p:cNvPr>
          <p:cNvSpPr>
            <a:spLocks noGrp="1"/>
          </p:cNvSpPr>
          <p:nvPr>
            <p:ph type="title" idx="4294967295"/>
          </p:nvPr>
        </p:nvSpPr>
        <p:spPr/>
        <p:txBody>
          <a:bodyPr/>
          <a:lstStyle/>
          <a:p>
            <a:r>
              <a:rPr lang="en-AU" sz="800" dirty="0">
                <a:solidFill>
                  <a:srgbClr val="E2E8E9"/>
                </a:solidFill>
                <a:latin typeface="+mn-lt"/>
              </a:rPr>
              <a:t>Slide 42 Check for understanding</a:t>
            </a:r>
          </a:p>
        </p:txBody>
      </p:sp>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CAE4F499-B371-82FA-E734-A9617B242A4E}"/>
              </a:ext>
            </a:extLst>
          </p:cNvPr>
          <p:cNvSpPr txBox="1">
            <a:spLocks/>
          </p:cNvSpPr>
          <p:nvPr/>
        </p:nvSpPr>
        <p:spPr>
          <a:xfrm>
            <a:off x="3573602" y="2774764"/>
            <a:ext cx="2452541" cy="44563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say the sounds </a:t>
            </a:r>
            <a:endParaRPr lang="en-US" sz="2800">
              <a:solidFill>
                <a:srgbClr val="0E1E42"/>
              </a:solidFill>
              <a:latin typeface="Calibri" panose="020F0502020204030204" pitchFamily="34" charset="0"/>
              <a:ea typeface="Verdana" panose="020B0604030504040204" pitchFamily="34" charset="0"/>
            </a:endParaRPr>
          </a:p>
        </p:txBody>
      </p:sp>
      <p:sp>
        <p:nvSpPr>
          <p:cNvPr id="9" name="TextBox 8">
            <a:extLst>
              <a:ext uri="{FF2B5EF4-FFF2-40B4-BE49-F238E27FC236}">
                <a16:creationId xmlns:a16="http://schemas.microsoft.com/office/drawing/2014/main" id="{BC7298B1-25B6-24C9-6E07-D8DF256646A1}"/>
              </a:ext>
            </a:extLst>
          </p:cNvPr>
          <p:cNvSpPr txBox="1"/>
          <p:nvPr/>
        </p:nvSpPr>
        <p:spPr>
          <a:xfrm>
            <a:off x="4498070" y="3096482"/>
            <a:ext cx="622570" cy="3170099"/>
          </a:xfrm>
          <a:prstGeom prst="rect">
            <a:avLst/>
          </a:prstGeom>
          <a:noFill/>
        </p:spPr>
        <p:txBody>
          <a:bodyPr wrap="square" rtlCol="0">
            <a:spAutoFit/>
          </a:bodyPr>
          <a:lstStyle/>
          <a:p>
            <a:pPr algn="ctr"/>
            <a:r>
              <a:rPr lang="en-US" sz="4000">
                <a:solidFill>
                  <a:srgbClr val="4557AD"/>
                </a:solidFill>
                <a:latin typeface="Tenorite" panose="00000500000000000000" pitchFamily="2" charset="0"/>
              </a:rPr>
              <a:t>a e </a:t>
            </a:r>
            <a:r>
              <a:rPr lang="en-US" sz="4000" err="1">
                <a:solidFill>
                  <a:srgbClr val="4557AD"/>
                </a:solidFill>
                <a:latin typeface="Tenorite" panose="00000500000000000000" pitchFamily="2" charset="0"/>
              </a:rPr>
              <a:t>i</a:t>
            </a:r>
            <a:r>
              <a:rPr lang="en-US" sz="4000">
                <a:solidFill>
                  <a:srgbClr val="4557AD"/>
                </a:solidFill>
                <a:latin typeface="Tenorite" panose="00000500000000000000" pitchFamily="2" charset="0"/>
              </a:rPr>
              <a:t> o u</a:t>
            </a:r>
            <a:endParaRPr lang="en-AU" sz="4000">
              <a:solidFill>
                <a:srgbClr val="4557AD"/>
              </a:solidFill>
              <a:latin typeface="Tenorite" panose="00000500000000000000" pitchFamily="2" charset="0"/>
            </a:endParaRPr>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438561" y="2721097"/>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words</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026143" y="3471545"/>
            <a:ext cx="2808459"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web  we</a:t>
            </a:r>
          </a:p>
          <a:p>
            <a:pPr marL="0" indent="0" algn="ctr">
              <a:buFont typeface="Arial" panose="020B0604020202020204" pitchFamily="34" charset="0"/>
              <a:buNone/>
            </a:pPr>
            <a:r>
              <a:rPr lang="en-US" sz="4400">
                <a:solidFill>
                  <a:srgbClr val="4557AD"/>
                </a:solidFill>
                <a:latin typeface="Tenorite" pitchFamily="2" charset="0"/>
                <a:cs typeface="Arial"/>
              </a:rPr>
              <a:t>not  no</a:t>
            </a:r>
          </a:p>
          <a:p>
            <a:pPr marL="0" indent="0" algn="ctr">
              <a:buFont typeface="Arial" panose="020B0604020202020204" pitchFamily="34" charset="0"/>
              <a:buNone/>
            </a:pPr>
            <a:r>
              <a:rPr lang="en-US" sz="4400">
                <a:solidFill>
                  <a:srgbClr val="4557AD"/>
                </a:solidFill>
                <a:latin typeface="Tenorite" pitchFamily="2" charset="0"/>
                <a:cs typeface="Arial"/>
              </a:rPr>
              <a:t>get  go</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241259" y="2741988"/>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words </a:t>
            </a:r>
            <a:endParaRPr lang="en-US" sz="2800">
              <a:solidFill>
                <a:srgbClr val="0E1E42"/>
              </a:solidFill>
              <a:latin typeface="Calibri" panose="020F0502020204030204" pitchFamily="34" charset="0"/>
              <a:ea typeface="Verdana" panose="020B0604030504040204" pitchFamily="34" charset="0"/>
            </a:endParaRPr>
          </a:p>
        </p:txBody>
      </p:sp>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p:nvSpPr>
        <p:spPr>
          <a:xfrm>
            <a:off x="7063379" y="1900111"/>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9871141" y="1900112"/>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47748" y="1971623"/>
            <a:ext cx="447584" cy="447584"/>
          </a:xfrm>
          <a:prstGeom prst="rect">
            <a:avLst/>
          </a:prstGeom>
        </p:spPr>
      </p:pic>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64532" y="1900111"/>
            <a:ext cx="598492" cy="598492"/>
          </a:xfrm>
          <a:prstGeom prst="rect">
            <a:avLst/>
          </a:prstGeom>
        </p:spPr>
      </p:pic>
      <p:pic>
        <p:nvPicPr>
          <p:cNvPr id="5" name="Picture 4" descr="bed">
            <a:extLst>
              <a:ext uri="{FF2B5EF4-FFF2-40B4-BE49-F238E27FC236}">
                <a16:creationId xmlns:a16="http://schemas.microsoft.com/office/drawing/2014/main" id="{8572CEA0-6FC2-A048-F4C1-6862C5FE8B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40407" y="3354126"/>
            <a:ext cx="861465" cy="861465"/>
          </a:xfrm>
          <a:prstGeom prst="rect">
            <a:avLst/>
          </a:prstGeom>
        </p:spPr>
      </p:pic>
      <p:pic>
        <p:nvPicPr>
          <p:cNvPr id="7" name="Picture 6" descr="no">
            <a:extLst>
              <a:ext uri="{FF2B5EF4-FFF2-40B4-BE49-F238E27FC236}">
                <a16:creationId xmlns:a16="http://schemas.microsoft.com/office/drawing/2014/main" id="{2E148335-A093-1F1C-503F-FD645F3A733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467563" y="4526579"/>
            <a:ext cx="861465" cy="861465"/>
          </a:xfrm>
          <a:prstGeom prst="rect">
            <a:avLst/>
          </a:prstGeom>
        </p:spPr>
      </p:pic>
      <p:pic>
        <p:nvPicPr>
          <p:cNvPr id="13" name="Picture 12" descr="pig">
            <a:extLst>
              <a:ext uri="{FF2B5EF4-FFF2-40B4-BE49-F238E27FC236}">
                <a16:creationId xmlns:a16="http://schemas.microsoft.com/office/drawing/2014/main" id="{1EC65D9E-6CE3-12A2-C6EA-15E68C9913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74747" y="5163819"/>
            <a:ext cx="1694181" cy="1694181"/>
          </a:xfrm>
          <a:prstGeom prst="rect">
            <a:avLst/>
          </a:prstGeom>
        </p:spPr>
      </p:pic>
      <p:pic>
        <p:nvPicPr>
          <p:cNvPr id="6" name="Picture 5" descr="go">
            <a:extLst>
              <a:ext uri="{FF2B5EF4-FFF2-40B4-BE49-F238E27FC236}">
                <a16:creationId xmlns:a16="http://schemas.microsoft.com/office/drawing/2014/main" id="{5ADA5A38-F05A-F4D7-90F0-7DCA657C430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555331" y="3336513"/>
            <a:ext cx="861465" cy="861465"/>
          </a:xfrm>
          <a:prstGeom prst="rect">
            <a:avLst/>
          </a:prstGeom>
        </p:spPr>
      </p:pic>
      <p:pic>
        <p:nvPicPr>
          <p:cNvPr id="10" name="Picture 9" descr="bug">
            <a:extLst>
              <a:ext uri="{FF2B5EF4-FFF2-40B4-BE49-F238E27FC236}">
                <a16:creationId xmlns:a16="http://schemas.microsoft.com/office/drawing/2014/main" id="{CE4C8550-1D7C-0F75-0B59-86A0C4788DC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290899">
            <a:off x="10564609" y="4479735"/>
            <a:ext cx="794760" cy="794760"/>
          </a:xfrm>
          <a:prstGeom prst="rect">
            <a:avLst/>
          </a:prstGeom>
        </p:spPr>
      </p:pic>
      <p:pic>
        <p:nvPicPr>
          <p:cNvPr id="8" name="Picture 7" descr="me">
            <a:extLst>
              <a:ext uri="{FF2B5EF4-FFF2-40B4-BE49-F238E27FC236}">
                <a16:creationId xmlns:a16="http://schemas.microsoft.com/office/drawing/2014/main" id="{84E316B1-8E74-4B9C-14DE-E82965BE2F3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78340" y="5499156"/>
            <a:ext cx="861465" cy="861465"/>
          </a:xfrm>
          <a:prstGeom prst="rect">
            <a:avLst/>
          </a:prstGeom>
        </p:spPr>
      </p:pic>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flipH="1">
            <a:off x="-435685" y="1060359"/>
            <a:ext cx="4588192" cy="458819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3AC3DD-630A-F6BF-B1A6-DE529741ADC8}"/>
              </a:ext>
            </a:extLst>
          </p:cNvPr>
          <p:cNvSpPr>
            <a:spLocks noGrp="1"/>
          </p:cNvSpPr>
          <p:nvPr>
            <p:ph type="title" idx="4294967295"/>
          </p:nvPr>
        </p:nvSpPr>
        <p:spPr/>
        <p:txBody>
          <a:bodyPr/>
          <a:lstStyle/>
          <a:p>
            <a:r>
              <a:rPr lang="en-AU" sz="800" dirty="0">
                <a:solidFill>
                  <a:srgbClr val="E2E8E9"/>
                </a:solidFill>
                <a:latin typeface="+mn-lt"/>
              </a:rPr>
              <a:t>Slide 43 Check for understanding</a:t>
            </a:r>
          </a:p>
        </p:txBody>
      </p:sp>
      <p:pic>
        <p:nvPicPr>
          <p:cNvPr id="2" name="Picture 1" descr="Image of student sheet phase 6 lesson 3.">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0100" y="405985"/>
            <a:ext cx="4072599" cy="580057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76759C-4B46-237F-5FB8-2F86EB4FE33F}"/>
              </a:ext>
            </a:extLst>
          </p:cNvPr>
          <p:cNvSpPr>
            <a:spLocks noGrp="1"/>
          </p:cNvSpPr>
          <p:nvPr>
            <p:ph type="title" idx="4294967295"/>
          </p:nvPr>
        </p:nvSpPr>
        <p:spPr/>
        <p:txBody>
          <a:bodyPr/>
          <a:lstStyle/>
          <a:p>
            <a:r>
              <a:rPr lang="en-AU" sz="800" dirty="0">
                <a:solidFill>
                  <a:srgbClr val="E2E8E9"/>
                </a:solidFill>
                <a:latin typeface="+mn-lt"/>
              </a:rPr>
              <a:t>Slide 44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39F29-12FD-8968-3ACA-CF9C71CEE797}"/>
              </a:ext>
            </a:extLst>
          </p:cNvPr>
          <p:cNvSpPr>
            <a:spLocks noGrp="1"/>
          </p:cNvSpPr>
          <p:nvPr>
            <p:ph type="title" idx="4294967295"/>
          </p:nvPr>
        </p:nvSpPr>
        <p:spPr/>
        <p:txBody>
          <a:bodyPr>
            <a:normAutofit/>
          </a:bodyPr>
          <a:lstStyle/>
          <a:p>
            <a:r>
              <a:rPr lang="en-AU" sz="800" dirty="0">
                <a:solidFill>
                  <a:srgbClr val="E2E8E9"/>
                </a:solidFill>
                <a:latin typeface="+mn-lt"/>
              </a:rPr>
              <a:t>Slide 45 En</a:t>
            </a:r>
            <a:r>
              <a:rPr lang="en-AU" sz="800" baseline="0" dirty="0">
                <a:solidFill>
                  <a:srgbClr val="E2E8E9"/>
                </a:solidFill>
                <a:latin typeface="+mn-lt"/>
              </a:rPr>
              <a:t>d of presentation</a:t>
            </a:r>
            <a:endParaRPr lang="en-AU" sz="800" dirty="0">
              <a:solidFill>
                <a:srgbClr val="E2E8E9"/>
              </a:solidFill>
              <a:latin typeface="+mn-lt"/>
            </a:endParaRPr>
          </a:p>
        </p:txBody>
      </p:sp>
    </p:spTree>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0A0EE-F288-D005-1321-960E244384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E1D97B-D759-8320-6069-24FBC7A86D40}"/>
              </a:ext>
            </a:extLst>
          </p:cNvPr>
          <p:cNvSpPr>
            <a:spLocks noGrp="1"/>
          </p:cNvSpPr>
          <p:nvPr>
            <p:ph type="title" idx="4294967295"/>
          </p:nvPr>
        </p:nvSpPr>
        <p:spPr/>
        <p:txBody>
          <a:bodyPr/>
          <a:lstStyle/>
          <a:p>
            <a:r>
              <a:rPr lang="en-AU" sz="800">
                <a:solidFill>
                  <a:srgbClr val="E2E8E9"/>
                </a:solidFill>
                <a:latin typeface="+mn-lt"/>
              </a:rPr>
              <a:t>Slide 5 Review</a:t>
            </a:r>
          </a:p>
        </p:txBody>
      </p:sp>
      <p:pic>
        <p:nvPicPr>
          <p:cNvPr id="3" name="Picture 2" descr="Cupped hands almost touching to represent a short vowel sound">
            <a:extLst>
              <a:ext uri="{FF2B5EF4-FFF2-40B4-BE49-F238E27FC236}">
                <a16:creationId xmlns:a16="http://schemas.microsoft.com/office/drawing/2014/main" id="{D5940B98-4FCC-CB0F-82BA-DCEBFC70D923}"/>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3902635" y="2047197"/>
            <a:ext cx="1482165" cy="1482165"/>
          </a:xfrm>
          <a:prstGeom prst="rect">
            <a:avLst/>
          </a:prstGeom>
        </p:spPr>
      </p:pic>
      <p:pic>
        <p:nvPicPr>
          <p:cNvPr id="5" name="Graphic 4" descr="Pencil outline">
            <a:extLst>
              <a:ext uri="{FF2B5EF4-FFF2-40B4-BE49-F238E27FC236}">
                <a16:creationId xmlns:a16="http://schemas.microsoft.com/office/drawing/2014/main" id="{0A200047-9095-5E4E-5482-2A297F46DFF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731141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941B3-471D-F925-DE98-BC0DA1E5D4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B76AA4-473E-9482-4285-808DA15444F6}"/>
              </a:ext>
            </a:extLst>
          </p:cNvPr>
          <p:cNvSpPr>
            <a:spLocks noGrp="1"/>
          </p:cNvSpPr>
          <p:nvPr>
            <p:ph type="title" idx="4294967295"/>
          </p:nvPr>
        </p:nvSpPr>
        <p:spPr/>
        <p:txBody>
          <a:bodyPr/>
          <a:lstStyle/>
          <a:p>
            <a:r>
              <a:rPr lang="en-AU" sz="800" dirty="0">
                <a:solidFill>
                  <a:srgbClr val="E2E8E9"/>
                </a:solidFill>
                <a:latin typeface="+mn-lt"/>
              </a:rPr>
              <a:t>Slide 6 Review</a:t>
            </a:r>
          </a:p>
        </p:txBody>
      </p:sp>
      <p:pic>
        <p:nvPicPr>
          <p:cNvPr id="4" name="Picture 3" descr="Cupped hands apart to represent a long vowel sound">
            <a:extLst>
              <a:ext uri="{FF2B5EF4-FFF2-40B4-BE49-F238E27FC236}">
                <a16:creationId xmlns:a16="http://schemas.microsoft.com/office/drawing/2014/main" id="{18275BDF-2B9B-608E-D3E4-8C91B5C14AFD}"/>
              </a:ext>
            </a:extLst>
          </p:cNvPr>
          <p:cNvPicPr>
            <a:picLocks noChangeAspect="1"/>
          </p:cNvPicPr>
          <p:nvPr/>
        </p:nvPicPr>
        <p:blipFill>
          <a:blip r:embed="rId3"/>
          <a:stretch>
            <a:fillRect/>
          </a:stretch>
        </p:blipFill>
        <p:spPr>
          <a:xfrm>
            <a:off x="3877235" y="2036360"/>
            <a:ext cx="1512671" cy="1512671"/>
          </a:xfrm>
          <a:prstGeom prst="rect">
            <a:avLst/>
          </a:prstGeom>
        </p:spPr>
      </p:pic>
      <p:pic>
        <p:nvPicPr>
          <p:cNvPr id="5" name="Graphic 4" descr="Pencil outline">
            <a:extLst>
              <a:ext uri="{FF2B5EF4-FFF2-40B4-BE49-F238E27FC236}">
                <a16:creationId xmlns:a16="http://schemas.microsoft.com/office/drawing/2014/main" id="{92D8AB2C-524B-05AE-F3D5-37A15F2820F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770381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0B1271A-D598-E615-2AD9-9A003F17C3FE}"/>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7 Review</a:t>
            </a:r>
            <a:endParaRPr lang="en-AU" sz="800" dirty="0">
              <a:solidFill>
                <a:srgbClr val="E2E8E9"/>
              </a:solidFill>
              <a:latin typeface="+mn-lt"/>
            </a:endParaRPr>
          </a:p>
        </p:txBody>
      </p:sp>
      <p:grpSp>
        <p:nvGrpSpPr>
          <p:cNvPr id="2" name="Group 1" descr="w, x, q, j">
            <a:extLst>
              <a:ext uri="{FF2B5EF4-FFF2-40B4-BE49-F238E27FC236}">
                <a16:creationId xmlns:a16="http://schemas.microsoft.com/office/drawing/2014/main" id="{A29CB6C6-33DA-D38C-A3D5-152188F0BF7B}"/>
              </a:ext>
            </a:extLst>
          </p:cNvPr>
          <p:cNvGrpSpPr/>
          <p:nvPr/>
        </p:nvGrpSpPr>
        <p:grpSpPr>
          <a:xfrm>
            <a:off x="2732898" y="828419"/>
            <a:ext cx="6726204" cy="5201162"/>
            <a:chOff x="4333706" y="808305"/>
            <a:chExt cx="6726204" cy="5201162"/>
          </a:xfrm>
        </p:grpSpPr>
        <p:sp>
          <p:nvSpPr>
            <p:cNvPr id="4" name="Content Placeholder 2">
              <a:extLst>
                <a:ext uri="{FF2B5EF4-FFF2-40B4-BE49-F238E27FC236}">
                  <a16:creationId xmlns:a16="http://schemas.microsoft.com/office/drawing/2014/main" id="{0EB38D50-747D-914F-BCE9-937A5564AA8A}"/>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q</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A1A6F22-0D70-09ED-73A5-D89DE9583C72}"/>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3387B74F-3B3D-2C11-4A9B-07B6C4E0C2CE}"/>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j</a:t>
              </a:r>
              <a:endParaRPr lang="en-AU" sz="175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18BE5841-7DB9-5968-A50D-C58B5C8F58E7}"/>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w</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956826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63F44-CA4A-40F9-AF05-870BD787CB9E}"/>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8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980014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3AB41E-D39D-A05F-68BF-EEC9AADF180C}"/>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9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160D1AEA-6CBA-6E0D-A50B-7F1EF5A89873}"/>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web   jet   quip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79824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7YL62XHq"/>
  <p:tag name="ARTICULATE_SLIDE_COUNT" val="3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schemas.openxmlformats.org/package/2006/metadata/core-properties"/>
    <ds:schemaRef ds:uri="ff236c08-9611-4854-a4bb-16d44b7327b6"/>
    <ds:schemaRef ds:uri="http://purl.org/dc/terms/"/>
    <ds:schemaRef ds:uri="http://purl.org/dc/elements/1.1/"/>
    <ds:schemaRef ds:uri="http://schemas.microsoft.com/office/2006/documentManagement/types"/>
    <ds:schemaRef ds:uri="http://schemas.microsoft.com/office/2006/metadata/properties"/>
    <ds:schemaRef ds:uri="http://schemas.microsoft.com/office/infopath/2007/PartnerControls"/>
    <ds:schemaRef ds:uri="64eff3df-e3d6-48ed-978f-45ff25640900"/>
    <ds:schemaRef ds:uri="http://www.w3.org/XML/1998/namespace"/>
    <ds:schemaRef ds:uri="http://purl.org/dc/dcmitype/"/>
  </ds:schemaRefs>
</ds:datastoreItem>
</file>

<file path=customXml/itemProps2.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282</TotalTime>
  <Words>5528</Words>
  <Application>Microsoft Office PowerPoint</Application>
  <PresentationFormat>Widescreen</PresentationFormat>
  <Paragraphs>763</Paragraphs>
  <Slides>45</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Aptos</vt:lpstr>
      <vt:lpstr>Arial</vt:lpstr>
      <vt:lpstr>Calibri</vt:lpstr>
      <vt:lpstr>Calibri Light</vt:lpstr>
      <vt:lpstr>Symbol</vt:lpstr>
      <vt:lpstr>Tenorite</vt:lpstr>
      <vt:lpstr>Office Theme</vt:lpstr>
      <vt:lpstr>Slide 1 Start of presentation, Open/closed syllables – one syllable words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Review</vt:lpstr>
      <vt:lpstr>Slide 16 End of review, start of lesson</vt:lpstr>
      <vt:lpstr>Slide 17 Phonemic awareness</vt:lpstr>
      <vt:lpstr>Slide 18 Phonemic awareness</vt:lpstr>
      <vt:lpstr>Slide 19 Learning intention and success criteria</vt:lpstr>
      <vt:lpstr>Slide 20 I do</vt:lpstr>
      <vt:lpstr>Slide 21 We do</vt:lpstr>
      <vt:lpstr>Slide 22 I do</vt:lpstr>
      <vt:lpstr>Slide 23 We do</vt:lpstr>
      <vt:lpstr>Slide 24 I do</vt:lpstr>
      <vt:lpstr>Slide 25 I do</vt:lpstr>
      <vt:lpstr>Slide 26 I do</vt:lpstr>
      <vt:lpstr>Slide 27 We do</vt:lpstr>
      <vt:lpstr>Slide 28 We do</vt:lpstr>
      <vt:lpstr>Slide 29 We do</vt:lpstr>
      <vt:lpstr>Slide 30 I do</vt:lpstr>
      <vt:lpstr>Slide 31 I do</vt:lpstr>
      <vt:lpstr>Slide 32 I do</vt:lpstr>
      <vt:lpstr>Slide 33 We do</vt:lpstr>
      <vt:lpstr>Slide 34 We do</vt:lpstr>
      <vt:lpstr>Slide 35 We do</vt:lpstr>
      <vt:lpstr>Slide 36 I do</vt:lpstr>
      <vt:lpstr>Slide 37 We do</vt:lpstr>
      <vt:lpstr>Slide 38 I do</vt:lpstr>
      <vt:lpstr>Slide 39 We do</vt:lpstr>
      <vt:lpstr>Slide 40 I do</vt:lpstr>
      <vt:lpstr>Slide 41 We do</vt:lpstr>
      <vt:lpstr>Slide 42 Check for understanding</vt:lpstr>
      <vt:lpstr>Slide 43 Check for understanding</vt:lpstr>
      <vt:lpstr>Slide 44 You do</vt:lpstr>
      <vt:lpstr>Slide 45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2025-03-19T00:38:50Z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CADC7BB2-1D9B-41EE-AA0E-53A9EB583CD0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6.1 open closed syllables/Lesson plan 6.1</vt:lpwstr>
  </property>
</Properties>
</file>