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1.xml" ContentType="application/vnd.openxmlformats-officedocument.presentationml.tags+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tags/tag26.xml" ContentType="application/vnd.openxmlformats-officedocument.presentationml.tags+xml"/>
  <Override PartName="/ppt/notesSlides/notesSlide30.xml" ContentType="application/vnd.openxmlformats-officedocument.presentationml.notesSlide+xml"/>
  <Override PartName="/ppt/tags/tag27.xml" ContentType="application/vnd.openxmlformats-officedocument.presentationml.tags+xml"/>
  <Override PartName="/ppt/notesSlides/notesSlide31.xml" ContentType="application/vnd.openxmlformats-officedocument.presentationml.notesSlide+xml"/>
  <Override PartName="/ppt/tags/tag28.xml" ContentType="application/vnd.openxmlformats-officedocument.presentationml.tags+xml"/>
  <Override PartName="/ppt/notesSlides/notesSlide32.xml" ContentType="application/vnd.openxmlformats-officedocument.presentationml.notesSlide+xml"/>
  <Override PartName="/ppt/tags/tag29.xml" ContentType="application/vnd.openxmlformats-officedocument.presentationml.tags+xml"/>
  <Override PartName="/ppt/notesSlides/notesSlide33.xml" ContentType="application/vnd.openxmlformats-officedocument.presentationml.notesSlide+xml"/>
  <Override PartName="/ppt/tags/tag30.xml" ContentType="application/vnd.openxmlformats-officedocument.presentationml.tags+xml"/>
  <Override PartName="/ppt/notesSlides/notesSlide34.xml" ContentType="application/vnd.openxmlformats-officedocument.presentationml.notesSlide+xml"/>
  <Override PartName="/ppt/tags/tag31.xml" ContentType="application/vnd.openxmlformats-officedocument.presentationml.tags+xml"/>
  <Override PartName="/ppt/notesSlides/notesSlide35.xml" ContentType="application/vnd.openxmlformats-officedocument.presentationml.notesSlide+xml"/>
  <Override PartName="/ppt/tags/tag32.xml" ContentType="application/vnd.openxmlformats-officedocument.presentationml.tags+xml"/>
  <Override PartName="/ppt/notesSlides/notesSlide36.xml" ContentType="application/vnd.openxmlformats-officedocument.presentationml.notesSlide+xml"/>
  <Override PartName="/ppt/tags/tag33.xml" ContentType="application/vnd.openxmlformats-officedocument.presentationml.tags+xml"/>
  <Override PartName="/ppt/notesSlides/notesSlide37.xml" ContentType="application/vnd.openxmlformats-officedocument.presentationml.notesSlide+xml"/>
  <Override PartName="/ppt/tags/tag34.xml" ContentType="application/vnd.openxmlformats-officedocument.presentationml.tags+xml"/>
  <Override PartName="/ppt/notesSlides/notesSlide38.xml" ContentType="application/vnd.openxmlformats-officedocument.presentationml.notesSlide+xml"/>
  <Override PartName="/ppt/tags/tag35.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handoutMasterIdLst>
    <p:handoutMasterId r:id="rId46"/>
  </p:handoutMasterIdLst>
  <p:sldIdLst>
    <p:sldId id="514" r:id="rId5"/>
    <p:sldId id="516" r:id="rId6"/>
    <p:sldId id="528" r:id="rId7"/>
    <p:sldId id="542" r:id="rId8"/>
    <p:sldId id="518" r:id="rId9"/>
    <p:sldId id="519" r:id="rId10"/>
    <p:sldId id="520" r:id="rId11"/>
    <p:sldId id="521" r:id="rId12"/>
    <p:sldId id="522" r:id="rId13"/>
    <p:sldId id="523" r:id="rId14"/>
    <p:sldId id="524" r:id="rId15"/>
    <p:sldId id="515" r:id="rId16"/>
    <p:sldId id="543" r:id="rId17"/>
    <p:sldId id="544" r:id="rId18"/>
    <p:sldId id="529" r:id="rId19"/>
    <p:sldId id="536" r:id="rId20"/>
    <p:sldId id="539" r:id="rId21"/>
    <p:sldId id="540" r:id="rId22"/>
    <p:sldId id="534" r:id="rId23"/>
    <p:sldId id="538" r:id="rId24"/>
    <p:sldId id="537" r:id="rId25"/>
    <p:sldId id="545" r:id="rId26"/>
    <p:sldId id="496" r:id="rId27"/>
    <p:sldId id="468" r:id="rId28"/>
    <p:sldId id="502" r:id="rId29"/>
    <p:sldId id="469" r:id="rId30"/>
    <p:sldId id="470" r:id="rId31"/>
    <p:sldId id="471" r:id="rId32"/>
    <p:sldId id="473" r:id="rId33"/>
    <p:sldId id="503" r:id="rId34"/>
    <p:sldId id="478" r:id="rId35"/>
    <p:sldId id="479" r:id="rId36"/>
    <p:sldId id="480" r:id="rId37"/>
    <p:sldId id="483" r:id="rId38"/>
    <p:sldId id="481" r:id="rId39"/>
    <p:sldId id="482" r:id="rId40"/>
    <p:sldId id="493" r:id="rId41"/>
    <p:sldId id="485" r:id="rId42"/>
    <p:sldId id="486" r:id="rId43"/>
    <p:sldId id="494"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E42"/>
    <a:srgbClr val="776AAA"/>
    <a:srgbClr val="FFFFFF"/>
    <a:srgbClr val="ED1654"/>
    <a:srgbClr val="D9EDEE"/>
    <a:srgbClr val="E2E8E9"/>
    <a:srgbClr val="00858D"/>
    <a:srgbClr val="4557AD"/>
    <a:srgbClr val="0E1D42"/>
    <a:srgbClr val="FCDC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8B0D72-28E5-4025-A0F1-39384BA678CD}" v="5" dt="2025-03-12T22:42:37.5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2" autoAdjust="0"/>
    <p:restoredTop sz="71429" autoAdjust="0"/>
  </p:normalViewPr>
  <p:slideViewPr>
    <p:cSldViewPr snapToGrid="0">
      <p:cViewPr varScale="1">
        <p:scale>
          <a:sx n="79" d="100"/>
          <a:sy n="79" d="100"/>
        </p:scale>
        <p:origin x="1794" y="96"/>
      </p:cViewPr>
      <p:guideLst>
        <p:guide orient="horz" pos="2160"/>
        <p:guide pos="3840"/>
      </p:guideLst>
    </p:cSldViewPr>
  </p:slideViewPr>
  <p:outlineViewPr>
    <p:cViewPr>
      <p:scale>
        <a:sx n="33" d="100"/>
        <a:sy n="33" d="100"/>
      </p:scale>
      <p:origin x="0" y="-165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3D443D1A-EC3E-470B-9563-708D429036FE}"/>
    <pc:docChg chg="modSld modMainMaster">
      <pc:chgData name="Kerrie Shanahan" userId="ae473d9f-76e9-476f-892f-2674ea963afc" providerId="ADAL" clId="{3D443D1A-EC3E-470B-9563-708D429036FE}" dt="2024-12-16T22:22:45.049" v="2" actId="1076"/>
      <pc:docMkLst>
        <pc:docMk/>
      </pc:docMkLst>
      <pc:sldChg chg="modNotesTx">
        <pc:chgData name="Kerrie Shanahan" userId="ae473d9f-76e9-476f-892f-2674ea963afc" providerId="ADAL" clId="{3D443D1A-EC3E-470B-9563-708D429036FE}" dt="2024-12-16T22:21:41.599" v="0"/>
        <pc:sldMkLst>
          <pc:docMk/>
          <pc:sldMk cId="409148390" sldId="514"/>
        </pc:sldMkLst>
      </pc:sldChg>
      <pc:sldMasterChg chg="modSldLayout">
        <pc:chgData name="Kerrie Shanahan" userId="ae473d9f-76e9-476f-892f-2674ea963afc" providerId="ADAL" clId="{3D443D1A-EC3E-470B-9563-708D429036FE}" dt="2024-12-16T22:22:45.049" v="2" actId="1076"/>
        <pc:sldMasterMkLst>
          <pc:docMk/>
          <pc:sldMasterMk cId="1034081160" sldId="2147483648"/>
        </pc:sldMasterMkLst>
        <pc:sldLayoutChg chg="modSp mod">
          <pc:chgData name="Kerrie Shanahan" userId="ae473d9f-76e9-476f-892f-2674ea963afc" providerId="ADAL" clId="{3D443D1A-EC3E-470B-9563-708D429036FE}" dt="2024-12-16T22:22:45.049" v="2" actId="1076"/>
          <pc:sldLayoutMkLst>
            <pc:docMk/>
            <pc:sldMasterMk cId="1034081160" sldId="2147483648"/>
            <pc:sldLayoutMk cId="1405042298" sldId="2147483717"/>
          </pc:sldLayoutMkLst>
          <pc:spChg chg="mod">
            <ac:chgData name="Kerrie Shanahan" userId="ae473d9f-76e9-476f-892f-2674ea963afc" providerId="ADAL" clId="{3D443D1A-EC3E-470B-9563-708D429036FE}" dt="2024-12-16T22:22:45.049" v="2" actId="1076"/>
            <ac:spMkLst>
              <pc:docMk/>
              <pc:sldMasterMk cId="1034081160" sldId="2147483648"/>
              <pc:sldLayoutMk cId="1405042298" sldId="2147483717"/>
              <ac:spMk id="8" creationId="{DA37FD61-74A1-4F91-9EF7-6D0EE5FCEB00}"/>
            </ac:spMkLst>
          </pc:spChg>
        </pc:sldLayoutChg>
      </pc:sldMasterChg>
    </pc:docChg>
  </pc:docChgLst>
  <pc:docChgLst>
    <pc:chgData name="Kerrie Shanahan" userId="ae473d9f-76e9-476f-892f-2674ea963afc" providerId="ADAL" clId="{E28B98BA-54EC-4F96-9DA8-089D60E6D488}"/>
    <pc:docChg chg="custSel modSld modMainMaster">
      <pc:chgData name="Kerrie Shanahan" userId="ae473d9f-76e9-476f-892f-2674ea963afc" providerId="ADAL" clId="{E28B98BA-54EC-4F96-9DA8-089D60E6D488}" dt="2024-11-05T22:47:58.580" v="211" actId="20577"/>
      <pc:docMkLst>
        <pc:docMk/>
      </pc:docMkLst>
      <pc:sldChg chg="modSp mod">
        <pc:chgData name="Kerrie Shanahan" userId="ae473d9f-76e9-476f-892f-2674ea963afc" providerId="ADAL" clId="{E28B98BA-54EC-4F96-9DA8-089D60E6D488}" dt="2024-10-30T04:48:32.975" v="73" actId="20577"/>
        <pc:sldMkLst>
          <pc:docMk/>
          <pc:sldMk cId="409148390" sldId="514"/>
        </pc:sldMkLst>
      </pc:sldChg>
      <pc:sldChg chg="addSp delSp modSp mod modNotesTx">
        <pc:chgData name="Kerrie Shanahan" userId="ae473d9f-76e9-476f-892f-2674ea963afc" providerId="ADAL" clId="{E28B98BA-54EC-4F96-9DA8-089D60E6D488}" dt="2024-11-05T22:47:58.580" v="211" actId="20577"/>
        <pc:sldMkLst>
          <pc:docMk/>
          <pc:sldMk cId="408170987" sldId="517"/>
        </pc:sldMkLst>
      </pc:sldChg>
      <pc:sldMasterChg chg="modSldLayout">
        <pc:chgData name="Kerrie Shanahan" userId="ae473d9f-76e9-476f-892f-2674ea963afc" providerId="ADAL" clId="{E28B98BA-54EC-4F96-9DA8-089D60E6D488}" dt="2024-10-30T04:41:48.485" v="1" actId="20577"/>
        <pc:sldMasterMkLst>
          <pc:docMk/>
          <pc:sldMasterMk cId="1034081160" sldId="2147483648"/>
        </pc:sldMasterMkLst>
        <pc:sldLayoutChg chg="modSp mod">
          <pc:chgData name="Kerrie Shanahan" userId="ae473d9f-76e9-476f-892f-2674ea963afc" providerId="ADAL" clId="{E28B98BA-54EC-4F96-9DA8-089D60E6D488}" dt="2024-10-30T04:41:48.485" v="1" actId="20577"/>
          <pc:sldLayoutMkLst>
            <pc:docMk/>
            <pc:sldMasterMk cId="1034081160" sldId="2147483648"/>
            <pc:sldLayoutMk cId="3150599500" sldId="2147483709"/>
          </pc:sldLayoutMkLst>
        </pc:sldLayoutChg>
      </pc:sldMasterChg>
    </pc:docChg>
  </pc:docChgLst>
  <pc:docChgLst>
    <pc:chgData name="Emma Durbridge" userId="fa194594-074f-43bd-8de7-d322108f10cf" providerId="ADAL" clId="{0B13E7F0-86BA-46C8-AD1D-F359D763179B}"/>
    <pc:docChg chg="modSld">
      <pc:chgData name="Emma Durbridge" userId="fa194594-074f-43bd-8de7-d322108f10cf" providerId="ADAL" clId="{0B13E7F0-86BA-46C8-AD1D-F359D763179B}" dt="2025-02-25T02:32:58.098" v="1" actId="120"/>
      <pc:docMkLst>
        <pc:docMk/>
      </pc:docMkLst>
      <pc:sldChg chg="modSp mod">
        <pc:chgData name="Emma Durbridge" userId="fa194594-074f-43bd-8de7-d322108f10cf" providerId="ADAL" clId="{0B13E7F0-86BA-46C8-AD1D-F359D763179B}" dt="2025-02-25T02:32:53.168" v="0" actId="120"/>
        <pc:sldMkLst>
          <pc:docMk/>
          <pc:sldMk cId="2664320030" sldId="478"/>
        </pc:sldMkLst>
        <pc:spChg chg="mod">
          <ac:chgData name="Emma Durbridge" userId="fa194594-074f-43bd-8de7-d322108f10cf" providerId="ADAL" clId="{0B13E7F0-86BA-46C8-AD1D-F359D763179B}" dt="2025-02-25T02:32:53.168" v="0" actId="120"/>
          <ac:spMkLst>
            <pc:docMk/>
            <pc:sldMk cId="2664320030" sldId="478"/>
            <ac:spMk id="4" creationId="{0D0279DB-C4F0-188F-14A7-6B4DDAF5C529}"/>
          </ac:spMkLst>
        </pc:spChg>
      </pc:sldChg>
      <pc:sldChg chg="modSp mod">
        <pc:chgData name="Emma Durbridge" userId="fa194594-074f-43bd-8de7-d322108f10cf" providerId="ADAL" clId="{0B13E7F0-86BA-46C8-AD1D-F359D763179B}" dt="2025-02-25T02:32:58.098" v="1" actId="120"/>
        <pc:sldMkLst>
          <pc:docMk/>
          <pc:sldMk cId="1611399072" sldId="479"/>
        </pc:sldMkLst>
        <pc:spChg chg="mod">
          <ac:chgData name="Emma Durbridge" userId="fa194594-074f-43bd-8de7-d322108f10cf" providerId="ADAL" clId="{0B13E7F0-86BA-46C8-AD1D-F359D763179B}" dt="2025-02-25T02:32:58.098" v="1" actId="120"/>
          <ac:spMkLst>
            <pc:docMk/>
            <pc:sldMk cId="1611399072" sldId="479"/>
            <ac:spMk id="4" creationId="{911B44A1-93B0-C7EB-3422-71EA91BDA524}"/>
          </ac:spMkLst>
        </pc:spChg>
      </pc:sldChg>
    </pc:docChg>
  </pc:docChgLst>
  <pc:docChgLst>
    <pc:chgData name="Kerrie Shanahan" userId="ae473d9f-76e9-476f-892f-2674ea963afc" providerId="ADAL" clId="{E7B91090-B50F-4A3D-B87A-12BC324619B1}"/>
    <pc:docChg chg="undo custSel addSld modSld">
      <pc:chgData name="Kerrie Shanahan" userId="ae473d9f-76e9-476f-892f-2674ea963afc" providerId="ADAL" clId="{E7B91090-B50F-4A3D-B87A-12BC324619B1}" dt="2025-02-25T23:52:04.526" v="1551" actId="20577"/>
      <pc:docMkLst>
        <pc:docMk/>
      </pc:docMkLst>
      <pc:sldChg chg="modSp">
        <pc:chgData name="Kerrie Shanahan" userId="ae473d9f-76e9-476f-892f-2674ea963afc" providerId="ADAL" clId="{E7B91090-B50F-4A3D-B87A-12BC324619B1}" dt="2025-02-23T22:17:15.452" v="1049" actId="962"/>
        <pc:sldMkLst>
          <pc:docMk/>
          <pc:sldMk cId="3096463887" sldId="468"/>
        </pc:sldMkLst>
        <pc:spChg chg="mod">
          <ac:chgData name="Kerrie Shanahan" userId="ae473d9f-76e9-476f-892f-2674ea963afc" providerId="ADAL" clId="{E7B91090-B50F-4A3D-B87A-12BC324619B1}" dt="2025-02-23T22:02:50.410" v="66" actId="20577"/>
          <ac:spMkLst>
            <pc:docMk/>
            <pc:sldMk cId="3096463887" sldId="468"/>
            <ac:spMk id="3" creationId="{FD1E8E2A-C0E2-AF61-DA0B-212D0084F30C}"/>
          </ac:spMkLst>
        </pc:spChg>
        <pc:cxnChg chg="mod">
          <ac:chgData name="Kerrie Shanahan" userId="ae473d9f-76e9-476f-892f-2674ea963afc" providerId="ADAL" clId="{E7B91090-B50F-4A3D-B87A-12BC324619B1}" dt="2025-02-23T22:17:13.366" v="1048" actId="962"/>
          <ac:cxnSpMkLst>
            <pc:docMk/>
            <pc:sldMk cId="3096463887" sldId="468"/>
            <ac:cxnSpMk id="10" creationId="{2BA270ED-EC3D-A275-A0D2-867CCDC9CB49}"/>
          </ac:cxnSpMkLst>
        </pc:cxnChg>
        <pc:cxnChg chg="mod">
          <ac:chgData name="Kerrie Shanahan" userId="ae473d9f-76e9-476f-892f-2674ea963afc" providerId="ADAL" clId="{E7B91090-B50F-4A3D-B87A-12BC324619B1}" dt="2025-02-23T22:17:15.452" v="1049" actId="962"/>
          <ac:cxnSpMkLst>
            <pc:docMk/>
            <pc:sldMk cId="3096463887" sldId="468"/>
            <ac:cxnSpMk id="11" creationId="{B139E0F4-46B9-74A5-78B2-DFC6E3AD3F96}"/>
          </ac:cxnSpMkLst>
        </pc:cxnChg>
      </pc:sldChg>
      <pc:sldChg chg="modSp">
        <pc:chgData name="Kerrie Shanahan" userId="ae473d9f-76e9-476f-892f-2674ea963afc" providerId="ADAL" clId="{E7B91090-B50F-4A3D-B87A-12BC324619B1}" dt="2025-02-23T22:17:22.996" v="1053" actId="962"/>
        <pc:sldMkLst>
          <pc:docMk/>
          <pc:sldMk cId="3461911102" sldId="469"/>
        </pc:sldMkLst>
        <pc:spChg chg="mod">
          <ac:chgData name="Kerrie Shanahan" userId="ae473d9f-76e9-476f-892f-2674ea963afc" providerId="ADAL" clId="{E7B91090-B50F-4A3D-B87A-12BC324619B1}" dt="2025-02-23T22:02:57.751" v="70" actId="20577"/>
          <ac:spMkLst>
            <pc:docMk/>
            <pc:sldMk cId="3461911102" sldId="469"/>
            <ac:spMk id="2" creationId="{1BE36B5E-75BA-32BA-F69D-E717B63836DE}"/>
          </ac:spMkLst>
        </pc:spChg>
        <pc:cxnChg chg="mod">
          <ac:chgData name="Kerrie Shanahan" userId="ae473d9f-76e9-476f-892f-2674ea963afc" providerId="ADAL" clId="{E7B91090-B50F-4A3D-B87A-12BC324619B1}" dt="2025-02-23T22:17:22.996" v="1053" actId="962"/>
          <ac:cxnSpMkLst>
            <pc:docMk/>
            <pc:sldMk cId="3461911102" sldId="469"/>
            <ac:cxnSpMk id="3" creationId="{82D3AE3B-8231-C579-7136-056D34835E1A}"/>
          </ac:cxnSpMkLst>
        </pc:cxnChg>
      </pc:sldChg>
      <pc:sldChg chg="modSp">
        <pc:chgData name="Kerrie Shanahan" userId="ae473d9f-76e9-476f-892f-2674ea963afc" providerId="ADAL" clId="{E7B91090-B50F-4A3D-B87A-12BC324619B1}" dt="2025-02-23T22:17:25.993" v="1055" actId="962"/>
        <pc:sldMkLst>
          <pc:docMk/>
          <pc:sldMk cId="3868218024" sldId="470"/>
        </pc:sldMkLst>
        <pc:spChg chg="mod">
          <ac:chgData name="Kerrie Shanahan" userId="ae473d9f-76e9-476f-892f-2674ea963afc" providerId="ADAL" clId="{E7B91090-B50F-4A3D-B87A-12BC324619B1}" dt="2025-02-23T22:03:00.609" v="72" actId="20577"/>
          <ac:spMkLst>
            <pc:docMk/>
            <pc:sldMk cId="3868218024" sldId="470"/>
            <ac:spMk id="2" creationId="{1988368E-2F03-0F16-45E5-708666478D86}"/>
          </ac:spMkLst>
        </pc:spChg>
        <pc:cxnChg chg="mod">
          <ac:chgData name="Kerrie Shanahan" userId="ae473d9f-76e9-476f-892f-2674ea963afc" providerId="ADAL" clId="{E7B91090-B50F-4A3D-B87A-12BC324619B1}" dt="2025-02-23T22:17:24.609" v="1054" actId="962"/>
          <ac:cxnSpMkLst>
            <pc:docMk/>
            <pc:sldMk cId="3868218024" sldId="470"/>
            <ac:cxnSpMk id="3" creationId="{48534DD9-62EA-454E-E4D2-DB11FD72D6F5}"/>
          </ac:cxnSpMkLst>
        </pc:cxnChg>
        <pc:cxnChg chg="mod">
          <ac:chgData name="Kerrie Shanahan" userId="ae473d9f-76e9-476f-892f-2674ea963afc" providerId="ADAL" clId="{E7B91090-B50F-4A3D-B87A-12BC324619B1}" dt="2025-02-23T22:17:25.993" v="1055" actId="962"/>
          <ac:cxnSpMkLst>
            <pc:docMk/>
            <pc:sldMk cId="3868218024" sldId="470"/>
            <ac:cxnSpMk id="8" creationId="{8B786E78-BD3F-50F0-59C9-76EA8D64E351}"/>
          </ac:cxnSpMkLst>
        </pc:cxnChg>
      </pc:sldChg>
      <pc:sldChg chg="modSp">
        <pc:chgData name="Kerrie Shanahan" userId="ae473d9f-76e9-476f-892f-2674ea963afc" providerId="ADAL" clId="{E7B91090-B50F-4A3D-B87A-12BC324619B1}" dt="2025-02-23T22:17:31.036" v="1058" actId="962"/>
        <pc:sldMkLst>
          <pc:docMk/>
          <pc:sldMk cId="2325795097" sldId="471"/>
        </pc:sldMkLst>
        <pc:spChg chg="mod">
          <ac:chgData name="Kerrie Shanahan" userId="ae473d9f-76e9-476f-892f-2674ea963afc" providerId="ADAL" clId="{E7B91090-B50F-4A3D-B87A-12BC324619B1}" dt="2025-02-23T22:03:04.484" v="74" actId="20577"/>
          <ac:spMkLst>
            <pc:docMk/>
            <pc:sldMk cId="2325795097" sldId="471"/>
            <ac:spMk id="2" creationId="{F24D420C-8F89-1FBF-79C7-7B14EC8D1A39}"/>
          </ac:spMkLst>
        </pc:spChg>
        <pc:cxnChg chg="mod">
          <ac:chgData name="Kerrie Shanahan" userId="ae473d9f-76e9-476f-892f-2674ea963afc" providerId="ADAL" clId="{E7B91090-B50F-4A3D-B87A-12BC324619B1}" dt="2025-02-23T22:17:27.734" v="1056" actId="962"/>
          <ac:cxnSpMkLst>
            <pc:docMk/>
            <pc:sldMk cId="2325795097" sldId="471"/>
            <ac:cxnSpMk id="4" creationId="{4317E9A9-35E3-FC6C-769B-22D9EB0EF828}"/>
          </ac:cxnSpMkLst>
        </pc:cxnChg>
        <pc:cxnChg chg="mod">
          <ac:chgData name="Kerrie Shanahan" userId="ae473d9f-76e9-476f-892f-2674ea963afc" providerId="ADAL" clId="{E7B91090-B50F-4A3D-B87A-12BC324619B1}" dt="2025-02-23T22:17:29.288" v="1057" actId="962"/>
          <ac:cxnSpMkLst>
            <pc:docMk/>
            <pc:sldMk cId="2325795097" sldId="471"/>
            <ac:cxnSpMk id="5" creationId="{6533F9BB-A559-E5D4-86BB-EA2D6B5207C6}"/>
          </ac:cxnSpMkLst>
        </pc:cxnChg>
        <pc:cxnChg chg="mod">
          <ac:chgData name="Kerrie Shanahan" userId="ae473d9f-76e9-476f-892f-2674ea963afc" providerId="ADAL" clId="{E7B91090-B50F-4A3D-B87A-12BC324619B1}" dt="2025-02-23T22:17:31.036" v="1058" actId="962"/>
          <ac:cxnSpMkLst>
            <pc:docMk/>
            <pc:sldMk cId="2325795097" sldId="471"/>
            <ac:cxnSpMk id="6" creationId="{A2C734BF-F9BB-B08C-B11D-4184C89C5596}"/>
          </ac:cxnSpMkLst>
        </pc:cxnChg>
      </pc:sldChg>
      <pc:sldChg chg="modSp modNotesTx">
        <pc:chgData name="Kerrie Shanahan" userId="ae473d9f-76e9-476f-892f-2674ea963afc" providerId="ADAL" clId="{E7B91090-B50F-4A3D-B87A-12BC324619B1}" dt="2025-02-24T04:05:29.650" v="1536" actId="20577"/>
        <pc:sldMkLst>
          <pc:docMk/>
          <pc:sldMk cId="2667868244" sldId="473"/>
        </pc:sldMkLst>
        <pc:spChg chg="mod">
          <ac:chgData name="Kerrie Shanahan" userId="ae473d9f-76e9-476f-892f-2674ea963afc" providerId="ADAL" clId="{E7B91090-B50F-4A3D-B87A-12BC324619B1}" dt="2025-02-23T22:03:07.381" v="76" actId="20577"/>
          <ac:spMkLst>
            <pc:docMk/>
            <pc:sldMk cId="2667868244" sldId="473"/>
            <ac:spMk id="2" creationId="{5F055C93-EF49-321C-4745-5829316D7656}"/>
          </ac:spMkLst>
        </pc:spChg>
        <pc:grpChg chg="mod">
          <ac:chgData name="Kerrie Shanahan" userId="ae473d9f-76e9-476f-892f-2674ea963afc" providerId="ADAL" clId="{E7B91090-B50F-4A3D-B87A-12BC324619B1}" dt="2025-02-23T22:18:25.008" v="1440" actId="962"/>
          <ac:grpSpMkLst>
            <pc:docMk/>
            <pc:sldMk cId="2667868244" sldId="473"/>
            <ac:grpSpMk id="3" creationId="{FD3742CB-1D59-98E9-0A4B-4C24EC3A0BAE}"/>
          </ac:grpSpMkLst>
        </pc:grpChg>
        <pc:cxnChg chg="mod">
          <ac:chgData name="Kerrie Shanahan" userId="ae473d9f-76e9-476f-892f-2674ea963afc" providerId="ADAL" clId="{E7B91090-B50F-4A3D-B87A-12BC324619B1}" dt="2025-02-23T22:18:30.448" v="1441" actId="962"/>
          <ac:cxnSpMkLst>
            <pc:docMk/>
            <pc:sldMk cId="2667868244" sldId="473"/>
            <ac:cxnSpMk id="9" creationId="{686E1B46-78AE-1266-94C2-30E736DDDABC}"/>
          </ac:cxnSpMkLst>
        </pc:cxnChg>
      </pc:sldChg>
      <pc:sldChg chg="modSp modNotesTx">
        <pc:chgData name="Kerrie Shanahan" userId="ae473d9f-76e9-476f-892f-2674ea963afc" providerId="ADAL" clId="{E7B91090-B50F-4A3D-B87A-12BC324619B1}" dt="2025-02-23T22:09:47.692" v="127"/>
        <pc:sldMkLst>
          <pc:docMk/>
          <pc:sldMk cId="2664320030" sldId="478"/>
        </pc:sldMkLst>
        <pc:spChg chg="mod">
          <ac:chgData name="Kerrie Shanahan" userId="ae473d9f-76e9-476f-892f-2674ea963afc" providerId="ADAL" clId="{E7B91090-B50F-4A3D-B87A-12BC324619B1}" dt="2025-02-23T22:09:47.692" v="127"/>
          <ac:spMkLst>
            <pc:docMk/>
            <pc:sldMk cId="2664320030" sldId="478"/>
            <ac:spMk id="2" creationId="{F72020D5-BC65-F247-A84A-90C6C9DF75C7}"/>
          </ac:spMkLst>
        </pc:spChg>
      </pc:sldChg>
      <pc:sldChg chg="modSp">
        <pc:chgData name="Kerrie Shanahan" userId="ae473d9f-76e9-476f-892f-2674ea963afc" providerId="ADAL" clId="{E7B91090-B50F-4A3D-B87A-12BC324619B1}" dt="2025-02-23T22:03:16.001" v="84" actId="20577"/>
        <pc:sldMkLst>
          <pc:docMk/>
          <pc:sldMk cId="1611399072" sldId="479"/>
        </pc:sldMkLst>
        <pc:spChg chg="mod">
          <ac:chgData name="Kerrie Shanahan" userId="ae473d9f-76e9-476f-892f-2674ea963afc" providerId="ADAL" clId="{E7B91090-B50F-4A3D-B87A-12BC324619B1}" dt="2025-02-23T22:03:16.001" v="84" actId="20577"/>
          <ac:spMkLst>
            <pc:docMk/>
            <pc:sldMk cId="1611399072" sldId="479"/>
            <ac:spMk id="3" creationId="{8BECF971-36CD-FCCB-6BA6-8EFFDE67F866}"/>
          </ac:spMkLst>
        </pc:spChg>
      </pc:sldChg>
      <pc:sldChg chg="modSp">
        <pc:chgData name="Kerrie Shanahan" userId="ae473d9f-76e9-476f-892f-2674ea963afc" providerId="ADAL" clId="{E7B91090-B50F-4A3D-B87A-12BC324619B1}" dt="2025-02-23T22:09:52.238" v="128"/>
        <pc:sldMkLst>
          <pc:docMk/>
          <pc:sldMk cId="3005270447" sldId="480"/>
        </pc:sldMkLst>
        <pc:spChg chg="mod">
          <ac:chgData name="Kerrie Shanahan" userId="ae473d9f-76e9-476f-892f-2674ea963afc" providerId="ADAL" clId="{E7B91090-B50F-4A3D-B87A-12BC324619B1}" dt="2025-02-23T22:09:52.238" v="128"/>
          <ac:spMkLst>
            <pc:docMk/>
            <pc:sldMk cId="3005270447" sldId="480"/>
            <ac:spMk id="3" creationId="{9D1BDE1A-4999-C86D-BC0C-A39F03EF6106}"/>
          </ac:spMkLst>
        </pc:spChg>
      </pc:sldChg>
      <pc:sldChg chg="modSp">
        <pc:chgData name="Kerrie Shanahan" userId="ae473d9f-76e9-476f-892f-2674ea963afc" providerId="ADAL" clId="{E7B91090-B50F-4A3D-B87A-12BC324619B1}" dt="2025-02-23T22:10:00.264" v="130"/>
        <pc:sldMkLst>
          <pc:docMk/>
          <pc:sldMk cId="4046771955" sldId="481"/>
        </pc:sldMkLst>
        <pc:spChg chg="mod">
          <ac:chgData name="Kerrie Shanahan" userId="ae473d9f-76e9-476f-892f-2674ea963afc" providerId="ADAL" clId="{E7B91090-B50F-4A3D-B87A-12BC324619B1}" dt="2025-02-23T22:10:00.264" v="130"/>
          <ac:spMkLst>
            <pc:docMk/>
            <pc:sldMk cId="4046771955" sldId="481"/>
            <ac:spMk id="3" creationId="{C12916A5-3719-DB1A-A8B7-626899E9898B}"/>
          </ac:spMkLst>
        </pc:spChg>
      </pc:sldChg>
      <pc:sldChg chg="modSp modNotesTx">
        <pc:chgData name="Kerrie Shanahan" userId="ae473d9f-76e9-476f-892f-2674ea963afc" providerId="ADAL" clId="{E7B91090-B50F-4A3D-B87A-12BC324619B1}" dt="2025-02-24T21:36:28.641" v="1544" actId="20577"/>
        <pc:sldMkLst>
          <pc:docMk/>
          <pc:sldMk cId="43502053" sldId="482"/>
        </pc:sldMkLst>
        <pc:spChg chg="mod">
          <ac:chgData name="Kerrie Shanahan" userId="ae473d9f-76e9-476f-892f-2674ea963afc" providerId="ADAL" clId="{E7B91090-B50F-4A3D-B87A-12BC324619B1}" dt="2025-02-23T22:10:03.707" v="131"/>
          <ac:spMkLst>
            <pc:docMk/>
            <pc:sldMk cId="43502053" sldId="482"/>
            <ac:spMk id="3" creationId="{E92BC580-CCAA-EFF1-BAD6-BDBCF9D58CE4}"/>
          </ac:spMkLst>
        </pc:spChg>
      </pc:sldChg>
      <pc:sldChg chg="modSp">
        <pc:chgData name="Kerrie Shanahan" userId="ae473d9f-76e9-476f-892f-2674ea963afc" providerId="ADAL" clId="{E7B91090-B50F-4A3D-B87A-12BC324619B1}" dt="2025-02-23T22:09:56.397" v="129"/>
        <pc:sldMkLst>
          <pc:docMk/>
          <pc:sldMk cId="1436297680" sldId="483"/>
        </pc:sldMkLst>
        <pc:spChg chg="mod">
          <ac:chgData name="Kerrie Shanahan" userId="ae473d9f-76e9-476f-892f-2674ea963afc" providerId="ADAL" clId="{E7B91090-B50F-4A3D-B87A-12BC324619B1}" dt="2025-02-23T22:09:56.397" v="129"/>
          <ac:spMkLst>
            <pc:docMk/>
            <pc:sldMk cId="1436297680" sldId="483"/>
            <ac:spMk id="3" creationId="{52A82B59-95BF-B39F-F110-DCF65E231F99}"/>
          </ac:spMkLst>
        </pc:spChg>
      </pc:sldChg>
      <pc:sldChg chg="modSp">
        <pc:chgData name="Kerrie Shanahan" userId="ae473d9f-76e9-476f-892f-2674ea963afc" providerId="ADAL" clId="{E7B91090-B50F-4A3D-B87A-12BC324619B1}" dt="2025-02-24T00:20:26.141" v="1526" actId="14826"/>
        <pc:sldMkLst>
          <pc:docMk/>
          <pc:sldMk cId="202420733" sldId="485"/>
        </pc:sldMkLst>
        <pc:spChg chg="mod">
          <ac:chgData name="Kerrie Shanahan" userId="ae473d9f-76e9-476f-892f-2674ea963afc" providerId="ADAL" clId="{E7B91090-B50F-4A3D-B87A-12BC324619B1}" dt="2025-02-23T22:12:46.394" v="153"/>
          <ac:spMkLst>
            <pc:docMk/>
            <pc:sldMk cId="202420733" sldId="485"/>
            <ac:spMk id="3" creationId="{82813CB2-AFBB-9F54-EE63-176662AFDEA2}"/>
          </ac:spMkLst>
        </pc:spChg>
        <pc:picChg chg="mod">
          <ac:chgData name="Kerrie Shanahan" userId="ae473d9f-76e9-476f-892f-2674ea963afc" providerId="ADAL" clId="{E7B91090-B50F-4A3D-B87A-12BC324619B1}" dt="2025-02-24T00:20:26.141" v="1526" actId="14826"/>
          <ac:picMkLst>
            <pc:docMk/>
            <pc:sldMk cId="202420733" sldId="485"/>
            <ac:picMk id="2" creationId="{15ECFB37-D6C5-F34F-AFD3-233779850918}"/>
          </ac:picMkLst>
        </pc:picChg>
      </pc:sldChg>
      <pc:sldChg chg="modSp">
        <pc:chgData name="Kerrie Shanahan" userId="ae473d9f-76e9-476f-892f-2674ea963afc" providerId="ADAL" clId="{E7B91090-B50F-4A3D-B87A-12BC324619B1}" dt="2025-02-23T22:13:12.831" v="159"/>
        <pc:sldMkLst>
          <pc:docMk/>
          <pc:sldMk cId="2252570692" sldId="486"/>
        </pc:sldMkLst>
        <pc:spChg chg="mod">
          <ac:chgData name="Kerrie Shanahan" userId="ae473d9f-76e9-476f-892f-2674ea963afc" providerId="ADAL" clId="{E7B91090-B50F-4A3D-B87A-12BC324619B1}" dt="2025-02-23T22:13:09.577" v="158"/>
          <ac:spMkLst>
            <pc:docMk/>
            <pc:sldMk cId="2252570692" sldId="486"/>
            <ac:spMk id="4" creationId="{D2B05D3C-D2BB-8F9E-23BF-45075E78164F}"/>
          </ac:spMkLst>
        </pc:spChg>
        <pc:spChg chg="mod">
          <ac:chgData name="Kerrie Shanahan" userId="ae473d9f-76e9-476f-892f-2674ea963afc" providerId="ADAL" clId="{E7B91090-B50F-4A3D-B87A-12BC324619B1}" dt="2025-02-23T22:13:12.831" v="159"/>
          <ac:spMkLst>
            <pc:docMk/>
            <pc:sldMk cId="2252570692" sldId="486"/>
            <ac:spMk id="6" creationId="{4776FC3F-18EA-E243-A2B5-B6E1F6F87C04}"/>
          </ac:spMkLst>
        </pc:spChg>
      </pc:sldChg>
      <pc:sldChg chg="delSp modSp">
        <pc:chgData name="Kerrie Shanahan" userId="ae473d9f-76e9-476f-892f-2674ea963afc" providerId="ADAL" clId="{E7B91090-B50F-4A3D-B87A-12BC324619B1}" dt="2025-02-23T22:12:36.977" v="152" actId="13244"/>
        <pc:sldMkLst>
          <pc:docMk/>
          <pc:sldMk cId="3539524888" sldId="493"/>
        </pc:sldMkLst>
        <pc:spChg chg="mod">
          <ac:chgData name="Kerrie Shanahan" userId="ae473d9f-76e9-476f-892f-2674ea963afc" providerId="ADAL" clId="{E7B91090-B50F-4A3D-B87A-12BC324619B1}" dt="2025-02-23T22:10:55.748" v="138" actId="13244"/>
          <ac:spMkLst>
            <pc:docMk/>
            <pc:sldMk cId="3539524888" sldId="493"/>
            <ac:spMk id="6" creationId="{904A8010-E66F-A4CB-B7C3-826FB46C720E}"/>
          </ac:spMkLst>
        </pc:spChg>
        <pc:spChg chg="mod topLvl">
          <ac:chgData name="Kerrie Shanahan" userId="ae473d9f-76e9-476f-892f-2674ea963afc" providerId="ADAL" clId="{E7B91090-B50F-4A3D-B87A-12BC324619B1}" dt="2025-02-23T22:10:58.717" v="139" actId="13244"/>
          <ac:spMkLst>
            <pc:docMk/>
            <pc:sldMk cId="3539524888" sldId="493"/>
            <ac:spMk id="12" creationId="{BEDF1CC0-702F-3110-5D7E-C50505182B85}"/>
          </ac:spMkLst>
        </pc:spChg>
        <pc:spChg chg="mod topLvl">
          <ac:chgData name="Kerrie Shanahan" userId="ae473d9f-76e9-476f-892f-2674ea963afc" providerId="ADAL" clId="{E7B91090-B50F-4A3D-B87A-12BC324619B1}" dt="2025-02-23T22:11:03.168" v="140" actId="13244"/>
          <ac:spMkLst>
            <pc:docMk/>
            <pc:sldMk cId="3539524888" sldId="493"/>
            <ac:spMk id="14" creationId="{BE14014D-081A-F610-9C65-3592594AF9D3}"/>
          </ac:spMkLst>
        </pc:spChg>
        <pc:spChg chg="mod">
          <ac:chgData name="Kerrie Shanahan" userId="ae473d9f-76e9-476f-892f-2674ea963afc" providerId="ADAL" clId="{E7B91090-B50F-4A3D-B87A-12BC324619B1}" dt="2025-02-23T22:10:14.719" v="134"/>
          <ac:spMkLst>
            <pc:docMk/>
            <pc:sldMk cId="3539524888" sldId="493"/>
            <ac:spMk id="16" creationId="{6E50D7FC-9741-5E02-D297-E7BA7FECB27A}"/>
          </ac:spMkLst>
        </pc:spChg>
        <pc:spChg chg="mod topLvl">
          <ac:chgData name="Kerrie Shanahan" userId="ae473d9f-76e9-476f-892f-2674ea963afc" providerId="ADAL" clId="{E7B91090-B50F-4A3D-B87A-12BC324619B1}" dt="2025-02-23T22:10:49.650" v="137" actId="13244"/>
          <ac:spMkLst>
            <pc:docMk/>
            <pc:sldMk cId="3539524888" sldId="493"/>
            <ac:spMk id="28" creationId="{2C3A3DDD-C2A8-92A1-48AF-C6822E12A1E2}"/>
          </ac:spMkLst>
        </pc:spChg>
        <pc:spChg chg="mod">
          <ac:chgData name="Kerrie Shanahan" userId="ae473d9f-76e9-476f-892f-2674ea963afc" providerId="ADAL" clId="{E7B91090-B50F-4A3D-B87A-12BC324619B1}" dt="2025-02-23T22:10:34.445" v="136" actId="165"/>
          <ac:spMkLst>
            <pc:docMk/>
            <pc:sldMk cId="3539524888" sldId="493"/>
            <ac:spMk id="31" creationId="{C61533A3-1012-82B7-FB2D-F55F447B6CEF}"/>
          </ac:spMkLst>
        </pc:spChg>
        <pc:spChg chg="mod">
          <ac:chgData name="Kerrie Shanahan" userId="ae473d9f-76e9-476f-892f-2674ea963afc" providerId="ADAL" clId="{E7B91090-B50F-4A3D-B87A-12BC324619B1}" dt="2025-02-23T22:10:34.445" v="136" actId="165"/>
          <ac:spMkLst>
            <pc:docMk/>
            <pc:sldMk cId="3539524888" sldId="493"/>
            <ac:spMk id="33" creationId="{D88E660C-61C8-4A36-B2D8-1FD41A6BE92E}"/>
          </ac:spMkLst>
        </pc:spChg>
        <pc:grpChg chg="mod topLvl">
          <ac:chgData name="Kerrie Shanahan" userId="ae473d9f-76e9-476f-892f-2674ea963afc" providerId="ADAL" clId="{E7B91090-B50F-4A3D-B87A-12BC324619B1}" dt="2025-02-23T22:12:11.164" v="150" actId="962"/>
          <ac:grpSpMkLst>
            <pc:docMk/>
            <pc:sldMk cId="3539524888" sldId="493"/>
            <ac:grpSpMk id="15" creationId="{EB8C3C0B-3F23-634D-7FCC-976F431B77CA}"/>
          </ac:grpSpMkLst>
        </pc:grpChg>
        <pc:grpChg chg="mod topLvl">
          <ac:chgData name="Kerrie Shanahan" userId="ae473d9f-76e9-476f-892f-2674ea963afc" providerId="ADAL" clId="{E7B91090-B50F-4A3D-B87A-12BC324619B1}" dt="2025-02-23T22:12:13.253" v="151" actId="962"/>
          <ac:grpSpMkLst>
            <pc:docMk/>
            <pc:sldMk cId="3539524888" sldId="493"/>
            <ac:grpSpMk id="22" creationId="{AF2DCDD7-74D7-FF68-F445-141BAB0FE433}"/>
          </ac:grpSpMkLst>
        </pc:grpChg>
        <pc:picChg chg="mod">
          <ac:chgData name="Kerrie Shanahan" userId="ae473d9f-76e9-476f-892f-2674ea963afc" providerId="ADAL" clId="{E7B91090-B50F-4A3D-B87A-12BC324619B1}" dt="2025-02-23T22:10:22.214" v="135" actId="962"/>
          <ac:picMkLst>
            <pc:docMk/>
            <pc:sldMk cId="3539524888" sldId="493"/>
            <ac:picMk id="3" creationId="{9CED66DD-2405-5243-8046-2F5CA8A8798C}"/>
          </ac:picMkLst>
        </pc:picChg>
        <pc:picChg chg="mod topLvl">
          <ac:chgData name="Kerrie Shanahan" userId="ae473d9f-76e9-476f-892f-2674ea963afc" providerId="ADAL" clId="{E7B91090-B50F-4A3D-B87A-12BC324619B1}" dt="2025-02-23T22:11:19.838" v="142" actId="962"/>
          <ac:picMkLst>
            <pc:docMk/>
            <pc:sldMk cId="3539524888" sldId="493"/>
            <ac:picMk id="18" creationId="{64451CB9-1EF1-5054-E955-E0DE87476142}"/>
          </ac:picMkLst>
        </pc:picChg>
        <pc:picChg chg="mod topLvl">
          <ac:chgData name="Kerrie Shanahan" userId="ae473d9f-76e9-476f-892f-2674ea963afc" providerId="ADAL" clId="{E7B91090-B50F-4A3D-B87A-12BC324619B1}" dt="2025-02-23T22:12:01.572" v="148" actId="13244"/>
          <ac:picMkLst>
            <pc:docMk/>
            <pc:sldMk cId="3539524888" sldId="493"/>
            <ac:picMk id="25" creationId="{0CC97337-2AC3-1F82-F535-976273E2E450}"/>
          </ac:picMkLst>
        </pc:picChg>
        <pc:picChg chg="mod topLvl">
          <ac:chgData name="Kerrie Shanahan" userId="ae473d9f-76e9-476f-892f-2674ea963afc" providerId="ADAL" clId="{E7B91090-B50F-4A3D-B87A-12BC324619B1}" dt="2025-02-23T22:12:36.977" v="152" actId="13244"/>
          <ac:picMkLst>
            <pc:docMk/>
            <pc:sldMk cId="3539524888" sldId="493"/>
            <ac:picMk id="29" creationId="{58312F43-D133-B259-EAC7-FC4D98468DDC}"/>
          </ac:picMkLst>
        </pc:picChg>
        <pc:picChg chg="mod">
          <ac:chgData name="Kerrie Shanahan" userId="ae473d9f-76e9-476f-892f-2674ea963afc" providerId="ADAL" clId="{E7B91090-B50F-4A3D-B87A-12BC324619B1}" dt="2025-02-23T22:10:34.445" v="136" actId="165"/>
          <ac:picMkLst>
            <pc:docMk/>
            <pc:sldMk cId="3539524888" sldId="493"/>
            <ac:picMk id="32" creationId="{41719977-7469-7C21-E9B9-CDFE9F400293}"/>
          </ac:picMkLst>
        </pc:picChg>
        <pc:picChg chg="mod">
          <ac:chgData name="Kerrie Shanahan" userId="ae473d9f-76e9-476f-892f-2674ea963afc" providerId="ADAL" clId="{E7B91090-B50F-4A3D-B87A-12BC324619B1}" dt="2025-02-23T22:10:34.445" v="136" actId="165"/>
          <ac:picMkLst>
            <pc:docMk/>
            <pc:sldMk cId="3539524888" sldId="493"/>
            <ac:picMk id="34" creationId="{3E4774AF-F2B6-3919-8474-80CB0A7C6588}"/>
          </ac:picMkLst>
        </pc:picChg>
        <pc:picChg chg="mod">
          <ac:chgData name="Kerrie Shanahan" userId="ae473d9f-76e9-476f-892f-2674ea963afc" providerId="ADAL" clId="{E7B91090-B50F-4A3D-B87A-12BC324619B1}" dt="2025-02-23T22:11:48.488" v="147" actId="13244"/>
          <ac:picMkLst>
            <pc:docMk/>
            <pc:sldMk cId="3539524888" sldId="493"/>
            <ac:picMk id="36" creationId="{E302579B-0592-8D1A-4D5C-58F1A637C39A}"/>
          </ac:picMkLst>
        </pc:picChg>
      </pc:sldChg>
      <pc:sldChg chg="modSp">
        <pc:chgData name="Kerrie Shanahan" userId="ae473d9f-76e9-476f-892f-2674ea963afc" providerId="ADAL" clId="{E7B91090-B50F-4A3D-B87A-12BC324619B1}" dt="2025-02-23T22:03:45.919" v="102" actId="20577"/>
        <pc:sldMkLst>
          <pc:docMk/>
          <pc:sldMk cId="2732659057" sldId="494"/>
        </pc:sldMkLst>
        <pc:spChg chg="mod">
          <ac:chgData name="Kerrie Shanahan" userId="ae473d9f-76e9-476f-892f-2674ea963afc" providerId="ADAL" clId="{E7B91090-B50F-4A3D-B87A-12BC324619B1}" dt="2025-02-23T22:03:45.919" v="102" actId="20577"/>
          <ac:spMkLst>
            <pc:docMk/>
            <pc:sldMk cId="2732659057" sldId="494"/>
            <ac:spMk id="2" creationId="{F0B81CA4-955B-BF09-3D19-B3115E1044A8}"/>
          </ac:spMkLst>
        </pc:spChg>
      </pc:sldChg>
      <pc:sldChg chg="modSp">
        <pc:chgData name="Kerrie Shanahan" userId="ae473d9f-76e9-476f-892f-2674ea963afc" providerId="ADAL" clId="{E7B91090-B50F-4A3D-B87A-12BC324619B1}" dt="2025-02-23T22:17:11.382" v="1047" actId="962"/>
        <pc:sldMkLst>
          <pc:docMk/>
          <pc:sldMk cId="4152176365" sldId="496"/>
        </pc:sldMkLst>
        <pc:spChg chg="mod">
          <ac:chgData name="Kerrie Shanahan" userId="ae473d9f-76e9-476f-892f-2674ea963afc" providerId="ADAL" clId="{E7B91090-B50F-4A3D-B87A-12BC324619B1}" dt="2025-02-23T22:02:47.872" v="64" actId="20577"/>
          <ac:spMkLst>
            <pc:docMk/>
            <pc:sldMk cId="4152176365" sldId="496"/>
            <ac:spMk id="2" creationId="{183A8915-84C8-99E8-687E-344CE08A653B}"/>
          </ac:spMkLst>
        </pc:spChg>
        <pc:cxnChg chg="mod">
          <ac:chgData name="Kerrie Shanahan" userId="ae473d9f-76e9-476f-892f-2674ea963afc" providerId="ADAL" clId="{E7B91090-B50F-4A3D-B87A-12BC324619B1}" dt="2025-02-23T22:17:11.382" v="1047" actId="962"/>
          <ac:cxnSpMkLst>
            <pc:docMk/>
            <pc:sldMk cId="4152176365" sldId="496"/>
            <ac:cxnSpMk id="12" creationId="{F8DD93D3-0CBF-F2A6-52D1-1ED543B5E40B}"/>
          </ac:cxnSpMkLst>
        </pc:cxnChg>
      </pc:sldChg>
      <pc:sldChg chg="modSp">
        <pc:chgData name="Kerrie Shanahan" userId="ae473d9f-76e9-476f-892f-2674ea963afc" providerId="ADAL" clId="{E7B91090-B50F-4A3D-B87A-12BC324619B1}" dt="2025-02-23T22:17:21.064" v="1052" actId="962"/>
        <pc:sldMkLst>
          <pc:docMk/>
          <pc:sldMk cId="1512518187" sldId="502"/>
        </pc:sldMkLst>
        <pc:spChg chg="mod">
          <ac:chgData name="Kerrie Shanahan" userId="ae473d9f-76e9-476f-892f-2674ea963afc" providerId="ADAL" clId="{E7B91090-B50F-4A3D-B87A-12BC324619B1}" dt="2025-02-23T22:02:54.333" v="68" actId="20577"/>
          <ac:spMkLst>
            <pc:docMk/>
            <pc:sldMk cId="1512518187" sldId="502"/>
            <ac:spMk id="3" creationId="{92457AE1-D499-BD18-A6B2-69F3E4739C54}"/>
          </ac:spMkLst>
        </pc:spChg>
        <pc:cxnChg chg="mod">
          <ac:chgData name="Kerrie Shanahan" userId="ae473d9f-76e9-476f-892f-2674ea963afc" providerId="ADAL" clId="{E7B91090-B50F-4A3D-B87A-12BC324619B1}" dt="2025-02-23T22:17:17.298" v="1050" actId="962"/>
          <ac:cxnSpMkLst>
            <pc:docMk/>
            <pc:sldMk cId="1512518187" sldId="502"/>
            <ac:cxnSpMk id="2" creationId="{8643A533-D321-88D2-3C38-2F97EF39132B}"/>
          </ac:cxnSpMkLst>
        </pc:cxnChg>
        <pc:cxnChg chg="mod">
          <ac:chgData name="Kerrie Shanahan" userId="ae473d9f-76e9-476f-892f-2674ea963afc" providerId="ADAL" clId="{E7B91090-B50F-4A3D-B87A-12BC324619B1}" dt="2025-02-23T22:17:19.282" v="1051" actId="962"/>
          <ac:cxnSpMkLst>
            <pc:docMk/>
            <pc:sldMk cId="1512518187" sldId="502"/>
            <ac:cxnSpMk id="4" creationId="{5C0F81B3-44B0-0BF3-ED38-F651A11A4B6B}"/>
          </ac:cxnSpMkLst>
        </pc:cxnChg>
        <pc:cxnChg chg="mod">
          <ac:chgData name="Kerrie Shanahan" userId="ae473d9f-76e9-476f-892f-2674ea963afc" providerId="ADAL" clId="{E7B91090-B50F-4A3D-B87A-12BC324619B1}" dt="2025-02-23T22:17:21.064" v="1052" actId="962"/>
          <ac:cxnSpMkLst>
            <pc:docMk/>
            <pc:sldMk cId="1512518187" sldId="502"/>
            <ac:cxnSpMk id="5" creationId="{C9A1DB2A-8C31-5204-D097-1186B0E33DB2}"/>
          </ac:cxnSpMkLst>
        </pc:cxnChg>
      </pc:sldChg>
      <pc:sldChg chg="modSp modNotesTx">
        <pc:chgData name="Kerrie Shanahan" userId="ae473d9f-76e9-476f-892f-2674ea963afc" providerId="ADAL" clId="{E7B91090-B50F-4A3D-B87A-12BC324619B1}" dt="2025-02-24T04:05:19.782" v="1531" actId="20577"/>
        <pc:sldMkLst>
          <pc:docMk/>
          <pc:sldMk cId="3038693354" sldId="503"/>
        </pc:sldMkLst>
        <pc:spChg chg="mod">
          <ac:chgData name="Kerrie Shanahan" userId="ae473d9f-76e9-476f-892f-2674ea963afc" providerId="ADAL" clId="{E7B91090-B50F-4A3D-B87A-12BC324619B1}" dt="2025-02-23T22:03:10.346" v="80" actId="20577"/>
          <ac:spMkLst>
            <pc:docMk/>
            <pc:sldMk cId="3038693354" sldId="503"/>
            <ac:spMk id="2" creationId="{BF15A0FE-A206-A28E-2AD9-D7A2046E806D}"/>
          </ac:spMkLst>
        </pc:spChg>
        <pc:grpChg chg="mod">
          <ac:chgData name="Kerrie Shanahan" userId="ae473d9f-76e9-476f-892f-2674ea963afc" providerId="ADAL" clId="{E7B91090-B50F-4A3D-B87A-12BC324619B1}" dt="2025-02-23T22:18:55.048" v="1443" actId="962"/>
          <ac:grpSpMkLst>
            <pc:docMk/>
            <pc:sldMk cId="3038693354" sldId="503"/>
            <ac:grpSpMk id="5" creationId="{539B8F45-67F2-D420-37AA-828629C29CF6}"/>
          </ac:grpSpMkLst>
        </pc:grpChg>
        <pc:cxnChg chg="mod">
          <ac:chgData name="Kerrie Shanahan" userId="ae473d9f-76e9-476f-892f-2674ea963afc" providerId="ADAL" clId="{E7B91090-B50F-4A3D-B87A-12BC324619B1}" dt="2025-02-23T22:18:58.979" v="1444" actId="962"/>
          <ac:cxnSpMkLst>
            <pc:docMk/>
            <pc:sldMk cId="3038693354" sldId="503"/>
            <ac:cxnSpMk id="4" creationId="{1EB14074-1E48-7F02-EBB8-5A3EDD5574AE}"/>
          </ac:cxnSpMkLst>
        </pc:cxnChg>
      </pc:sldChg>
      <pc:sldChg chg="modSp modNotesTx">
        <pc:chgData name="Kerrie Shanahan" userId="ae473d9f-76e9-476f-892f-2674ea963afc" providerId="ADAL" clId="{E7B91090-B50F-4A3D-B87A-12BC324619B1}" dt="2025-02-23T23:59:42.978" v="1507" actId="20577"/>
        <pc:sldMkLst>
          <pc:docMk/>
          <pc:sldMk cId="409148390" sldId="514"/>
        </pc:sldMkLst>
        <pc:spChg chg="mod">
          <ac:chgData name="Kerrie Shanahan" userId="ae473d9f-76e9-476f-892f-2674ea963afc" providerId="ADAL" clId="{E7B91090-B50F-4A3D-B87A-12BC324619B1}" dt="2025-02-23T22:04:05.370" v="103" actId="13244"/>
          <ac:spMkLst>
            <pc:docMk/>
            <pc:sldMk cId="409148390" sldId="514"/>
            <ac:spMk id="8" creationId="{04EC5B2F-F271-7C29-DD4B-9A1DA80FB0EB}"/>
          </ac:spMkLst>
        </pc:spChg>
      </pc:sldChg>
      <pc:sldChg chg="modSp">
        <pc:chgData name="Kerrie Shanahan" userId="ae473d9f-76e9-476f-892f-2674ea963afc" providerId="ADAL" clId="{E7B91090-B50F-4A3D-B87A-12BC324619B1}" dt="2025-02-23T22:02:03.281" v="38" actId="20577"/>
        <pc:sldMkLst>
          <pc:docMk/>
          <pc:sldMk cId="2250366819" sldId="515"/>
        </pc:sldMkLst>
        <pc:spChg chg="mod">
          <ac:chgData name="Kerrie Shanahan" userId="ae473d9f-76e9-476f-892f-2674ea963afc" providerId="ADAL" clId="{E7B91090-B50F-4A3D-B87A-12BC324619B1}" dt="2025-02-23T22:02:03.281" v="38" actId="20577"/>
          <ac:spMkLst>
            <pc:docMk/>
            <pc:sldMk cId="2250366819" sldId="515"/>
            <ac:spMk id="9" creationId="{70C25FC5-5321-A8D4-56FF-DCFA978EFFF9}"/>
          </ac:spMkLst>
        </pc:spChg>
      </pc:sldChg>
      <pc:sldChg chg="delSp modSp mod modNotesTx">
        <pc:chgData name="Kerrie Shanahan" userId="ae473d9f-76e9-476f-892f-2674ea963afc" providerId="ADAL" clId="{E7B91090-B50F-4A3D-B87A-12BC324619B1}" dt="2025-02-24T00:15:33.105" v="1520" actId="20577"/>
        <pc:sldMkLst>
          <pc:docMk/>
          <pc:sldMk cId="3749618830" sldId="516"/>
        </pc:sldMkLst>
        <pc:spChg chg="mod">
          <ac:chgData name="Kerrie Shanahan" userId="ae473d9f-76e9-476f-892f-2674ea963afc" providerId="ADAL" clId="{E7B91090-B50F-4A3D-B87A-12BC324619B1}" dt="2025-02-24T00:00:15.846" v="1514" actId="14100"/>
          <ac:spMkLst>
            <pc:docMk/>
            <pc:sldMk cId="3749618830" sldId="516"/>
            <ac:spMk id="17" creationId="{7DF18B51-4E57-04A5-8B41-890177A04407}"/>
          </ac:spMkLst>
        </pc:spChg>
        <pc:spChg chg="mod">
          <ac:chgData name="Kerrie Shanahan" userId="ae473d9f-76e9-476f-892f-2674ea963afc" providerId="ADAL" clId="{E7B91090-B50F-4A3D-B87A-12BC324619B1}" dt="2025-02-24T00:00:16.485" v="1515" actId="1076"/>
          <ac:spMkLst>
            <pc:docMk/>
            <pc:sldMk cId="3749618830" sldId="516"/>
            <ac:spMk id="18" creationId="{826321B3-FD2C-9732-75DE-D6E7D961163F}"/>
          </ac:spMkLst>
        </pc:spChg>
        <pc:spChg chg="mod">
          <ac:chgData name="Kerrie Shanahan" userId="ae473d9f-76e9-476f-892f-2674ea963afc" providerId="ADAL" clId="{E7B91090-B50F-4A3D-B87A-12BC324619B1}" dt="2025-02-23T23:19:53.867" v="1460" actId="20577"/>
          <ac:spMkLst>
            <pc:docMk/>
            <pc:sldMk cId="3749618830" sldId="516"/>
            <ac:spMk id="24" creationId="{19946828-7157-91E7-3BC1-9F1D27830AA5}"/>
          </ac:spMkLst>
        </pc:spChg>
        <pc:spChg chg="mod">
          <ac:chgData name="Kerrie Shanahan" userId="ae473d9f-76e9-476f-892f-2674ea963afc" providerId="ADAL" clId="{E7B91090-B50F-4A3D-B87A-12BC324619B1}" dt="2025-02-24T00:00:52.956" v="1517" actId="20577"/>
          <ac:spMkLst>
            <pc:docMk/>
            <pc:sldMk cId="3749618830" sldId="516"/>
            <ac:spMk id="32" creationId="{B5D0EBF2-A1D6-E6E3-66BB-10915C8C3FD3}"/>
          </ac:spMkLst>
        </pc:spChg>
        <pc:grpChg chg="mod">
          <ac:chgData name="Kerrie Shanahan" userId="ae473d9f-76e9-476f-892f-2674ea963afc" providerId="ADAL" clId="{E7B91090-B50F-4A3D-B87A-12BC324619B1}" dt="2025-02-23T22:14:09.687" v="337" actId="962"/>
          <ac:grpSpMkLst>
            <pc:docMk/>
            <pc:sldMk cId="3749618830" sldId="516"/>
            <ac:grpSpMk id="3" creationId="{DD45A32D-BF6B-4149-C526-A9BAAA72341F}"/>
          </ac:grpSpMkLst>
        </pc:grpChg>
      </pc:sldChg>
      <pc:sldChg chg="modSp">
        <pc:chgData name="Kerrie Shanahan" userId="ae473d9f-76e9-476f-892f-2674ea963afc" providerId="ADAL" clId="{E7B91090-B50F-4A3D-B87A-12BC324619B1}" dt="2025-02-23T22:04:24.934" v="105" actId="962"/>
        <pc:sldMkLst>
          <pc:docMk/>
          <pc:sldMk cId="956826876" sldId="518"/>
        </pc:sldMkLst>
        <pc:spChg chg="mod">
          <ac:chgData name="Kerrie Shanahan" userId="ae473d9f-76e9-476f-892f-2674ea963afc" providerId="ADAL" clId="{E7B91090-B50F-4A3D-B87A-12BC324619B1}" dt="2025-02-23T22:04:13.785" v="104" actId="13244"/>
          <ac:spMkLst>
            <pc:docMk/>
            <pc:sldMk cId="956826876" sldId="518"/>
            <ac:spMk id="9" creationId="{500612B8-3A28-A216-F201-40BF81098D33}"/>
          </ac:spMkLst>
        </pc:spChg>
        <pc:grpChg chg="mod">
          <ac:chgData name="Kerrie Shanahan" userId="ae473d9f-76e9-476f-892f-2674ea963afc" providerId="ADAL" clId="{E7B91090-B50F-4A3D-B87A-12BC324619B1}" dt="2025-02-23T22:04:24.934" v="105" actId="962"/>
          <ac:grpSpMkLst>
            <pc:docMk/>
            <pc:sldMk cId="956826876" sldId="518"/>
            <ac:grpSpMk id="2" creationId="{A29CB6C6-33DA-D38C-A3D5-152188F0BF7B}"/>
          </ac:grpSpMkLst>
        </pc:grpChg>
      </pc:sldChg>
      <pc:sldChg chg="modSp">
        <pc:chgData name="Kerrie Shanahan" userId="ae473d9f-76e9-476f-892f-2674ea963afc" providerId="ADAL" clId="{E7B91090-B50F-4A3D-B87A-12BC324619B1}" dt="2025-02-23T22:04:29.966" v="106"/>
        <pc:sldMkLst>
          <pc:docMk/>
          <pc:sldMk cId="3980014215" sldId="519"/>
        </pc:sldMkLst>
        <pc:spChg chg="mod">
          <ac:chgData name="Kerrie Shanahan" userId="ae473d9f-76e9-476f-892f-2674ea963afc" providerId="ADAL" clId="{E7B91090-B50F-4A3D-B87A-12BC324619B1}" dt="2025-02-23T22:04:29.966" v="106"/>
          <ac:spMkLst>
            <pc:docMk/>
            <pc:sldMk cId="3980014215" sldId="519"/>
            <ac:spMk id="2" creationId="{F0925F27-E166-EF4E-A45D-010BD18196DF}"/>
          </ac:spMkLst>
        </pc:spChg>
      </pc:sldChg>
      <pc:sldChg chg="modSp">
        <pc:chgData name="Kerrie Shanahan" userId="ae473d9f-76e9-476f-892f-2674ea963afc" providerId="ADAL" clId="{E7B91090-B50F-4A3D-B87A-12BC324619B1}" dt="2025-02-23T22:04:34.816" v="107"/>
        <pc:sldMkLst>
          <pc:docMk/>
          <pc:sldMk cId="2567982470" sldId="520"/>
        </pc:sldMkLst>
        <pc:spChg chg="mod">
          <ac:chgData name="Kerrie Shanahan" userId="ae473d9f-76e9-476f-892f-2674ea963afc" providerId="ADAL" clId="{E7B91090-B50F-4A3D-B87A-12BC324619B1}" dt="2025-02-23T22:04:34.816" v="107"/>
          <ac:spMkLst>
            <pc:docMk/>
            <pc:sldMk cId="2567982470" sldId="520"/>
            <ac:spMk id="3" creationId="{533F4AA8-3C90-3409-1A5C-0927FE41B500}"/>
          </ac:spMkLst>
        </pc:spChg>
      </pc:sldChg>
      <pc:sldChg chg="modSp">
        <pc:chgData name="Kerrie Shanahan" userId="ae473d9f-76e9-476f-892f-2674ea963afc" providerId="ADAL" clId="{E7B91090-B50F-4A3D-B87A-12BC324619B1}" dt="2025-02-23T22:04:57.555" v="114" actId="962"/>
        <pc:sldMkLst>
          <pc:docMk/>
          <pc:sldMk cId="3021334392" sldId="521"/>
        </pc:sldMkLst>
        <pc:spChg chg="mod">
          <ac:chgData name="Kerrie Shanahan" userId="ae473d9f-76e9-476f-892f-2674ea963afc" providerId="ADAL" clId="{E7B91090-B50F-4A3D-B87A-12BC324619B1}" dt="2025-02-23T22:04:41.728" v="110"/>
          <ac:spMkLst>
            <pc:docMk/>
            <pc:sldMk cId="3021334392" sldId="521"/>
            <ac:spMk id="6" creationId="{90D3B5E6-B11F-C930-2B15-298770898D1E}"/>
          </ac:spMkLst>
        </pc:spChg>
        <pc:picChg chg="mod">
          <ac:chgData name="Kerrie Shanahan" userId="ae473d9f-76e9-476f-892f-2674ea963afc" providerId="ADAL" clId="{E7B91090-B50F-4A3D-B87A-12BC324619B1}" dt="2025-02-23T22:04:46.866" v="111" actId="962"/>
          <ac:picMkLst>
            <pc:docMk/>
            <pc:sldMk cId="3021334392" sldId="521"/>
            <ac:picMk id="3" creationId="{F41469DE-A87C-7747-5544-9626D78BED2E}"/>
          </ac:picMkLst>
        </pc:picChg>
        <pc:picChg chg="mod">
          <ac:chgData name="Kerrie Shanahan" userId="ae473d9f-76e9-476f-892f-2674ea963afc" providerId="ADAL" clId="{E7B91090-B50F-4A3D-B87A-12BC324619B1}" dt="2025-02-23T22:04:53.473" v="112" actId="962"/>
          <ac:picMkLst>
            <pc:docMk/>
            <pc:sldMk cId="3021334392" sldId="521"/>
            <ac:picMk id="4" creationId="{CBA2EAF2-BAC7-A3D4-F85F-3610D589E3EC}"/>
          </ac:picMkLst>
        </pc:picChg>
        <pc:picChg chg="mod">
          <ac:chgData name="Kerrie Shanahan" userId="ae473d9f-76e9-476f-892f-2674ea963afc" providerId="ADAL" clId="{E7B91090-B50F-4A3D-B87A-12BC324619B1}" dt="2025-02-23T22:04:57.555" v="114" actId="962"/>
          <ac:picMkLst>
            <pc:docMk/>
            <pc:sldMk cId="3021334392" sldId="521"/>
            <ac:picMk id="5" creationId="{972CCA67-1B70-0A37-2F2A-FAC9653EEC5D}"/>
          </ac:picMkLst>
        </pc:picChg>
      </pc:sldChg>
      <pc:sldChg chg="modSp">
        <pc:chgData name="Kerrie Shanahan" userId="ae473d9f-76e9-476f-892f-2674ea963afc" providerId="ADAL" clId="{E7B91090-B50F-4A3D-B87A-12BC324619B1}" dt="2025-02-23T22:05:01.704" v="115"/>
        <pc:sldMkLst>
          <pc:docMk/>
          <pc:sldMk cId="3177197192" sldId="522"/>
        </pc:sldMkLst>
        <pc:spChg chg="mod">
          <ac:chgData name="Kerrie Shanahan" userId="ae473d9f-76e9-476f-892f-2674ea963afc" providerId="ADAL" clId="{E7B91090-B50F-4A3D-B87A-12BC324619B1}" dt="2025-02-23T22:05:01.704" v="115"/>
          <ac:spMkLst>
            <pc:docMk/>
            <pc:sldMk cId="3177197192" sldId="522"/>
            <ac:spMk id="3" creationId="{F6644657-90E0-EAFA-2AEF-5E62BE35386C}"/>
          </ac:spMkLst>
        </pc:spChg>
      </pc:sldChg>
      <pc:sldChg chg="modSp">
        <pc:chgData name="Kerrie Shanahan" userId="ae473d9f-76e9-476f-892f-2674ea963afc" providerId="ADAL" clId="{E7B91090-B50F-4A3D-B87A-12BC324619B1}" dt="2025-02-23T22:05:09.771" v="116"/>
        <pc:sldMkLst>
          <pc:docMk/>
          <pc:sldMk cId="36868995" sldId="523"/>
        </pc:sldMkLst>
        <pc:spChg chg="mod">
          <ac:chgData name="Kerrie Shanahan" userId="ae473d9f-76e9-476f-892f-2674ea963afc" providerId="ADAL" clId="{E7B91090-B50F-4A3D-B87A-12BC324619B1}" dt="2025-02-23T22:05:09.771" v="116"/>
          <ac:spMkLst>
            <pc:docMk/>
            <pc:sldMk cId="36868995" sldId="523"/>
            <ac:spMk id="2" creationId="{3084492E-E9B2-983D-67AC-D7D734AD4842}"/>
          </ac:spMkLst>
        </pc:spChg>
      </pc:sldChg>
      <pc:sldChg chg="modSp">
        <pc:chgData name="Kerrie Shanahan" userId="ae473d9f-76e9-476f-892f-2674ea963afc" providerId="ADAL" clId="{E7B91090-B50F-4A3D-B87A-12BC324619B1}" dt="2025-02-23T22:05:13.917" v="117"/>
        <pc:sldMkLst>
          <pc:docMk/>
          <pc:sldMk cId="450225183" sldId="524"/>
        </pc:sldMkLst>
        <pc:spChg chg="mod">
          <ac:chgData name="Kerrie Shanahan" userId="ae473d9f-76e9-476f-892f-2674ea963afc" providerId="ADAL" clId="{E7B91090-B50F-4A3D-B87A-12BC324619B1}" dt="2025-02-23T22:05:13.917" v="117"/>
          <ac:spMkLst>
            <pc:docMk/>
            <pc:sldMk cId="450225183" sldId="524"/>
            <ac:spMk id="2" creationId="{BD32DD31-D301-94C5-AB0E-01529CAE198C}"/>
          </ac:spMkLst>
        </pc:spChg>
      </pc:sldChg>
      <pc:sldChg chg="modSp">
        <pc:chgData name="Kerrie Shanahan" userId="ae473d9f-76e9-476f-892f-2674ea963afc" providerId="ADAL" clId="{E7B91090-B50F-4A3D-B87A-12BC324619B1}" dt="2025-02-23T22:14:25.673" v="363" actId="962"/>
        <pc:sldMkLst>
          <pc:docMk/>
          <pc:sldMk cId="1792911336" sldId="528"/>
        </pc:sldMkLst>
        <pc:spChg chg="mod">
          <ac:chgData name="Kerrie Shanahan" userId="ae473d9f-76e9-476f-892f-2674ea963afc" providerId="ADAL" clId="{E7B91090-B50F-4A3D-B87A-12BC324619B1}" dt="2025-02-23T21:58:53.533" v="19" actId="20577"/>
          <ac:spMkLst>
            <pc:docMk/>
            <pc:sldMk cId="1792911336" sldId="528"/>
            <ac:spMk id="11" creationId="{10D256DE-331A-E70E-67B4-11C33C79655C}"/>
          </ac:spMkLst>
        </pc:spChg>
        <pc:grpChg chg="mod">
          <ac:chgData name="Kerrie Shanahan" userId="ae473d9f-76e9-476f-892f-2674ea963afc" providerId="ADAL" clId="{E7B91090-B50F-4A3D-B87A-12BC324619B1}" dt="2025-02-23T22:14:25.673" v="363" actId="962"/>
          <ac:grpSpMkLst>
            <pc:docMk/>
            <pc:sldMk cId="1792911336" sldId="528"/>
            <ac:grpSpMk id="29" creationId="{5FBB3358-5E91-E85D-2503-E04890EDE514}"/>
          </ac:grpSpMkLst>
        </pc:grpChg>
      </pc:sldChg>
      <pc:sldChg chg="modSp modNotesTx">
        <pc:chgData name="Kerrie Shanahan" userId="ae473d9f-76e9-476f-892f-2674ea963afc" providerId="ADAL" clId="{E7B91090-B50F-4A3D-B87A-12BC324619B1}" dt="2025-02-25T23:52:04.526" v="1551" actId="20577"/>
        <pc:sldMkLst>
          <pc:docMk/>
          <pc:sldMk cId="2842430930" sldId="529"/>
        </pc:sldMkLst>
        <pc:spChg chg="mod">
          <ac:chgData name="Kerrie Shanahan" userId="ae473d9f-76e9-476f-892f-2674ea963afc" providerId="ADAL" clId="{E7B91090-B50F-4A3D-B87A-12BC324619B1}" dt="2025-02-23T22:02:14.792" v="44" actId="20577"/>
          <ac:spMkLst>
            <pc:docMk/>
            <pc:sldMk cId="2842430930" sldId="529"/>
            <ac:spMk id="2" creationId="{C3620CFF-B70F-D447-BB68-FCF1F709DD0A}"/>
          </ac:spMkLst>
        </pc:spChg>
      </pc:sldChg>
      <pc:sldChg chg="modSp">
        <pc:chgData name="Kerrie Shanahan" userId="ae473d9f-76e9-476f-892f-2674ea963afc" providerId="ADAL" clId="{E7B91090-B50F-4A3D-B87A-12BC324619B1}" dt="2025-02-23T22:17:07.140" v="1046" actId="962"/>
        <pc:sldMkLst>
          <pc:docMk/>
          <pc:sldMk cId="3215483838" sldId="534"/>
        </pc:sldMkLst>
        <pc:spChg chg="mod">
          <ac:chgData name="Kerrie Shanahan" userId="ae473d9f-76e9-476f-892f-2674ea963afc" providerId="ADAL" clId="{E7B91090-B50F-4A3D-B87A-12BC324619B1}" dt="2025-02-23T22:02:36.036" v="52" actId="20577"/>
          <ac:spMkLst>
            <pc:docMk/>
            <pc:sldMk cId="3215483838" sldId="534"/>
            <ac:spMk id="11" creationId="{F7562B9E-5F06-30F9-D4A0-58D09B46211B}"/>
          </ac:spMkLst>
        </pc:spChg>
        <pc:picChg chg="mod">
          <ac:chgData name="Kerrie Shanahan" userId="ae473d9f-76e9-476f-892f-2674ea963afc" providerId="ADAL" clId="{E7B91090-B50F-4A3D-B87A-12BC324619B1}" dt="2025-02-23T22:17:07.140" v="1046" actId="962"/>
          <ac:picMkLst>
            <pc:docMk/>
            <pc:sldMk cId="3215483838" sldId="534"/>
            <ac:picMk id="2" creationId="{A6EF298E-EB65-408C-1FD5-4381B881F660}"/>
          </ac:picMkLst>
        </pc:picChg>
      </pc:sldChg>
      <pc:sldChg chg="modSp modNotesTx">
        <pc:chgData name="Kerrie Shanahan" userId="ae473d9f-76e9-476f-892f-2674ea963afc" providerId="ADAL" clId="{E7B91090-B50F-4A3D-B87A-12BC324619B1}" dt="2025-02-23T22:16:25.304" v="893" actId="962"/>
        <pc:sldMkLst>
          <pc:docMk/>
          <pc:sldMk cId="3398065698" sldId="536"/>
        </pc:sldMkLst>
        <pc:spChg chg="mod">
          <ac:chgData name="Kerrie Shanahan" userId="ae473d9f-76e9-476f-892f-2674ea963afc" providerId="ADAL" clId="{E7B91090-B50F-4A3D-B87A-12BC324619B1}" dt="2025-02-23T22:02:20.642" v="46" actId="20577"/>
          <ac:spMkLst>
            <pc:docMk/>
            <pc:sldMk cId="3398065698" sldId="536"/>
            <ac:spMk id="11" creationId="{10D256DE-331A-E70E-67B4-11C33C79655C}"/>
          </ac:spMkLst>
        </pc:spChg>
        <pc:grpChg chg="mod">
          <ac:chgData name="Kerrie Shanahan" userId="ae473d9f-76e9-476f-892f-2674ea963afc" providerId="ADAL" clId="{E7B91090-B50F-4A3D-B87A-12BC324619B1}" dt="2025-02-23T22:16:25.304" v="893" actId="962"/>
          <ac:grpSpMkLst>
            <pc:docMk/>
            <pc:sldMk cId="3398065698" sldId="536"/>
            <ac:grpSpMk id="3" creationId="{2CEB0F2F-9A9F-76DE-9942-92D21DA55E3B}"/>
          </ac:grpSpMkLst>
        </pc:grpChg>
        <pc:picChg chg="mod">
          <ac:chgData name="Kerrie Shanahan" userId="ae473d9f-76e9-476f-892f-2674ea963afc" providerId="ADAL" clId="{E7B91090-B50F-4A3D-B87A-12BC324619B1}" dt="2025-02-23T22:16:16.566" v="867" actId="962"/>
          <ac:picMkLst>
            <pc:docMk/>
            <pc:sldMk cId="3398065698" sldId="536"/>
            <ac:picMk id="2" creationId="{CA7B980F-CD00-7945-B30F-EE5185C72224}"/>
          </ac:picMkLst>
        </pc:picChg>
      </pc:sldChg>
      <pc:sldChg chg="addSp delSp modSp mod modNotesTx">
        <pc:chgData name="Kerrie Shanahan" userId="ae473d9f-76e9-476f-892f-2674ea963afc" providerId="ADAL" clId="{E7B91090-B50F-4A3D-B87A-12BC324619B1}" dt="2025-02-24T00:16:25.837" v="1525" actId="20577"/>
        <pc:sldMkLst>
          <pc:docMk/>
          <pc:sldMk cId="3270006202" sldId="537"/>
        </pc:sldMkLst>
        <pc:spChg chg="mod">
          <ac:chgData name="Kerrie Shanahan" userId="ae473d9f-76e9-476f-892f-2674ea963afc" providerId="ADAL" clId="{E7B91090-B50F-4A3D-B87A-12BC324619B1}" dt="2025-02-23T22:06:31.527" v="123" actId="164"/>
          <ac:spMkLst>
            <pc:docMk/>
            <pc:sldMk cId="3270006202" sldId="537"/>
            <ac:spMk id="6" creationId="{D2F06E7B-32A7-CD23-DD26-D2E7DC1F701E}"/>
          </ac:spMkLst>
        </pc:spChg>
        <pc:spChg chg="mod">
          <ac:chgData name="Kerrie Shanahan" userId="ae473d9f-76e9-476f-892f-2674ea963afc" providerId="ADAL" clId="{E7B91090-B50F-4A3D-B87A-12BC324619B1}" dt="2025-02-23T22:06:31.527" v="123" actId="164"/>
          <ac:spMkLst>
            <pc:docMk/>
            <pc:sldMk cId="3270006202" sldId="537"/>
            <ac:spMk id="7" creationId="{FE9F1340-00D6-6F38-2322-2771C31E6B83}"/>
          </ac:spMkLst>
        </pc:spChg>
        <pc:spChg chg="mod">
          <ac:chgData name="Kerrie Shanahan" userId="ae473d9f-76e9-476f-892f-2674ea963afc" providerId="ADAL" clId="{E7B91090-B50F-4A3D-B87A-12BC324619B1}" dt="2025-02-23T22:02:44.342" v="60" actId="20577"/>
          <ac:spMkLst>
            <pc:docMk/>
            <pc:sldMk cId="3270006202" sldId="537"/>
            <ac:spMk id="11" creationId="{E3551850-4CC8-BE5E-4E47-D3F8BE73CC99}"/>
          </ac:spMkLst>
        </pc:spChg>
        <pc:grpChg chg="add mod">
          <ac:chgData name="Kerrie Shanahan" userId="ae473d9f-76e9-476f-892f-2674ea963afc" providerId="ADAL" clId="{E7B91090-B50F-4A3D-B87A-12BC324619B1}" dt="2025-02-23T23:32:26.026" v="1491" actId="1076"/>
          <ac:grpSpMkLst>
            <pc:docMk/>
            <pc:sldMk cId="3270006202" sldId="537"/>
            <ac:grpSpMk id="3" creationId="{4D15F8A7-6CE0-C4A4-81DC-180E37488DB9}"/>
          </ac:grpSpMkLst>
        </pc:grpChg>
        <pc:picChg chg="mod">
          <ac:chgData name="Kerrie Shanahan" userId="ae473d9f-76e9-476f-892f-2674ea963afc" providerId="ADAL" clId="{E7B91090-B50F-4A3D-B87A-12BC324619B1}" dt="2025-02-23T22:06:31.527" v="123" actId="164"/>
          <ac:picMkLst>
            <pc:docMk/>
            <pc:sldMk cId="3270006202" sldId="537"/>
            <ac:picMk id="2" creationId="{3B4F9440-BD7D-4163-797A-21F8B7501052}"/>
          </ac:picMkLst>
        </pc:picChg>
      </pc:sldChg>
      <pc:sldChg chg="modSp">
        <pc:chgData name="Kerrie Shanahan" userId="ae473d9f-76e9-476f-892f-2674ea963afc" providerId="ADAL" clId="{E7B91090-B50F-4A3D-B87A-12BC324619B1}" dt="2025-02-23T22:02:39.878" v="56" actId="20577"/>
        <pc:sldMkLst>
          <pc:docMk/>
          <pc:sldMk cId="1963787052" sldId="538"/>
        </pc:sldMkLst>
        <pc:spChg chg="mod">
          <ac:chgData name="Kerrie Shanahan" userId="ae473d9f-76e9-476f-892f-2674ea963afc" providerId="ADAL" clId="{E7B91090-B50F-4A3D-B87A-12BC324619B1}" dt="2025-02-23T22:02:39.878" v="56" actId="20577"/>
          <ac:spMkLst>
            <pc:docMk/>
            <pc:sldMk cId="1963787052" sldId="538"/>
            <ac:spMk id="11" creationId="{10D256DE-331A-E70E-67B4-11C33C79655C}"/>
          </ac:spMkLst>
        </pc:spChg>
      </pc:sldChg>
      <pc:sldChg chg="modSp">
        <pc:chgData name="Kerrie Shanahan" userId="ae473d9f-76e9-476f-892f-2674ea963afc" providerId="ADAL" clId="{E7B91090-B50F-4A3D-B87A-12BC324619B1}" dt="2025-02-23T22:06:05.792" v="122" actId="962"/>
        <pc:sldMkLst>
          <pc:docMk/>
          <pc:sldMk cId="3966588028" sldId="539"/>
        </pc:sldMkLst>
        <pc:spChg chg="mod">
          <ac:chgData name="Kerrie Shanahan" userId="ae473d9f-76e9-476f-892f-2674ea963afc" providerId="ADAL" clId="{E7B91090-B50F-4A3D-B87A-12BC324619B1}" dt="2025-02-23T22:02:27.907" v="48" actId="20577"/>
          <ac:spMkLst>
            <pc:docMk/>
            <pc:sldMk cId="3966588028" sldId="539"/>
            <ac:spMk id="11" creationId="{10D256DE-331A-E70E-67B4-11C33C79655C}"/>
          </ac:spMkLst>
        </pc:spChg>
        <pc:grpChg chg="mod">
          <ac:chgData name="Kerrie Shanahan" userId="ae473d9f-76e9-476f-892f-2674ea963afc" providerId="ADAL" clId="{E7B91090-B50F-4A3D-B87A-12BC324619B1}" dt="2025-02-23T22:06:03.925" v="121" actId="962"/>
          <ac:grpSpMkLst>
            <pc:docMk/>
            <pc:sldMk cId="3966588028" sldId="539"/>
            <ac:grpSpMk id="3" creationId="{E4CF605F-2F98-ACBB-5570-622D4C40FA35}"/>
          </ac:grpSpMkLst>
        </pc:grpChg>
        <pc:picChg chg="mod">
          <ac:chgData name="Kerrie Shanahan" userId="ae473d9f-76e9-476f-892f-2674ea963afc" providerId="ADAL" clId="{E7B91090-B50F-4A3D-B87A-12BC324619B1}" dt="2025-02-23T22:05:56.634" v="119" actId="962"/>
          <ac:picMkLst>
            <pc:docMk/>
            <pc:sldMk cId="3966588028" sldId="539"/>
            <ac:picMk id="2" creationId="{18BB408D-E3F4-C32B-F780-B8F7A6EA65C6}"/>
          </ac:picMkLst>
        </pc:picChg>
        <pc:picChg chg="mod">
          <ac:chgData name="Kerrie Shanahan" userId="ae473d9f-76e9-476f-892f-2674ea963afc" providerId="ADAL" clId="{E7B91090-B50F-4A3D-B87A-12BC324619B1}" dt="2025-02-23T22:06:05.792" v="122" actId="962"/>
          <ac:picMkLst>
            <pc:docMk/>
            <pc:sldMk cId="3966588028" sldId="539"/>
            <ac:picMk id="30" creationId="{7A972753-12D1-0A84-CE0B-8492D52EFAB9}"/>
          </ac:picMkLst>
        </pc:picChg>
      </pc:sldChg>
      <pc:sldChg chg="modSp">
        <pc:chgData name="Kerrie Shanahan" userId="ae473d9f-76e9-476f-892f-2674ea963afc" providerId="ADAL" clId="{E7B91090-B50F-4A3D-B87A-12BC324619B1}" dt="2025-02-23T22:16:59.140" v="1044" actId="962"/>
        <pc:sldMkLst>
          <pc:docMk/>
          <pc:sldMk cId="3252031724" sldId="540"/>
        </pc:sldMkLst>
        <pc:spChg chg="mod">
          <ac:chgData name="Kerrie Shanahan" userId="ae473d9f-76e9-476f-892f-2674ea963afc" providerId="ADAL" clId="{E7B91090-B50F-4A3D-B87A-12BC324619B1}" dt="2025-02-23T22:02:32.022" v="50" actId="20577"/>
          <ac:spMkLst>
            <pc:docMk/>
            <pc:sldMk cId="3252031724" sldId="540"/>
            <ac:spMk id="11" creationId="{B5D33184-DCAC-12D4-B1D2-ED4981B14E13}"/>
          </ac:spMkLst>
        </pc:spChg>
        <pc:picChg chg="mod">
          <ac:chgData name="Kerrie Shanahan" userId="ae473d9f-76e9-476f-892f-2674ea963afc" providerId="ADAL" clId="{E7B91090-B50F-4A3D-B87A-12BC324619B1}" dt="2025-02-23T22:16:59.140" v="1044" actId="962"/>
          <ac:picMkLst>
            <pc:docMk/>
            <pc:sldMk cId="3252031724" sldId="540"/>
            <ac:picMk id="7" creationId="{EC75FC8F-2DCB-B0B4-C25F-E71015097569}"/>
          </ac:picMkLst>
        </pc:picChg>
        <pc:picChg chg="mod">
          <ac:chgData name="Kerrie Shanahan" userId="ae473d9f-76e9-476f-892f-2674ea963afc" providerId="ADAL" clId="{E7B91090-B50F-4A3D-B87A-12BC324619B1}" dt="2025-02-23T22:16:31.448" v="894" actId="962"/>
          <ac:picMkLst>
            <pc:docMk/>
            <pc:sldMk cId="3252031724" sldId="540"/>
            <ac:picMk id="30" creationId="{C1A7422C-A124-760B-6A4A-FECA8DAAE0C2}"/>
          </ac:picMkLst>
        </pc:picChg>
      </pc:sldChg>
      <pc:sldChg chg="modSp">
        <pc:chgData name="Kerrie Shanahan" userId="ae473d9f-76e9-476f-892f-2674ea963afc" providerId="ADAL" clId="{E7B91090-B50F-4A3D-B87A-12BC324619B1}" dt="2025-02-23T22:01:31.059" v="21" actId="20577"/>
        <pc:sldMkLst>
          <pc:docMk/>
          <pc:sldMk cId="1731141958" sldId="542"/>
        </pc:sldMkLst>
        <pc:spChg chg="mod">
          <ac:chgData name="Kerrie Shanahan" userId="ae473d9f-76e9-476f-892f-2674ea963afc" providerId="ADAL" clId="{E7B91090-B50F-4A3D-B87A-12BC324619B1}" dt="2025-02-23T22:01:31.059" v="21" actId="20577"/>
          <ac:spMkLst>
            <pc:docMk/>
            <pc:sldMk cId="1731141958" sldId="542"/>
            <ac:spMk id="2" creationId="{CDE1D97B-D759-8320-6069-24FBC7A86D40}"/>
          </ac:spMkLst>
        </pc:spChg>
      </pc:sldChg>
      <pc:sldChg chg="addSp modSp">
        <pc:chgData name="Kerrie Shanahan" userId="ae473d9f-76e9-476f-892f-2674ea963afc" providerId="ADAL" clId="{E7B91090-B50F-4A3D-B87A-12BC324619B1}" dt="2025-02-25T00:38:55.130" v="1545" actId="164"/>
        <pc:sldMkLst>
          <pc:docMk/>
          <pc:sldMk cId="662067374" sldId="543"/>
        </pc:sldMkLst>
        <pc:spChg chg="mod">
          <ac:chgData name="Kerrie Shanahan" userId="ae473d9f-76e9-476f-892f-2674ea963afc" providerId="ADAL" clId="{E7B91090-B50F-4A3D-B87A-12BC324619B1}" dt="2025-02-23T22:02:06.864" v="40" actId="20577"/>
          <ac:spMkLst>
            <pc:docMk/>
            <pc:sldMk cId="662067374" sldId="543"/>
            <ac:spMk id="2" creationId="{AD4B5D1D-3ACC-133E-7BCE-0AE6314EEDC9}"/>
          </ac:spMkLst>
        </pc:spChg>
        <pc:spChg chg="mod">
          <ac:chgData name="Kerrie Shanahan" userId="ae473d9f-76e9-476f-892f-2674ea963afc" providerId="ADAL" clId="{E7B91090-B50F-4A3D-B87A-12BC324619B1}" dt="2025-02-25T00:38:55.130" v="1545" actId="164"/>
          <ac:spMkLst>
            <pc:docMk/>
            <pc:sldMk cId="662067374" sldId="543"/>
            <ac:spMk id="4" creationId="{E55E4173-F7F7-3926-2781-C3B8F5DEEA88}"/>
          </ac:spMkLst>
        </pc:spChg>
        <pc:grpChg chg="mod">
          <ac:chgData name="Kerrie Shanahan" userId="ae473d9f-76e9-476f-892f-2674ea963afc" providerId="ADAL" clId="{E7B91090-B50F-4A3D-B87A-12BC324619B1}" dt="2025-02-25T00:38:55.130" v="1545" actId="164"/>
          <ac:grpSpMkLst>
            <pc:docMk/>
            <pc:sldMk cId="662067374" sldId="543"/>
            <ac:grpSpMk id="6" creationId="{3A52F39B-917A-E033-85E9-BA7CF3D274A8}"/>
          </ac:grpSpMkLst>
        </pc:grpChg>
      </pc:sldChg>
      <pc:sldChg chg="modSp">
        <pc:chgData name="Kerrie Shanahan" userId="ae473d9f-76e9-476f-892f-2674ea963afc" providerId="ADAL" clId="{E7B91090-B50F-4A3D-B87A-12BC324619B1}" dt="2025-02-23T22:15:32.808" v="685" actId="962"/>
        <pc:sldMkLst>
          <pc:docMk/>
          <pc:sldMk cId="4039273476" sldId="544"/>
        </pc:sldMkLst>
        <pc:spChg chg="mod">
          <ac:chgData name="Kerrie Shanahan" userId="ae473d9f-76e9-476f-892f-2674ea963afc" providerId="ADAL" clId="{E7B91090-B50F-4A3D-B87A-12BC324619B1}" dt="2025-02-23T22:02:11.118" v="42" actId="20577"/>
          <ac:spMkLst>
            <pc:docMk/>
            <pc:sldMk cId="4039273476" sldId="544"/>
            <ac:spMk id="3" creationId="{DA5F6C0F-EF99-60DE-F506-5916B2C1949D}"/>
          </ac:spMkLst>
        </pc:spChg>
        <pc:grpChg chg="mod">
          <ac:chgData name="Kerrie Shanahan" userId="ae473d9f-76e9-476f-892f-2674ea963afc" providerId="ADAL" clId="{E7B91090-B50F-4A3D-B87A-12BC324619B1}" dt="2025-02-23T22:15:32.808" v="685" actId="962"/>
          <ac:grpSpMkLst>
            <pc:docMk/>
            <pc:sldMk cId="4039273476" sldId="544"/>
            <ac:grpSpMk id="2" creationId="{CA21C3F7-CE6E-D59A-7897-56D91007067B}"/>
          </ac:grpSpMkLst>
        </pc:grpChg>
      </pc:sldChg>
      <pc:sldChg chg="add modNotesTx">
        <pc:chgData name="Kerrie Shanahan" userId="ae473d9f-76e9-476f-892f-2674ea963afc" providerId="ADAL" clId="{E7B91090-B50F-4A3D-B87A-12BC324619B1}" dt="2025-02-23T23:31:39.427" v="1490" actId="20577"/>
        <pc:sldMkLst>
          <pc:docMk/>
          <pc:sldMk cId="1323126336" sldId="545"/>
        </pc:sldMkLst>
      </pc:sldChg>
    </pc:docChg>
  </pc:docChgLst>
  <pc:docChgLst>
    <pc:chgData name="Kerrie Shanahan" userId="ae473d9f-76e9-476f-892f-2674ea963afc" providerId="ADAL" clId="{98435AE8-4816-4C03-A1F6-192457F38B66}"/>
    <pc:docChg chg="modSld">
      <pc:chgData name="Kerrie Shanahan" userId="ae473d9f-76e9-476f-892f-2674ea963afc" providerId="ADAL" clId="{98435AE8-4816-4C03-A1F6-192457F38B66}" dt="2025-03-11T03:52:44.899" v="980" actId="113"/>
      <pc:docMkLst>
        <pc:docMk/>
      </pc:docMkLst>
      <pc:sldChg chg="modSp">
        <pc:chgData name="Kerrie Shanahan" userId="ae473d9f-76e9-476f-892f-2674ea963afc" providerId="ADAL" clId="{98435AE8-4816-4C03-A1F6-192457F38B66}" dt="2025-03-03T01:34:18.280" v="5" actId="20577"/>
        <pc:sldMkLst>
          <pc:docMk/>
          <pc:sldMk cId="3096463887" sldId="468"/>
        </pc:sldMkLst>
        <pc:spChg chg="mod">
          <ac:chgData name="Kerrie Shanahan" userId="ae473d9f-76e9-476f-892f-2674ea963afc" providerId="ADAL" clId="{98435AE8-4816-4C03-A1F6-192457F38B66}" dt="2025-03-03T01:34:18.280" v="5" actId="20577"/>
          <ac:spMkLst>
            <pc:docMk/>
            <pc:sldMk cId="3096463887" sldId="468"/>
            <ac:spMk id="3" creationId="{FD1E8E2A-C0E2-AF61-DA0B-212D0084F30C}"/>
          </ac:spMkLst>
        </pc:spChg>
      </pc:sldChg>
      <pc:sldChg chg="modSp modNotesTx">
        <pc:chgData name="Kerrie Shanahan" userId="ae473d9f-76e9-476f-892f-2674ea963afc" providerId="ADAL" clId="{98435AE8-4816-4C03-A1F6-192457F38B66}" dt="2025-03-11T03:42:53.890" v="965" actId="20577"/>
        <pc:sldMkLst>
          <pc:docMk/>
          <pc:sldMk cId="3461911102" sldId="469"/>
        </pc:sldMkLst>
        <pc:spChg chg="mod">
          <ac:chgData name="Kerrie Shanahan" userId="ae473d9f-76e9-476f-892f-2674ea963afc" providerId="ADAL" clId="{98435AE8-4816-4C03-A1F6-192457F38B66}" dt="2025-03-03T01:34:24.871" v="9" actId="20577"/>
          <ac:spMkLst>
            <pc:docMk/>
            <pc:sldMk cId="3461911102" sldId="469"/>
            <ac:spMk id="2" creationId="{1BE36B5E-75BA-32BA-F69D-E717B63836DE}"/>
          </ac:spMkLst>
        </pc:spChg>
      </pc:sldChg>
      <pc:sldChg chg="modSp modNotesTx">
        <pc:chgData name="Kerrie Shanahan" userId="ae473d9f-76e9-476f-892f-2674ea963afc" providerId="ADAL" clId="{98435AE8-4816-4C03-A1F6-192457F38B66}" dt="2025-03-11T03:42:38.640" v="961" actId="20577"/>
        <pc:sldMkLst>
          <pc:docMk/>
          <pc:sldMk cId="3868218024" sldId="470"/>
        </pc:sldMkLst>
        <pc:spChg chg="mod">
          <ac:chgData name="Kerrie Shanahan" userId="ae473d9f-76e9-476f-892f-2674ea963afc" providerId="ADAL" clId="{98435AE8-4816-4C03-A1F6-192457F38B66}" dt="2025-03-03T01:34:27.642" v="11" actId="20577"/>
          <ac:spMkLst>
            <pc:docMk/>
            <pc:sldMk cId="3868218024" sldId="470"/>
            <ac:spMk id="2" creationId="{1988368E-2F03-0F16-45E5-708666478D86}"/>
          </ac:spMkLst>
        </pc:spChg>
      </pc:sldChg>
      <pc:sldChg chg="modSp modNotesTx">
        <pc:chgData name="Kerrie Shanahan" userId="ae473d9f-76e9-476f-892f-2674ea963afc" providerId="ADAL" clId="{98435AE8-4816-4C03-A1F6-192457F38B66}" dt="2025-03-11T03:43:36.765" v="978" actId="20577"/>
        <pc:sldMkLst>
          <pc:docMk/>
          <pc:sldMk cId="2325795097" sldId="471"/>
        </pc:sldMkLst>
        <pc:spChg chg="mod">
          <ac:chgData name="Kerrie Shanahan" userId="ae473d9f-76e9-476f-892f-2674ea963afc" providerId="ADAL" clId="{98435AE8-4816-4C03-A1F6-192457F38B66}" dt="2025-03-03T01:34:33.487" v="13" actId="20577"/>
          <ac:spMkLst>
            <pc:docMk/>
            <pc:sldMk cId="2325795097" sldId="471"/>
            <ac:spMk id="2" creationId="{F24D420C-8F89-1FBF-79C7-7B14EC8D1A39}"/>
          </ac:spMkLst>
        </pc:spChg>
      </pc:sldChg>
      <pc:sldChg chg="modSp">
        <pc:chgData name="Kerrie Shanahan" userId="ae473d9f-76e9-476f-892f-2674ea963afc" providerId="ADAL" clId="{98435AE8-4816-4C03-A1F6-192457F38B66}" dt="2025-03-03T01:34:36.481" v="15" actId="20577"/>
        <pc:sldMkLst>
          <pc:docMk/>
          <pc:sldMk cId="2667868244" sldId="473"/>
        </pc:sldMkLst>
        <pc:spChg chg="mod">
          <ac:chgData name="Kerrie Shanahan" userId="ae473d9f-76e9-476f-892f-2674ea963afc" providerId="ADAL" clId="{98435AE8-4816-4C03-A1F6-192457F38B66}" dt="2025-03-03T01:34:36.481" v="15" actId="20577"/>
          <ac:spMkLst>
            <pc:docMk/>
            <pc:sldMk cId="2667868244" sldId="473"/>
            <ac:spMk id="2" creationId="{5F055C93-EF49-321C-4745-5829316D7656}"/>
          </ac:spMkLst>
        </pc:spChg>
      </pc:sldChg>
      <pc:sldChg chg="modSp">
        <pc:chgData name="Kerrie Shanahan" userId="ae473d9f-76e9-476f-892f-2674ea963afc" providerId="ADAL" clId="{98435AE8-4816-4C03-A1F6-192457F38B66}" dt="2025-03-03T01:34:43.479" v="21" actId="20577"/>
        <pc:sldMkLst>
          <pc:docMk/>
          <pc:sldMk cId="2664320030" sldId="478"/>
        </pc:sldMkLst>
        <pc:spChg chg="mod">
          <ac:chgData name="Kerrie Shanahan" userId="ae473d9f-76e9-476f-892f-2674ea963afc" providerId="ADAL" clId="{98435AE8-4816-4C03-A1F6-192457F38B66}" dt="2025-03-03T01:34:43.479" v="21" actId="20577"/>
          <ac:spMkLst>
            <pc:docMk/>
            <pc:sldMk cId="2664320030" sldId="478"/>
            <ac:spMk id="2" creationId="{F72020D5-BC65-F247-A84A-90C6C9DF75C7}"/>
          </ac:spMkLst>
        </pc:spChg>
      </pc:sldChg>
      <pc:sldChg chg="modSp">
        <pc:chgData name="Kerrie Shanahan" userId="ae473d9f-76e9-476f-892f-2674ea963afc" providerId="ADAL" clId="{98435AE8-4816-4C03-A1F6-192457F38B66}" dt="2025-03-03T01:34:46.938" v="23" actId="20577"/>
        <pc:sldMkLst>
          <pc:docMk/>
          <pc:sldMk cId="1611399072" sldId="479"/>
        </pc:sldMkLst>
        <pc:spChg chg="mod">
          <ac:chgData name="Kerrie Shanahan" userId="ae473d9f-76e9-476f-892f-2674ea963afc" providerId="ADAL" clId="{98435AE8-4816-4C03-A1F6-192457F38B66}" dt="2025-03-03T01:34:46.938" v="23" actId="20577"/>
          <ac:spMkLst>
            <pc:docMk/>
            <pc:sldMk cId="1611399072" sldId="479"/>
            <ac:spMk id="3" creationId="{8BECF971-36CD-FCCB-6BA6-8EFFDE67F866}"/>
          </ac:spMkLst>
        </pc:spChg>
      </pc:sldChg>
      <pc:sldChg chg="modSp">
        <pc:chgData name="Kerrie Shanahan" userId="ae473d9f-76e9-476f-892f-2674ea963afc" providerId="ADAL" clId="{98435AE8-4816-4C03-A1F6-192457F38B66}" dt="2025-03-03T01:34:50.159" v="25" actId="20577"/>
        <pc:sldMkLst>
          <pc:docMk/>
          <pc:sldMk cId="3005270447" sldId="480"/>
        </pc:sldMkLst>
        <pc:spChg chg="mod">
          <ac:chgData name="Kerrie Shanahan" userId="ae473d9f-76e9-476f-892f-2674ea963afc" providerId="ADAL" clId="{98435AE8-4816-4C03-A1F6-192457F38B66}" dt="2025-03-03T01:34:50.159" v="25" actId="20577"/>
          <ac:spMkLst>
            <pc:docMk/>
            <pc:sldMk cId="3005270447" sldId="480"/>
            <ac:spMk id="3" creationId="{9D1BDE1A-4999-C86D-BC0C-A39F03EF6106}"/>
          </ac:spMkLst>
        </pc:spChg>
      </pc:sldChg>
      <pc:sldChg chg="modSp modNotesTx">
        <pc:chgData name="Kerrie Shanahan" userId="ae473d9f-76e9-476f-892f-2674ea963afc" providerId="ADAL" clId="{98435AE8-4816-4C03-A1F6-192457F38B66}" dt="2025-03-11T01:33:01.744" v="913" actId="20577"/>
        <pc:sldMkLst>
          <pc:docMk/>
          <pc:sldMk cId="4046771955" sldId="481"/>
        </pc:sldMkLst>
        <pc:spChg chg="mod">
          <ac:chgData name="Kerrie Shanahan" userId="ae473d9f-76e9-476f-892f-2674ea963afc" providerId="ADAL" clId="{98435AE8-4816-4C03-A1F6-192457F38B66}" dt="2025-03-03T01:34:55.085" v="29" actId="20577"/>
          <ac:spMkLst>
            <pc:docMk/>
            <pc:sldMk cId="4046771955" sldId="481"/>
            <ac:spMk id="3" creationId="{C12916A5-3719-DB1A-A8B7-626899E9898B}"/>
          </ac:spMkLst>
        </pc:spChg>
      </pc:sldChg>
      <pc:sldChg chg="modSp">
        <pc:chgData name="Kerrie Shanahan" userId="ae473d9f-76e9-476f-892f-2674ea963afc" providerId="ADAL" clId="{98435AE8-4816-4C03-A1F6-192457F38B66}" dt="2025-03-03T01:34:57.448" v="31" actId="20577"/>
        <pc:sldMkLst>
          <pc:docMk/>
          <pc:sldMk cId="43502053" sldId="482"/>
        </pc:sldMkLst>
        <pc:spChg chg="mod">
          <ac:chgData name="Kerrie Shanahan" userId="ae473d9f-76e9-476f-892f-2674ea963afc" providerId="ADAL" clId="{98435AE8-4816-4C03-A1F6-192457F38B66}" dt="2025-03-03T01:34:57.448" v="31" actId="20577"/>
          <ac:spMkLst>
            <pc:docMk/>
            <pc:sldMk cId="43502053" sldId="482"/>
            <ac:spMk id="3" creationId="{E92BC580-CCAA-EFF1-BAD6-BDBCF9D58CE4}"/>
          </ac:spMkLst>
        </pc:spChg>
      </pc:sldChg>
      <pc:sldChg chg="modSp">
        <pc:chgData name="Kerrie Shanahan" userId="ae473d9f-76e9-476f-892f-2674ea963afc" providerId="ADAL" clId="{98435AE8-4816-4C03-A1F6-192457F38B66}" dt="2025-03-03T01:34:52.404" v="27" actId="20577"/>
        <pc:sldMkLst>
          <pc:docMk/>
          <pc:sldMk cId="1436297680" sldId="483"/>
        </pc:sldMkLst>
        <pc:spChg chg="mod">
          <ac:chgData name="Kerrie Shanahan" userId="ae473d9f-76e9-476f-892f-2674ea963afc" providerId="ADAL" clId="{98435AE8-4816-4C03-A1F6-192457F38B66}" dt="2025-03-03T01:34:52.404" v="27" actId="20577"/>
          <ac:spMkLst>
            <pc:docMk/>
            <pc:sldMk cId="1436297680" sldId="483"/>
            <ac:spMk id="3" creationId="{52A82B59-95BF-B39F-F110-DCF65E231F99}"/>
          </ac:spMkLst>
        </pc:spChg>
      </pc:sldChg>
      <pc:sldChg chg="modSp mod">
        <pc:chgData name="Kerrie Shanahan" userId="ae473d9f-76e9-476f-892f-2674ea963afc" providerId="ADAL" clId="{98435AE8-4816-4C03-A1F6-192457F38B66}" dt="2025-03-03T01:49:58.749" v="451" actId="962"/>
        <pc:sldMkLst>
          <pc:docMk/>
          <pc:sldMk cId="202420733" sldId="485"/>
        </pc:sldMkLst>
        <pc:spChg chg="mod">
          <ac:chgData name="Kerrie Shanahan" userId="ae473d9f-76e9-476f-892f-2674ea963afc" providerId="ADAL" clId="{98435AE8-4816-4C03-A1F6-192457F38B66}" dt="2025-03-03T01:35:03.620" v="35" actId="20577"/>
          <ac:spMkLst>
            <pc:docMk/>
            <pc:sldMk cId="202420733" sldId="485"/>
            <ac:spMk id="3" creationId="{82813CB2-AFBB-9F54-EE63-176662AFDEA2}"/>
          </ac:spMkLst>
        </pc:spChg>
        <pc:picChg chg="mod">
          <ac:chgData name="Kerrie Shanahan" userId="ae473d9f-76e9-476f-892f-2674ea963afc" providerId="ADAL" clId="{98435AE8-4816-4C03-A1F6-192457F38B66}" dt="2025-03-03T01:49:58.749" v="451" actId="962"/>
          <ac:picMkLst>
            <pc:docMk/>
            <pc:sldMk cId="202420733" sldId="485"/>
            <ac:picMk id="2" creationId="{15ECFB37-D6C5-F34F-AFD3-233779850918}"/>
          </ac:picMkLst>
        </pc:picChg>
      </pc:sldChg>
      <pc:sldChg chg="modSp">
        <pc:chgData name="Kerrie Shanahan" userId="ae473d9f-76e9-476f-892f-2674ea963afc" providerId="ADAL" clId="{98435AE8-4816-4C03-A1F6-192457F38B66}" dt="2025-03-03T01:35:06.717" v="37" actId="20577"/>
        <pc:sldMkLst>
          <pc:docMk/>
          <pc:sldMk cId="2252570692" sldId="486"/>
        </pc:sldMkLst>
        <pc:spChg chg="mod">
          <ac:chgData name="Kerrie Shanahan" userId="ae473d9f-76e9-476f-892f-2674ea963afc" providerId="ADAL" clId="{98435AE8-4816-4C03-A1F6-192457F38B66}" dt="2025-03-03T01:35:06.717" v="37" actId="20577"/>
          <ac:spMkLst>
            <pc:docMk/>
            <pc:sldMk cId="2252570692" sldId="486"/>
            <ac:spMk id="4" creationId="{D2B05D3C-D2BB-8F9E-23BF-45075E78164F}"/>
          </ac:spMkLst>
        </pc:spChg>
      </pc:sldChg>
      <pc:sldChg chg="modSp">
        <pc:chgData name="Kerrie Shanahan" userId="ae473d9f-76e9-476f-892f-2674ea963afc" providerId="ADAL" clId="{98435AE8-4816-4C03-A1F6-192457F38B66}" dt="2025-03-03T01:35:00.715" v="33" actId="20577"/>
        <pc:sldMkLst>
          <pc:docMk/>
          <pc:sldMk cId="3539524888" sldId="493"/>
        </pc:sldMkLst>
        <pc:spChg chg="mod">
          <ac:chgData name="Kerrie Shanahan" userId="ae473d9f-76e9-476f-892f-2674ea963afc" providerId="ADAL" clId="{98435AE8-4816-4C03-A1F6-192457F38B66}" dt="2025-03-03T01:35:00.715" v="33" actId="20577"/>
          <ac:spMkLst>
            <pc:docMk/>
            <pc:sldMk cId="3539524888" sldId="493"/>
            <ac:spMk id="16" creationId="{6E50D7FC-9741-5E02-D297-E7BA7FECB27A}"/>
          </ac:spMkLst>
        </pc:spChg>
      </pc:sldChg>
      <pc:sldChg chg="modSp">
        <pc:chgData name="Kerrie Shanahan" userId="ae473d9f-76e9-476f-892f-2674ea963afc" providerId="ADAL" clId="{98435AE8-4816-4C03-A1F6-192457F38B66}" dt="2025-03-03T01:35:10.417" v="41" actId="20577"/>
        <pc:sldMkLst>
          <pc:docMk/>
          <pc:sldMk cId="2732659057" sldId="494"/>
        </pc:sldMkLst>
        <pc:spChg chg="mod">
          <ac:chgData name="Kerrie Shanahan" userId="ae473d9f-76e9-476f-892f-2674ea963afc" providerId="ADAL" clId="{98435AE8-4816-4C03-A1F6-192457F38B66}" dt="2025-03-03T01:35:10.417" v="41" actId="20577"/>
          <ac:spMkLst>
            <pc:docMk/>
            <pc:sldMk cId="2732659057" sldId="494"/>
            <ac:spMk id="2" creationId="{F0B81CA4-955B-BF09-3D19-B3115E1044A8}"/>
          </ac:spMkLst>
        </pc:spChg>
      </pc:sldChg>
      <pc:sldChg chg="modSp">
        <pc:chgData name="Kerrie Shanahan" userId="ae473d9f-76e9-476f-892f-2674ea963afc" providerId="ADAL" clId="{98435AE8-4816-4C03-A1F6-192457F38B66}" dt="2025-03-03T01:34:15.836" v="3" actId="20577"/>
        <pc:sldMkLst>
          <pc:docMk/>
          <pc:sldMk cId="4152176365" sldId="496"/>
        </pc:sldMkLst>
        <pc:spChg chg="mod">
          <ac:chgData name="Kerrie Shanahan" userId="ae473d9f-76e9-476f-892f-2674ea963afc" providerId="ADAL" clId="{98435AE8-4816-4C03-A1F6-192457F38B66}" dt="2025-03-03T01:34:15.836" v="3" actId="20577"/>
          <ac:spMkLst>
            <pc:docMk/>
            <pc:sldMk cId="4152176365" sldId="496"/>
            <ac:spMk id="2" creationId="{183A8915-84C8-99E8-687E-344CE08A653B}"/>
          </ac:spMkLst>
        </pc:spChg>
      </pc:sldChg>
      <pc:sldChg chg="modSp">
        <pc:chgData name="Kerrie Shanahan" userId="ae473d9f-76e9-476f-892f-2674ea963afc" providerId="ADAL" clId="{98435AE8-4816-4C03-A1F6-192457F38B66}" dt="2025-03-03T01:34:20.518" v="7" actId="20577"/>
        <pc:sldMkLst>
          <pc:docMk/>
          <pc:sldMk cId="1512518187" sldId="502"/>
        </pc:sldMkLst>
        <pc:spChg chg="mod">
          <ac:chgData name="Kerrie Shanahan" userId="ae473d9f-76e9-476f-892f-2674ea963afc" providerId="ADAL" clId="{98435AE8-4816-4C03-A1F6-192457F38B66}" dt="2025-03-03T01:34:20.518" v="7" actId="20577"/>
          <ac:spMkLst>
            <pc:docMk/>
            <pc:sldMk cId="1512518187" sldId="502"/>
            <ac:spMk id="3" creationId="{92457AE1-D499-BD18-A6B2-69F3E4739C54}"/>
          </ac:spMkLst>
        </pc:spChg>
      </pc:sldChg>
      <pc:sldChg chg="modSp">
        <pc:chgData name="Kerrie Shanahan" userId="ae473d9f-76e9-476f-892f-2674ea963afc" providerId="ADAL" clId="{98435AE8-4816-4C03-A1F6-192457F38B66}" dt="2025-03-03T01:34:40.967" v="19" actId="20577"/>
        <pc:sldMkLst>
          <pc:docMk/>
          <pc:sldMk cId="3038693354" sldId="503"/>
        </pc:sldMkLst>
        <pc:spChg chg="mod">
          <ac:chgData name="Kerrie Shanahan" userId="ae473d9f-76e9-476f-892f-2674ea963afc" providerId="ADAL" clId="{98435AE8-4816-4C03-A1F6-192457F38B66}" dt="2025-03-03T01:34:40.967" v="19" actId="20577"/>
          <ac:spMkLst>
            <pc:docMk/>
            <pc:sldMk cId="3038693354" sldId="503"/>
            <ac:spMk id="2" creationId="{BF15A0FE-A206-A28E-2AD9-D7A2046E806D}"/>
          </ac:spMkLst>
        </pc:spChg>
      </pc:sldChg>
      <pc:sldChg chg="modNotesTx">
        <pc:chgData name="Kerrie Shanahan" userId="ae473d9f-76e9-476f-892f-2674ea963afc" providerId="ADAL" clId="{98435AE8-4816-4C03-A1F6-192457F38B66}" dt="2025-03-11T01:21:44.062" v="453" actId="20577"/>
        <pc:sldMkLst>
          <pc:docMk/>
          <pc:sldMk cId="3749618830" sldId="516"/>
        </pc:sldMkLst>
      </pc:sldChg>
      <pc:sldChg chg="modNotesTx">
        <pc:chgData name="Kerrie Shanahan" userId="ae473d9f-76e9-476f-892f-2674ea963afc" providerId="ADAL" clId="{98435AE8-4816-4C03-A1F6-192457F38B66}" dt="2025-03-11T03:52:44.899" v="980" actId="113"/>
        <pc:sldMkLst>
          <pc:docMk/>
          <pc:sldMk cId="3980014215" sldId="519"/>
        </pc:sldMkLst>
      </pc:sldChg>
      <pc:sldChg chg="modNotesTx">
        <pc:chgData name="Kerrie Shanahan" userId="ae473d9f-76e9-476f-892f-2674ea963afc" providerId="ADAL" clId="{98435AE8-4816-4C03-A1F6-192457F38B66}" dt="2025-03-11T01:23:56.503" v="454" actId="20577"/>
        <pc:sldMkLst>
          <pc:docMk/>
          <pc:sldMk cId="3270006202" sldId="537"/>
        </pc:sldMkLst>
      </pc:sldChg>
      <pc:sldChg chg="modSp mod">
        <pc:chgData name="Kerrie Shanahan" userId="ae473d9f-76e9-476f-892f-2674ea963afc" providerId="ADAL" clId="{98435AE8-4816-4C03-A1F6-192457F38B66}" dt="2025-03-11T03:19:38.414" v="937" actId="20577"/>
        <pc:sldMkLst>
          <pc:docMk/>
          <pc:sldMk cId="662067374" sldId="543"/>
        </pc:sldMkLst>
        <pc:spChg chg="mod">
          <ac:chgData name="Kerrie Shanahan" userId="ae473d9f-76e9-476f-892f-2674ea963afc" providerId="ADAL" clId="{98435AE8-4816-4C03-A1F6-192457F38B66}" dt="2025-03-11T03:19:38.414" v="937" actId="20577"/>
          <ac:spMkLst>
            <pc:docMk/>
            <pc:sldMk cId="662067374" sldId="543"/>
            <ac:spMk id="4" creationId="{E55E4173-F7F7-3926-2781-C3B8F5DEEA88}"/>
          </ac:spMkLst>
        </pc:spChg>
        <pc:spChg chg="mod ord">
          <ac:chgData name="Kerrie Shanahan" userId="ae473d9f-76e9-476f-892f-2674ea963afc" providerId="ADAL" clId="{98435AE8-4816-4C03-A1F6-192457F38B66}" dt="2025-03-11T03:19:34.243" v="935" actId="20577"/>
          <ac:spMkLst>
            <pc:docMk/>
            <pc:sldMk cId="662067374" sldId="543"/>
            <ac:spMk id="31" creationId="{296C2EED-C6C0-E554-1558-52D60022C6C1}"/>
          </ac:spMkLst>
        </pc:spChg>
      </pc:sldChg>
      <pc:sldChg chg="modSp">
        <pc:chgData name="Kerrie Shanahan" userId="ae473d9f-76e9-476f-892f-2674ea963afc" providerId="ADAL" clId="{98435AE8-4816-4C03-A1F6-192457F38B66}" dt="2025-03-03T01:34:13.105" v="1" actId="20577"/>
        <pc:sldMkLst>
          <pc:docMk/>
          <pc:sldMk cId="1323126336" sldId="545"/>
        </pc:sldMkLst>
        <pc:spChg chg="mod">
          <ac:chgData name="Kerrie Shanahan" userId="ae473d9f-76e9-476f-892f-2674ea963afc" providerId="ADAL" clId="{98435AE8-4816-4C03-A1F6-192457F38B66}" dt="2025-03-03T01:34:13.105" v="1" actId="20577"/>
          <ac:spMkLst>
            <pc:docMk/>
            <pc:sldMk cId="1323126336" sldId="545"/>
            <ac:spMk id="11" creationId="{E3551850-4CC8-BE5E-4E47-D3F8BE73CC99}"/>
          </ac:spMkLst>
        </pc:spChg>
      </pc:sldChg>
    </pc:docChg>
  </pc:docChgLst>
  <pc:docChgLst>
    <pc:chgData name="Trish Wilson" userId="1a8d7cc3620296f7" providerId="LiveId" clId="{15092631-D385-47B1-AE00-03E5E4491B44}"/>
    <pc:docChg chg="undo custSel modSld">
      <pc:chgData name="Trish Wilson" userId="1a8d7cc3620296f7" providerId="LiveId" clId="{15092631-D385-47B1-AE00-03E5E4491B44}" dt="2025-02-13T21:41:59.507" v="401"/>
      <pc:docMkLst>
        <pc:docMk/>
      </pc:docMkLst>
      <pc:sldChg chg="modNotesTx">
        <pc:chgData name="Trish Wilson" userId="1a8d7cc3620296f7" providerId="LiveId" clId="{15092631-D385-47B1-AE00-03E5E4491B44}" dt="2025-02-13T03:27:52.670" v="304"/>
        <pc:sldMkLst>
          <pc:docMk/>
          <pc:sldMk cId="3096463887" sldId="468"/>
        </pc:sldMkLst>
      </pc:sldChg>
      <pc:sldChg chg="modNotesTx">
        <pc:chgData name="Trish Wilson" userId="1a8d7cc3620296f7" providerId="LiveId" clId="{15092631-D385-47B1-AE00-03E5E4491B44}" dt="2025-02-13T03:29:15.289" v="314" actId="20577"/>
        <pc:sldMkLst>
          <pc:docMk/>
          <pc:sldMk cId="3461911102" sldId="469"/>
        </pc:sldMkLst>
      </pc:sldChg>
      <pc:sldChg chg="modNotesTx">
        <pc:chgData name="Trish Wilson" userId="1a8d7cc3620296f7" providerId="LiveId" clId="{15092631-D385-47B1-AE00-03E5E4491B44}" dt="2025-02-13T03:29:47.863" v="317" actId="20577"/>
        <pc:sldMkLst>
          <pc:docMk/>
          <pc:sldMk cId="3868218024" sldId="470"/>
        </pc:sldMkLst>
      </pc:sldChg>
      <pc:sldChg chg="modNotesTx">
        <pc:chgData name="Trish Wilson" userId="1a8d7cc3620296f7" providerId="LiveId" clId="{15092631-D385-47B1-AE00-03E5E4491B44}" dt="2025-02-13T03:30:14.022" v="320" actId="20577"/>
        <pc:sldMkLst>
          <pc:docMk/>
          <pc:sldMk cId="2325795097" sldId="471"/>
        </pc:sldMkLst>
      </pc:sldChg>
      <pc:sldChg chg="modNotesTx">
        <pc:chgData name="Trish Wilson" userId="1a8d7cc3620296f7" providerId="LiveId" clId="{15092631-D385-47B1-AE00-03E5E4491B44}" dt="2025-02-13T03:31:14.758" v="326" actId="20577"/>
        <pc:sldMkLst>
          <pc:docMk/>
          <pc:sldMk cId="2667868244" sldId="473"/>
        </pc:sldMkLst>
      </pc:sldChg>
      <pc:sldChg chg="addCm modNotesTx">
        <pc:chgData name="Trish Wilson" userId="1a8d7cc3620296f7" providerId="LiveId" clId="{15092631-D385-47B1-AE00-03E5E4491B44}" dt="2025-02-13T20:46:07.259" v="386" actId="114"/>
        <pc:sldMkLst>
          <pc:docMk/>
          <pc:sldMk cId="2664320030" sldId="478"/>
        </pc:sldMkLst>
      </pc:sldChg>
      <pc:sldChg chg="modNotesTx">
        <pc:chgData name="Trish Wilson" userId="1a8d7cc3620296f7" providerId="LiveId" clId="{15092631-D385-47B1-AE00-03E5E4491B44}" dt="2025-02-13T20:46:30.661" v="390" actId="114"/>
        <pc:sldMkLst>
          <pc:docMk/>
          <pc:sldMk cId="1611399072" sldId="479"/>
        </pc:sldMkLst>
      </pc:sldChg>
      <pc:sldChg chg="modNotesTx">
        <pc:chgData name="Trish Wilson" userId="1a8d7cc3620296f7" providerId="LiveId" clId="{15092631-D385-47B1-AE00-03E5E4491B44}" dt="2025-02-13T20:47:00.021" v="393" actId="20577"/>
        <pc:sldMkLst>
          <pc:docMk/>
          <pc:sldMk cId="3005270447" sldId="480"/>
        </pc:sldMkLst>
      </pc:sldChg>
      <pc:sldChg chg="modNotesTx">
        <pc:chgData name="Trish Wilson" userId="1a8d7cc3620296f7" providerId="LiveId" clId="{15092631-D385-47B1-AE00-03E5E4491B44}" dt="2025-02-13T03:36:56.933" v="354" actId="20577"/>
        <pc:sldMkLst>
          <pc:docMk/>
          <pc:sldMk cId="43502053" sldId="482"/>
        </pc:sldMkLst>
      </pc:sldChg>
      <pc:sldChg chg="modNotesTx">
        <pc:chgData name="Trish Wilson" userId="1a8d7cc3620296f7" providerId="LiveId" clId="{15092631-D385-47B1-AE00-03E5E4491B44}" dt="2025-02-13T03:35:55.838" v="350" actId="20577"/>
        <pc:sldMkLst>
          <pc:docMk/>
          <pc:sldMk cId="1436297680" sldId="483"/>
        </pc:sldMkLst>
      </pc:sldChg>
      <pc:sldChg chg="modNotesTx">
        <pc:chgData name="Trish Wilson" userId="1a8d7cc3620296f7" providerId="LiveId" clId="{15092631-D385-47B1-AE00-03E5E4491B44}" dt="2025-02-13T03:39:48.846" v="362"/>
        <pc:sldMkLst>
          <pc:docMk/>
          <pc:sldMk cId="202420733" sldId="485"/>
        </pc:sldMkLst>
      </pc:sldChg>
      <pc:sldChg chg="modNotesTx">
        <pc:chgData name="Trish Wilson" userId="1a8d7cc3620296f7" providerId="LiveId" clId="{15092631-D385-47B1-AE00-03E5E4491B44}" dt="2025-02-13T03:37:43.286" v="357" actId="113"/>
        <pc:sldMkLst>
          <pc:docMk/>
          <pc:sldMk cId="3539524888" sldId="493"/>
        </pc:sldMkLst>
      </pc:sldChg>
      <pc:sldChg chg="modNotesTx">
        <pc:chgData name="Trish Wilson" userId="1a8d7cc3620296f7" providerId="LiveId" clId="{15092631-D385-47B1-AE00-03E5E4491B44}" dt="2025-02-13T03:28:23.361" v="307" actId="20577"/>
        <pc:sldMkLst>
          <pc:docMk/>
          <pc:sldMk cId="4152176365" sldId="496"/>
        </pc:sldMkLst>
      </pc:sldChg>
      <pc:sldChg chg="modNotesTx">
        <pc:chgData name="Trish Wilson" userId="1a8d7cc3620296f7" providerId="LiveId" clId="{15092631-D385-47B1-AE00-03E5E4491B44}" dt="2025-02-13T03:28:17.667" v="306" actId="20577"/>
        <pc:sldMkLst>
          <pc:docMk/>
          <pc:sldMk cId="1512518187" sldId="502"/>
        </pc:sldMkLst>
      </pc:sldChg>
      <pc:sldChg chg="modNotesTx">
        <pc:chgData name="Trish Wilson" userId="1a8d7cc3620296f7" providerId="LiveId" clId="{15092631-D385-47B1-AE00-03E5E4491B44}" dt="2025-02-13T03:31:36.710" v="328" actId="113"/>
        <pc:sldMkLst>
          <pc:docMk/>
          <pc:sldMk cId="3038693354" sldId="503"/>
        </pc:sldMkLst>
      </pc:sldChg>
      <pc:sldChg chg="modNotesTx">
        <pc:chgData name="Trish Wilson" userId="1a8d7cc3620296f7" providerId="LiveId" clId="{15092631-D385-47B1-AE00-03E5E4491B44}" dt="2025-02-13T01:46:30.832" v="7"/>
        <pc:sldMkLst>
          <pc:docMk/>
          <pc:sldMk cId="409148390" sldId="514"/>
        </pc:sldMkLst>
      </pc:sldChg>
      <pc:sldChg chg="modNotesTx">
        <pc:chgData name="Trish Wilson" userId="1a8d7cc3620296f7" providerId="LiveId" clId="{15092631-D385-47B1-AE00-03E5E4491B44}" dt="2025-02-13T01:48:27.864" v="17" actId="20577"/>
        <pc:sldMkLst>
          <pc:docMk/>
          <pc:sldMk cId="3749618830" sldId="516"/>
        </pc:sldMkLst>
      </pc:sldChg>
      <pc:sldChg chg="modNotesTx">
        <pc:chgData name="Trish Wilson" userId="1a8d7cc3620296f7" providerId="LiveId" clId="{15092631-D385-47B1-AE00-03E5E4491B44}" dt="2025-02-13T01:51:13.429" v="35" actId="2711"/>
        <pc:sldMkLst>
          <pc:docMk/>
          <pc:sldMk cId="956826876" sldId="518"/>
        </pc:sldMkLst>
      </pc:sldChg>
      <pc:sldChg chg="modNotesTx">
        <pc:chgData name="Trish Wilson" userId="1a8d7cc3620296f7" providerId="LiveId" clId="{15092631-D385-47B1-AE00-03E5E4491B44}" dt="2025-02-13T01:51:51.086" v="38" actId="20577"/>
        <pc:sldMkLst>
          <pc:docMk/>
          <pc:sldMk cId="3980014215" sldId="519"/>
        </pc:sldMkLst>
      </pc:sldChg>
      <pc:sldChg chg="modNotesTx">
        <pc:chgData name="Trish Wilson" userId="1a8d7cc3620296f7" providerId="LiveId" clId="{15092631-D385-47B1-AE00-03E5E4491B44}" dt="2025-02-13T01:53:13.897" v="47"/>
        <pc:sldMkLst>
          <pc:docMk/>
          <pc:sldMk cId="2567982470" sldId="520"/>
        </pc:sldMkLst>
      </pc:sldChg>
      <pc:sldChg chg="modNotesTx">
        <pc:chgData name="Trish Wilson" userId="1a8d7cc3620296f7" providerId="LiveId" clId="{15092631-D385-47B1-AE00-03E5E4491B44}" dt="2025-02-13T01:53:34.848" v="49" actId="113"/>
        <pc:sldMkLst>
          <pc:docMk/>
          <pc:sldMk cId="3021334392" sldId="521"/>
        </pc:sldMkLst>
      </pc:sldChg>
      <pc:sldChg chg="addCm delCm modNotesTx">
        <pc:chgData name="Trish Wilson" userId="1a8d7cc3620296f7" providerId="LiveId" clId="{15092631-D385-47B1-AE00-03E5E4491B44}" dt="2025-02-13T20:36:41.144" v="365"/>
        <pc:sldMkLst>
          <pc:docMk/>
          <pc:sldMk cId="3177197192" sldId="522"/>
        </pc:sldMkLst>
      </pc:sldChg>
      <pc:sldChg chg="modNotesTx">
        <pc:chgData name="Trish Wilson" userId="1a8d7cc3620296f7" providerId="LiveId" clId="{15092631-D385-47B1-AE00-03E5E4491B44}" dt="2025-02-13T02:07:29.964" v="77" actId="20577"/>
        <pc:sldMkLst>
          <pc:docMk/>
          <pc:sldMk cId="450225183" sldId="524"/>
        </pc:sldMkLst>
      </pc:sldChg>
      <pc:sldChg chg="modNotesTx">
        <pc:chgData name="Trish Wilson" userId="1a8d7cc3620296f7" providerId="LiveId" clId="{15092631-D385-47B1-AE00-03E5E4491B44}" dt="2025-02-13T01:48:59.286" v="22" actId="20577"/>
        <pc:sldMkLst>
          <pc:docMk/>
          <pc:sldMk cId="1792911336" sldId="528"/>
        </pc:sldMkLst>
      </pc:sldChg>
      <pc:sldChg chg="modNotesTx">
        <pc:chgData name="Trish Wilson" userId="1a8d7cc3620296f7" providerId="LiveId" clId="{15092631-D385-47B1-AE00-03E5E4491B44}" dt="2025-02-13T02:18:27.321" v="160" actId="5793"/>
        <pc:sldMkLst>
          <pc:docMk/>
          <pc:sldMk cId="2842430930" sldId="529"/>
        </pc:sldMkLst>
      </pc:sldChg>
      <pc:sldChg chg="modNotesTx">
        <pc:chgData name="Trish Wilson" userId="1a8d7cc3620296f7" providerId="LiveId" clId="{15092631-D385-47B1-AE00-03E5E4491B44}" dt="2025-02-13T03:16:21.455" v="243" actId="6549"/>
        <pc:sldMkLst>
          <pc:docMk/>
          <pc:sldMk cId="3215483838" sldId="534"/>
        </pc:sldMkLst>
      </pc:sldChg>
      <pc:sldChg chg="addCm modCm modNotesTx">
        <pc:chgData name="Trish Wilson" userId="1a8d7cc3620296f7" providerId="LiveId" clId="{15092631-D385-47B1-AE00-03E5E4491B44}" dt="2025-02-13T03:14:47.920" v="222"/>
        <pc:sldMkLst>
          <pc:docMk/>
          <pc:sldMk cId="3398065698" sldId="536"/>
        </pc:sldMkLst>
      </pc:sldChg>
      <pc:sldChg chg="addCm modCm modNotesTx">
        <pc:chgData name="Trish Wilson" userId="1a8d7cc3620296f7" providerId="LiveId" clId="{15092631-D385-47B1-AE00-03E5E4491B44}" dt="2025-02-13T03:26:43.434" v="302" actId="20577"/>
        <pc:sldMkLst>
          <pc:docMk/>
          <pc:sldMk cId="3270006202" sldId="537"/>
        </pc:sldMkLst>
      </pc:sldChg>
      <pc:sldChg chg="addCm delCm modNotesTx">
        <pc:chgData name="Trish Wilson" userId="1a8d7cc3620296f7" providerId="LiveId" clId="{15092631-D385-47B1-AE00-03E5E4491B44}" dt="2025-02-13T21:41:59.507" v="401"/>
        <pc:sldMkLst>
          <pc:docMk/>
          <pc:sldMk cId="1963787052" sldId="538"/>
        </pc:sldMkLst>
      </pc:sldChg>
      <pc:sldChg chg="modNotesTx">
        <pc:chgData name="Trish Wilson" userId="1a8d7cc3620296f7" providerId="LiveId" clId="{15092631-D385-47B1-AE00-03E5E4491B44}" dt="2025-02-13T03:12:34.297" v="220" actId="20577"/>
        <pc:sldMkLst>
          <pc:docMk/>
          <pc:sldMk cId="3966588028" sldId="539"/>
        </pc:sldMkLst>
      </pc:sldChg>
      <pc:sldChg chg="modNotesTx">
        <pc:chgData name="Trish Wilson" userId="1a8d7cc3620296f7" providerId="LiveId" clId="{15092631-D385-47B1-AE00-03E5E4491B44}" dt="2025-02-13T03:15:14.056" v="239" actId="20577"/>
        <pc:sldMkLst>
          <pc:docMk/>
          <pc:sldMk cId="3252031724" sldId="540"/>
        </pc:sldMkLst>
      </pc:sldChg>
      <pc:sldChg chg="modNotesTx">
        <pc:chgData name="Trish Wilson" userId="1a8d7cc3620296f7" providerId="LiveId" clId="{15092631-D385-47B1-AE00-03E5E4491B44}" dt="2025-02-13T01:50:28.539" v="31" actId="20577"/>
        <pc:sldMkLst>
          <pc:docMk/>
          <pc:sldMk cId="1731141958" sldId="542"/>
        </pc:sldMkLst>
      </pc:sldChg>
      <pc:sldChg chg="modNotesTx">
        <pc:chgData name="Trish Wilson" userId="1a8d7cc3620296f7" providerId="LiveId" clId="{15092631-D385-47B1-AE00-03E5E4491B44}" dt="2025-02-13T02:13:48.891" v="134" actId="113"/>
        <pc:sldMkLst>
          <pc:docMk/>
          <pc:sldMk cId="662067374" sldId="543"/>
        </pc:sldMkLst>
      </pc:sldChg>
      <pc:sldChg chg="modNotesTx">
        <pc:chgData name="Trish Wilson" userId="1a8d7cc3620296f7" providerId="LiveId" clId="{15092631-D385-47B1-AE00-03E5E4491B44}" dt="2025-02-13T02:17:13.060" v="152" actId="313"/>
        <pc:sldMkLst>
          <pc:docMk/>
          <pc:sldMk cId="4039273476" sldId="544"/>
        </pc:sldMkLst>
      </pc:sldChg>
    </pc:docChg>
  </pc:docChgLst>
  <pc:docChgLst>
    <pc:chgData name="Rebecca McEwan" userId="ff810c5d-fc8a-4cb6-9b96-8b31b958f764" providerId="ADAL" clId="{918D7E7F-449A-452A-82CC-22A121704ADF}"/>
    <pc:docChg chg="undo redo custSel addSld delSld modSld sldOrd">
      <pc:chgData name="Rebecca McEwan" userId="ff810c5d-fc8a-4cb6-9b96-8b31b958f764" providerId="ADAL" clId="{918D7E7F-449A-452A-82CC-22A121704ADF}" dt="2025-02-10T22:33:58.338" v="12996" actId="20577"/>
      <pc:docMkLst>
        <pc:docMk/>
      </pc:docMkLst>
      <pc:sldChg chg="del">
        <pc:chgData name="Rebecca McEwan" userId="ff810c5d-fc8a-4cb6-9b96-8b31b958f764" providerId="ADAL" clId="{918D7E7F-449A-452A-82CC-22A121704ADF}" dt="2025-02-04T03:06:44.222" v="6093" actId="47"/>
        <pc:sldMkLst>
          <pc:docMk/>
          <pc:sldMk cId="536094152" sldId="466"/>
        </pc:sldMkLst>
      </pc:sldChg>
      <pc:sldChg chg="add del modNotesTx">
        <pc:chgData name="Rebecca McEwan" userId="ff810c5d-fc8a-4cb6-9b96-8b31b958f764" providerId="ADAL" clId="{918D7E7F-449A-452A-82CC-22A121704ADF}" dt="2025-02-09T21:38:58.601" v="9668"/>
        <pc:sldMkLst>
          <pc:docMk/>
          <pc:sldMk cId="3096463887" sldId="468"/>
        </pc:sldMkLst>
      </pc:sldChg>
      <pc:sldChg chg="add del modNotesTx">
        <pc:chgData name="Rebecca McEwan" userId="ff810c5d-fc8a-4cb6-9b96-8b31b958f764" providerId="ADAL" clId="{918D7E7F-449A-452A-82CC-22A121704ADF}" dt="2025-02-09T21:39:29.513" v="9670" actId="6549"/>
        <pc:sldMkLst>
          <pc:docMk/>
          <pc:sldMk cId="3461911102" sldId="469"/>
        </pc:sldMkLst>
      </pc:sldChg>
      <pc:sldChg chg="add del">
        <pc:chgData name="Rebecca McEwan" userId="ff810c5d-fc8a-4cb6-9b96-8b31b958f764" providerId="ADAL" clId="{918D7E7F-449A-452A-82CC-22A121704ADF}" dt="2025-02-04T03:06:45.738" v="6094"/>
        <pc:sldMkLst>
          <pc:docMk/>
          <pc:sldMk cId="3868218024" sldId="470"/>
        </pc:sldMkLst>
      </pc:sldChg>
      <pc:sldChg chg="add del">
        <pc:chgData name="Rebecca McEwan" userId="ff810c5d-fc8a-4cb6-9b96-8b31b958f764" providerId="ADAL" clId="{918D7E7F-449A-452A-82CC-22A121704ADF}" dt="2025-02-04T03:06:45.738" v="6094"/>
        <pc:sldMkLst>
          <pc:docMk/>
          <pc:sldMk cId="2325795097" sldId="471"/>
        </pc:sldMkLst>
      </pc:sldChg>
      <pc:sldChg chg="add del">
        <pc:chgData name="Rebecca McEwan" userId="ff810c5d-fc8a-4cb6-9b96-8b31b958f764" providerId="ADAL" clId="{918D7E7F-449A-452A-82CC-22A121704ADF}" dt="2025-02-04T04:19:46.852" v="9046" actId="47"/>
        <pc:sldMkLst>
          <pc:docMk/>
          <pc:sldMk cId="2806691242" sldId="472"/>
        </pc:sldMkLst>
      </pc:sldChg>
      <pc:sldChg chg="delSp modSp add del mod">
        <pc:chgData name="Rebecca McEwan" userId="ff810c5d-fc8a-4cb6-9b96-8b31b958f764" providerId="ADAL" clId="{918D7E7F-449A-452A-82CC-22A121704ADF}" dt="2025-02-09T21:40:06.047" v="9677" actId="1076"/>
        <pc:sldMkLst>
          <pc:docMk/>
          <pc:sldMk cId="2667868244" sldId="473"/>
        </pc:sldMkLst>
        <pc:picChg chg="mod ord">
          <ac:chgData name="Rebecca McEwan" userId="ff810c5d-fc8a-4cb6-9b96-8b31b958f764" providerId="ADAL" clId="{918D7E7F-449A-452A-82CC-22A121704ADF}" dt="2025-02-09T21:40:06.047" v="9677" actId="1076"/>
          <ac:picMkLst>
            <pc:docMk/>
            <pc:sldMk cId="2667868244" sldId="473"/>
            <ac:picMk id="4" creationId="{9EDACE69-6AD2-0895-8094-82808F4D5276}"/>
          </ac:picMkLst>
        </pc:picChg>
      </pc:sldChg>
      <pc:sldChg chg="delSp add del mod">
        <pc:chgData name="Rebecca McEwan" userId="ff810c5d-fc8a-4cb6-9b96-8b31b958f764" providerId="ADAL" clId="{918D7E7F-449A-452A-82CC-22A121704ADF}" dt="2025-02-04T04:19:49.512" v="9047" actId="47"/>
        <pc:sldMkLst>
          <pc:docMk/>
          <pc:sldMk cId="1436218551" sldId="474"/>
        </pc:sldMkLst>
      </pc:sldChg>
      <pc:sldChg chg="add del">
        <pc:chgData name="Rebecca McEwan" userId="ff810c5d-fc8a-4cb6-9b96-8b31b958f764" providerId="ADAL" clId="{918D7E7F-449A-452A-82CC-22A121704ADF}" dt="2025-02-04T04:19:50.609" v="9048" actId="47"/>
        <pc:sldMkLst>
          <pc:docMk/>
          <pc:sldMk cId="908412850" sldId="475"/>
        </pc:sldMkLst>
      </pc:sldChg>
      <pc:sldChg chg="add del">
        <pc:chgData name="Rebecca McEwan" userId="ff810c5d-fc8a-4cb6-9b96-8b31b958f764" providerId="ADAL" clId="{918D7E7F-449A-452A-82CC-22A121704ADF}" dt="2025-02-04T04:19:53.741" v="9049" actId="47"/>
        <pc:sldMkLst>
          <pc:docMk/>
          <pc:sldMk cId="1716554648" sldId="476"/>
        </pc:sldMkLst>
      </pc:sldChg>
      <pc:sldChg chg="modSp add del mod modNotesTx">
        <pc:chgData name="Rebecca McEwan" userId="ff810c5d-fc8a-4cb6-9b96-8b31b958f764" providerId="ADAL" clId="{918D7E7F-449A-452A-82CC-22A121704ADF}" dt="2025-02-09T21:42:07.184" v="9841" actId="114"/>
        <pc:sldMkLst>
          <pc:docMk/>
          <pc:sldMk cId="2664320030" sldId="478"/>
        </pc:sldMkLst>
        <pc:spChg chg="mod">
          <ac:chgData name="Rebecca McEwan" userId="ff810c5d-fc8a-4cb6-9b96-8b31b958f764" providerId="ADAL" clId="{918D7E7F-449A-452A-82CC-22A121704ADF}" dt="2025-02-04T04:22:33.611" v="9085" actId="20577"/>
          <ac:spMkLst>
            <pc:docMk/>
            <pc:sldMk cId="2664320030" sldId="478"/>
            <ac:spMk id="4" creationId="{0D0279DB-C4F0-188F-14A7-6B4DDAF5C529}"/>
          </ac:spMkLst>
        </pc:spChg>
      </pc:sldChg>
      <pc:sldChg chg="addSp delSp modSp add del mod modNotesTx">
        <pc:chgData name="Rebecca McEwan" userId="ff810c5d-fc8a-4cb6-9b96-8b31b958f764" providerId="ADAL" clId="{918D7E7F-449A-452A-82CC-22A121704ADF}" dt="2025-02-09T21:40:33.786" v="9679" actId="20577"/>
        <pc:sldMkLst>
          <pc:docMk/>
          <pc:sldMk cId="1611399072" sldId="479"/>
        </pc:sldMkLst>
        <pc:spChg chg="add mod">
          <ac:chgData name="Rebecca McEwan" userId="ff810c5d-fc8a-4cb6-9b96-8b31b958f764" providerId="ADAL" clId="{918D7E7F-449A-452A-82CC-22A121704ADF}" dt="2025-02-04T04:22:38.996" v="9087"/>
          <ac:spMkLst>
            <pc:docMk/>
            <pc:sldMk cId="1611399072" sldId="479"/>
            <ac:spMk id="4" creationId="{911B44A1-93B0-C7EB-3422-71EA91BDA524}"/>
          </ac:spMkLst>
        </pc:spChg>
      </pc:sldChg>
      <pc:sldChg chg="modSp add del mod modNotesTx">
        <pc:chgData name="Rebecca McEwan" userId="ff810c5d-fc8a-4cb6-9b96-8b31b958f764" providerId="ADAL" clId="{918D7E7F-449A-452A-82CC-22A121704ADF}" dt="2025-02-09T22:10:33.576" v="10262" actId="20577"/>
        <pc:sldMkLst>
          <pc:docMk/>
          <pc:sldMk cId="3005270447" sldId="480"/>
        </pc:sldMkLst>
        <pc:spChg chg="mod">
          <ac:chgData name="Rebecca McEwan" userId="ff810c5d-fc8a-4cb6-9b96-8b31b958f764" providerId="ADAL" clId="{918D7E7F-449A-452A-82CC-22A121704ADF}" dt="2025-02-09T22:10:33.576" v="10262" actId="20577"/>
          <ac:spMkLst>
            <pc:docMk/>
            <pc:sldMk cId="3005270447" sldId="480"/>
            <ac:spMk id="2" creationId="{3AA61864-491A-5E40-41DA-0C8A5CCE78EB}"/>
          </ac:spMkLst>
        </pc:spChg>
      </pc:sldChg>
      <pc:sldChg chg="add del modNotesTx">
        <pc:chgData name="Rebecca McEwan" userId="ff810c5d-fc8a-4cb6-9b96-8b31b958f764" providerId="ADAL" clId="{918D7E7F-449A-452A-82CC-22A121704ADF}" dt="2025-02-09T22:10:58.927" v="10272" actId="20577"/>
        <pc:sldMkLst>
          <pc:docMk/>
          <pc:sldMk cId="4046771955" sldId="481"/>
        </pc:sldMkLst>
      </pc:sldChg>
      <pc:sldChg chg="add del">
        <pc:chgData name="Rebecca McEwan" userId="ff810c5d-fc8a-4cb6-9b96-8b31b958f764" providerId="ADAL" clId="{918D7E7F-449A-452A-82CC-22A121704ADF}" dt="2025-02-04T03:06:45.738" v="6094"/>
        <pc:sldMkLst>
          <pc:docMk/>
          <pc:sldMk cId="43502053" sldId="482"/>
        </pc:sldMkLst>
      </pc:sldChg>
      <pc:sldChg chg="modSp add del mod modNotesTx">
        <pc:chgData name="Rebecca McEwan" userId="ff810c5d-fc8a-4cb6-9b96-8b31b958f764" providerId="ADAL" clId="{918D7E7F-449A-452A-82CC-22A121704ADF}" dt="2025-02-09T22:03:35.468" v="10118" actId="6549"/>
        <pc:sldMkLst>
          <pc:docMk/>
          <pc:sldMk cId="1436297680" sldId="483"/>
        </pc:sldMkLst>
        <pc:spChg chg="mod">
          <ac:chgData name="Rebecca McEwan" userId="ff810c5d-fc8a-4cb6-9b96-8b31b958f764" providerId="ADAL" clId="{918D7E7F-449A-452A-82CC-22A121704ADF}" dt="2025-02-09T21:52:46.721" v="9960" actId="14100"/>
          <ac:spMkLst>
            <pc:docMk/>
            <pc:sldMk cId="1436297680" sldId="483"/>
            <ac:spMk id="2" creationId="{C5184287-EE4F-3AF2-E416-F4E741D49281}"/>
          </ac:spMkLst>
        </pc:spChg>
      </pc:sldChg>
      <pc:sldChg chg="add del modNotesTx">
        <pc:chgData name="Rebecca McEwan" userId="ff810c5d-fc8a-4cb6-9b96-8b31b958f764" providerId="ADAL" clId="{918D7E7F-449A-452A-82CC-22A121704ADF}" dt="2025-02-09T22:11:20.565" v="10274" actId="20577"/>
        <pc:sldMkLst>
          <pc:docMk/>
          <pc:sldMk cId="202420733" sldId="485"/>
        </pc:sldMkLst>
      </pc:sldChg>
      <pc:sldChg chg="add del">
        <pc:chgData name="Rebecca McEwan" userId="ff810c5d-fc8a-4cb6-9b96-8b31b958f764" providerId="ADAL" clId="{918D7E7F-449A-452A-82CC-22A121704ADF}" dt="2025-02-04T03:06:45.738" v="6094"/>
        <pc:sldMkLst>
          <pc:docMk/>
          <pc:sldMk cId="2252570692" sldId="486"/>
        </pc:sldMkLst>
      </pc:sldChg>
      <pc:sldChg chg="modSp add del mod">
        <pc:chgData name="Rebecca McEwan" userId="ff810c5d-fc8a-4cb6-9b96-8b31b958f764" providerId="ADAL" clId="{918D7E7F-449A-452A-82CC-22A121704ADF}" dt="2025-02-04T04:28:15.288" v="9200" actId="20577"/>
        <pc:sldMkLst>
          <pc:docMk/>
          <pc:sldMk cId="3539524888" sldId="493"/>
        </pc:sldMkLst>
        <pc:spChg chg="mod">
          <ac:chgData name="Rebecca McEwan" userId="ff810c5d-fc8a-4cb6-9b96-8b31b958f764" providerId="ADAL" clId="{918D7E7F-449A-452A-82CC-22A121704ADF}" dt="2025-02-04T04:28:15.288" v="9200" actId="20577"/>
          <ac:spMkLst>
            <pc:docMk/>
            <pc:sldMk cId="3539524888" sldId="493"/>
            <ac:spMk id="19" creationId="{9CA1237A-0A85-8547-B7E2-065D0DB5116C}"/>
          </ac:spMkLst>
        </pc:spChg>
      </pc:sldChg>
      <pc:sldChg chg="add del">
        <pc:chgData name="Rebecca McEwan" userId="ff810c5d-fc8a-4cb6-9b96-8b31b958f764" providerId="ADAL" clId="{918D7E7F-449A-452A-82CC-22A121704ADF}" dt="2025-02-04T03:06:45.738" v="6094"/>
        <pc:sldMkLst>
          <pc:docMk/>
          <pc:sldMk cId="2732659057" sldId="494"/>
        </pc:sldMkLst>
      </pc:sldChg>
      <pc:sldChg chg="addSp delSp modSp add del mod modNotesTx">
        <pc:chgData name="Rebecca McEwan" userId="ff810c5d-fc8a-4cb6-9b96-8b31b958f764" providerId="ADAL" clId="{918D7E7F-449A-452A-82CC-22A121704ADF}" dt="2025-02-10T01:13:28.324" v="12784" actId="1076"/>
        <pc:sldMkLst>
          <pc:docMk/>
          <pc:sldMk cId="4152176365" sldId="496"/>
        </pc:sldMkLst>
      </pc:sldChg>
      <pc:sldChg chg="del">
        <pc:chgData name="Rebecca McEwan" userId="ff810c5d-fc8a-4cb6-9b96-8b31b958f764" providerId="ADAL" clId="{918D7E7F-449A-452A-82CC-22A121704ADF}" dt="2025-01-26T01:59:02.968" v="0" actId="47"/>
        <pc:sldMkLst>
          <pc:docMk/>
          <pc:sldMk cId="1562032437" sldId="498"/>
        </pc:sldMkLst>
      </pc:sldChg>
      <pc:sldChg chg="del">
        <pc:chgData name="Rebecca McEwan" userId="ff810c5d-fc8a-4cb6-9b96-8b31b958f764" providerId="ADAL" clId="{918D7E7F-449A-452A-82CC-22A121704ADF}" dt="2025-02-04T03:06:44.222" v="6093" actId="47"/>
        <pc:sldMkLst>
          <pc:docMk/>
          <pc:sldMk cId="3852941438" sldId="501"/>
        </pc:sldMkLst>
      </pc:sldChg>
      <pc:sldChg chg="add del modNotesTx">
        <pc:chgData name="Rebecca McEwan" userId="ff810c5d-fc8a-4cb6-9b96-8b31b958f764" providerId="ADAL" clId="{918D7E7F-449A-452A-82CC-22A121704ADF}" dt="2025-02-09T21:39:02.998" v="9669"/>
        <pc:sldMkLst>
          <pc:docMk/>
          <pc:sldMk cId="1512518187" sldId="502"/>
        </pc:sldMkLst>
      </pc:sldChg>
      <pc:sldChg chg="addSp delSp modSp add del mod">
        <pc:chgData name="Rebecca McEwan" userId="ff810c5d-fc8a-4cb6-9b96-8b31b958f764" providerId="ADAL" clId="{918D7E7F-449A-452A-82CC-22A121704ADF}" dt="2025-02-09T21:39:53.959" v="9673"/>
        <pc:sldMkLst>
          <pc:docMk/>
          <pc:sldMk cId="3038693354" sldId="503"/>
        </pc:sldMkLst>
        <pc:spChg chg="mod">
          <ac:chgData name="Rebecca McEwan" userId="ff810c5d-fc8a-4cb6-9b96-8b31b958f764" providerId="ADAL" clId="{918D7E7F-449A-452A-82CC-22A121704ADF}" dt="2025-02-09T21:39:53.959" v="9673"/>
          <ac:spMkLst>
            <pc:docMk/>
            <pc:sldMk cId="3038693354" sldId="503"/>
            <ac:spMk id="8" creationId="{1B866310-90C3-A306-13D8-50818AF0DD0F}"/>
          </ac:spMkLst>
        </pc:spChg>
        <pc:spChg chg="mod">
          <ac:chgData name="Rebecca McEwan" userId="ff810c5d-fc8a-4cb6-9b96-8b31b958f764" providerId="ADAL" clId="{918D7E7F-449A-452A-82CC-22A121704ADF}" dt="2025-02-09T21:39:53.959" v="9673"/>
          <ac:spMkLst>
            <pc:docMk/>
            <pc:sldMk cId="3038693354" sldId="503"/>
            <ac:spMk id="9" creationId="{A707FC0A-BBB8-F4AD-79FC-46437CC28BD3}"/>
          </ac:spMkLst>
        </pc:spChg>
        <pc:grpChg chg="add mod">
          <ac:chgData name="Rebecca McEwan" userId="ff810c5d-fc8a-4cb6-9b96-8b31b958f764" providerId="ADAL" clId="{918D7E7F-449A-452A-82CC-22A121704ADF}" dt="2025-02-09T21:39:53.959" v="9673"/>
          <ac:grpSpMkLst>
            <pc:docMk/>
            <pc:sldMk cId="3038693354" sldId="503"/>
            <ac:grpSpMk id="5" creationId="{539B8F45-67F2-D420-37AA-828629C29CF6}"/>
          </ac:grpSpMkLst>
        </pc:grpChg>
        <pc:picChg chg="mod">
          <ac:chgData name="Rebecca McEwan" userId="ff810c5d-fc8a-4cb6-9b96-8b31b958f764" providerId="ADAL" clId="{918D7E7F-449A-452A-82CC-22A121704ADF}" dt="2025-02-09T21:39:53.959" v="9673"/>
          <ac:picMkLst>
            <pc:docMk/>
            <pc:sldMk cId="3038693354" sldId="503"/>
            <ac:picMk id="7" creationId="{3A072BBE-A6E4-E2E9-2D2A-1837C19ACB8E}"/>
          </ac:picMkLst>
        </pc:picChg>
      </pc:sldChg>
      <pc:sldChg chg="del">
        <pc:chgData name="Rebecca McEwan" userId="ff810c5d-fc8a-4cb6-9b96-8b31b958f764" providerId="ADAL" clId="{918D7E7F-449A-452A-82CC-22A121704ADF}" dt="2025-01-26T01:59:32.902" v="1" actId="47"/>
        <pc:sldMkLst>
          <pc:docMk/>
          <pc:sldMk cId="1239296016" sldId="504"/>
        </pc:sldMkLst>
      </pc:sldChg>
      <pc:sldChg chg="addSp delSp modSp mod modNotesTx">
        <pc:chgData name="Rebecca McEwan" userId="ff810c5d-fc8a-4cb6-9b96-8b31b958f764" providerId="ADAL" clId="{918D7E7F-449A-452A-82CC-22A121704ADF}" dt="2025-02-10T22:33:58.338" v="12996" actId="20577"/>
        <pc:sldMkLst>
          <pc:docMk/>
          <pc:sldMk cId="3749618830" sldId="516"/>
        </pc:sldMkLst>
        <pc:spChg chg="mod">
          <ac:chgData name="Rebecca McEwan" userId="ff810c5d-fc8a-4cb6-9b96-8b31b958f764" providerId="ADAL" clId="{918D7E7F-449A-452A-82CC-22A121704ADF}" dt="2025-02-09T22:14:17.024" v="10317" actId="20577"/>
          <ac:spMkLst>
            <pc:docMk/>
            <pc:sldMk cId="3749618830" sldId="516"/>
            <ac:spMk id="18" creationId="{826321B3-FD2C-9732-75DE-D6E7D961163F}"/>
          </ac:spMkLst>
        </pc:spChg>
        <pc:spChg chg="mod">
          <ac:chgData name="Rebecca McEwan" userId="ff810c5d-fc8a-4cb6-9b96-8b31b958f764" providerId="ADAL" clId="{918D7E7F-449A-452A-82CC-22A121704ADF}" dt="2025-02-09T22:19:39.188" v="10326" actId="1076"/>
          <ac:spMkLst>
            <pc:docMk/>
            <pc:sldMk cId="3749618830" sldId="516"/>
            <ac:spMk id="23" creationId="{A1516EA4-663E-CA85-FFF9-4089DAB95749}"/>
          </ac:spMkLst>
        </pc:spChg>
        <pc:spChg chg="mod">
          <ac:chgData name="Rebecca McEwan" userId="ff810c5d-fc8a-4cb6-9b96-8b31b958f764" providerId="ADAL" clId="{918D7E7F-449A-452A-82CC-22A121704ADF}" dt="2025-02-09T22:19:54.762" v="10334" actId="20577"/>
          <ac:spMkLst>
            <pc:docMk/>
            <pc:sldMk cId="3749618830" sldId="516"/>
            <ac:spMk id="24" creationId="{19946828-7157-91E7-3BC1-9F1D27830AA5}"/>
          </ac:spMkLst>
        </pc:spChg>
        <pc:spChg chg="mod">
          <ac:chgData name="Rebecca McEwan" userId="ff810c5d-fc8a-4cb6-9b96-8b31b958f764" providerId="ADAL" clId="{918D7E7F-449A-452A-82CC-22A121704ADF}" dt="2025-02-09T22:19:39.188" v="10326" actId="1076"/>
          <ac:spMkLst>
            <pc:docMk/>
            <pc:sldMk cId="3749618830" sldId="516"/>
            <ac:spMk id="25" creationId="{65BE4E85-9A87-C72E-FE87-DFEDF5467E10}"/>
          </ac:spMkLst>
        </pc:spChg>
        <pc:spChg chg="mod">
          <ac:chgData name="Rebecca McEwan" userId="ff810c5d-fc8a-4cb6-9b96-8b31b958f764" providerId="ADAL" clId="{918D7E7F-449A-452A-82CC-22A121704ADF}" dt="2025-02-09T22:19:52.590" v="10332" actId="20577"/>
          <ac:spMkLst>
            <pc:docMk/>
            <pc:sldMk cId="3749618830" sldId="516"/>
            <ac:spMk id="26" creationId="{5AFAB484-6420-ADFD-68DF-6B1004486C53}"/>
          </ac:spMkLst>
        </pc:spChg>
        <pc:spChg chg="mod">
          <ac:chgData name="Rebecca McEwan" userId="ff810c5d-fc8a-4cb6-9b96-8b31b958f764" providerId="ADAL" clId="{918D7E7F-449A-452A-82CC-22A121704ADF}" dt="2025-02-09T22:14:00.141" v="10307"/>
          <ac:spMkLst>
            <pc:docMk/>
            <pc:sldMk cId="3749618830" sldId="516"/>
            <ac:spMk id="27" creationId="{33D87D19-4E74-7C0B-157E-27DA3FD2411F}"/>
          </ac:spMkLst>
        </pc:spChg>
        <pc:spChg chg="mod">
          <ac:chgData name="Rebecca McEwan" userId="ff810c5d-fc8a-4cb6-9b96-8b31b958f764" providerId="ADAL" clId="{918D7E7F-449A-452A-82CC-22A121704ADF}" dt="2025-02-09T22:14:00.141" v="10307"/>
          <ac:spMkLst>
            <pc:docMk/>
            <pc:sldMk cId="3749618830" sldId="516"/>
            <ac:spMk id="28" creationId="{7D933C22-7462-694B-E5CD-91C3EE66F336}"/>
          </ac:spMkLst>
        </pc:spChg>
        <pc:spChg chg="mod">
          <ac:chgData name="Rebecca McEwan" userId="ff810c5d-fc8a-4cb6-9b96-8b31b958f764" providerId="ADAL" clId="{918D7E7F-449A-452A-82CC-22A121704ADF}" dt="2025-02-09T22:14:00.141" v="10307"/>
          <ac:spMkLst>
            <pc:docMk/>
            <pc:sldMk cId="3749618830" sldId="516"/>
            <ac:spMk id="29" creationId="{E9E6E670-A80A-9434-FB74-BB750B5A65CF}"/>
          </ac:spMkLst>
        </pc:spChg>
        <pc:spChg chg="mod">
          <ac:chgData name="Rebecca McEwan" userId="ff810c5d-fc8a-4cb6-9b96-8b31b958f764" providerId="ADAL" clId="{918D7E7F-449A-452A-82CC-22A121704ADF}" dt="2025-02-09T22:19:46.990" v="10330" actId="20577"/>
          <ac:spMkLst>
            <pc:docMk/>
            <pc:sldMk cId="3749618830" sldId="516"/>
            <ac:spMk id="30" creationId="{2A543442-90F3-C42B-46B4-22DB620F0D4F}"/>
          </ac:spMkLst>
        </pc:spChg>
        <pc:spChg chg="mod">
          <ac:chgData name="Rebecca McEwan" userId="ff810c5d-fc8a-4cb6-9b96-8b31b958f764" providerId="ADAL" clId="{918D7E7F-449A-452A-82CC-22A121704ADF}" dt="2025-02-09T22:14:00.141" v="10307"/>
          <ac:spMkLst>
            <pc:docMk/>
            <pc:sldMk cId="3749618830" sldId="516"/>
            <ac:spMk id="31" creationId="{260AB371-A6A6-8C4D-34D3-3DE56BBD3C2B}"/>
          </ac:spMkLst>
        </pc:spChg>
        <pc:spChg chg="mod">
          <ac:chgData name="Rebecca McEwan" userId="ff810c5d-fc8a-4cb6-9b96-8b31b958f764" providerId="ADAL" clId="{918D7E7F-449A-452A-82CC-22A121704ADF}" dt="2025-02-09T22:19:42.528" v="10328" actId="20577"/>
          <ac:spMkLst>
            <pc:docMk/>
            <pc:sldMk cId="3749618830" sldId="516"/>
            <ac:spMk id="32" creationId="{B5D0EBF2-A1D6-E6E3-66BB-10915C8C3FD3}"/>
          </ac:spMkLst>
        </pc:spChg>
      </pc:sldChg>
      <pc:sldChg chg="modNotesTx">
        <pc:chgData name="Rebecca McEwan" userId="ff810c5d-fc8a-4cb6-9b96-8b31b958f764" providerId="ADAL" clId="{918D7E7F-449A-452A-82CC-22A121704ADF}" dt="2025-02-10T03:27:31.364" v="12796" actId="20577"/>
        <pc:sldMkLst>
          <pc:docMk/>
          <pc:sldMk cId="2567982470" sldId="520"/>
        </pc:sldMkLst>
      </pc:sldChg>
      <pc:sldChg chg="modNotesTx">
        <pc:chgData name="Rebecca McEwan" userId="ff810c5d-fc8a-4cb6-9b96-8b31b958f764" providerId="ADAL" clId="{918D7E7F-449A-452A-82CC-22A121704ADF}" dt="2025-02-10T03:33:37.848" v="12808" actId="20577"/>
        <pc:sldMkLst>
          <pc:docMk/>
          <pc:sldMk cId="3021334392" sldId="521"/>
        </pc:sldMkLst>
      </pc:sldChg>
      <pc:sldChg chg="modNotesTx">
        <pc:chgData name="Rebecca McEwan" userId="ff810c5d-fc8a-4cb6-9b96-8b31b958f764" providerId="ADAL" clId="{918D7E7F-449A-452A-82CC-22A121704ADF}" dt="2025-02-09T22:13:15.515" v="10304" actId="20577"/>
        <pc:sldMkLst>
          <pc:docMk/>
          <pc:sldMk cId="450225183" sldId="524"/>
        </pc:sldMkLst>
      </pc:sldChg>
      <pc:sldChg chg="delSp del mod">
        <pc:chgData name="Rebecca McEwan" userId="ff810c5d-fc8a-4cb6-9b96-8b31b958f764" providerId="ADAL" clId="{918D7E7F-449A-452A-82CC-22A121704ADF}" dt="2025-02-09T23:33:43.707" v="12642" actId="47"/>
        <pc:sldMkLst>
          <pc:docMk/>
          <pc:sldMk cId="3539928300" sldId="525"/>
        </pc:sldMkLst>
      </pc:sldChg>
      <pc:sldChg chg="delSp del mod">
        <pc:chgData name="Rebecca McEwan" userId="ff810c5d-fc8a-4cb6-9b96-8b31b958f764" providerId="ADAL" clId="{918D7E7F-449A-452A-82CC-22A121704ADF}" dt="2025-02-09T23:33:44.679" v="12643" actId="47"/>
        <pc:sldMkLst>
          <pc:docMk/>
          <pc:sldMk cId="2922507473" sldId="526"/>
        </pc:sldMkLst>
      </pc:sldChg>
      <pc:sldChg chg="addSp delSp modSp add mod ord modClrScheme chgLayout modNotesTx">
        <pc:chgData name="Rebecca McEwan" userId="ff810c5d-fc8a-4cb6-9b96-8b31b958f764" providerId="ADAL" clId="{918D7E7F-449A-452A-82CC-22A121704ADF}" dt="2025-02-09T23:09:49.942" v="11303" actId="6549"/>
        <pc:sldMkLst>
          <pc:docMk/>
          <pc:sldMk cId="1792911336" sldId="528"/>
        </pc:sldMkLst>
        <pc:spChg chg="mod ord">
          <ac:chgData name="Rebecca McEwan" userId="ff810c5d-fc8a-4cb6-9b96-8b31b958f764" providerId="ADAL" clId="{918D7E7F-449A-452A-82CC-22A121704ADF}" dt="2025-02-09T23:06:48.648" v="11237" actId="700"/>
          <ac:spMkLst>
            <pc:docMk/>
            <pc:sldMk cId="1792911336" sldId="528"/>
            <ac:spMk id="11" creationId="{10D256DE-331A-E70E-67B4-11C33C79655C}"/>
          </ac:spMkLst>
        </pc:spChg>
        <pc:spChg chg="mod">
          <ac:chgData name="Rebecca McEwan" userId="ff810c5d-fc8a-4cb6-9b96-8b31b958f764" providerId="ADAL" clId="{918D7E7F-449A-452A-82CC-22A121704ADF}" dt="2025-02-09T23:05:43.821" v="11233"/>
          <ac:spMkLst>
            <pc:docMk/>
            <pc:sldMk cId="1792911336" sldId="528"/>
            <ac:spMk id="35" creationId="{7C1876B8-8912-C102-0BC1-52CD1187F8F4}"/>
          </ac:spMkLst>
        </pc:spChg>
        <pc:spChg chg="mod">
          <ac:chgData name="Rebecca McEwan" userId="ff810c5d-fc8a-4cb6-9b96-8b31b958f764" providerId="ADAL" clId="{918D7E7F-449A-452A-82CC-22A121704ADF}" dt="2025-02-09T23:05:43.821" v="11233"/>
          <ac:spMkLst>
            <pc:docMk/>
            <pc:sldMk cId="1792911336" sldId="528"/>
            <ac:spMk id="36" creationId="{E16F1DEA-31A6-147B-EBFD-C27677849EA2}"/>
          </ac:spMkLst>
        </pc:spChg>
        <pc:spChg chg="mod">
          <ac:chgData name="Rebecca McEwan" userId="ff810c5d-fc8a-4cb6-9b96-8b31b958f764" providerId="ADAL" clId="{918D7E7F-449A-452A-82CC-22A121704ADF}" dt="2025-02-09T23:05:43.821" v="11233"/>
          <ac:spMkLst>
            <pc:docMk/>
            <pc:sldMk cId="1792911336" sldId="528"/>
            <ac:spMk id="37" creationId="{650CA36D-0C06-5406-38D7-4468B9A2DD2F}"/>
          </ac:spMkLst>
        </pc:spChg>
        <pc:spChg chg="mod">
          <ac:chgData name="Rebecca McEwan" userId="ff810c5d-fc8a-4cb6-9b96-8b31b958f764" providerId="ADAL" clId="{918D7E7F-449A-452A-82CC-22A121704ADF}" dt="2025-02-09T23:05:43.821" v="11233"/>
          <ac:spMkLst>
            <pc:docMk/>
            <pc:sldMk cId="1792911336" sldId="528"/>
            <ac:spMk id="38" creationId="{0397F6DA-B3AE-1EC0-9236-7AF505F6D154}"/>
          </ac:spMkLst>
        </pc:spChg>
        <pc:spChg chg="mod">
          <ac:chgData name="Rebecca McEwan" userId="ff810c5d-fc8a-4cb6-9b96-8b31b958f764" providerId="ADAL" clId="{918D7E7F-449A-452A-82CC-22A121704ADF}" dt="2025-02-09T23:05:43.821" v="11233"/>
          <ac:spMkLst>
            <pc:docMk/>
            <pc:sldMk cId="1792911336" sldId="528"/>
            <ac:spMk id="39" creationId="{CD3C9BAE-555A-782C-89DD-ADF858DF5DEF}"/>
          </ac:spMkLst>
        </pc:spChg>
        <pc:spChg chg="mod">
          <ac:chgData name="Rebecca McEwan" userId="ff810c5d-fc8a-4cb6-9b96-8b31b958f764" providerId="ADAL" clId="{918D7E7F-449A-452A-82CC-22A121704ADF}" dt="2025-02-09T23:05:43.821" v="11233"/>
          <ac:spMkLst>
            <pc:docMk/>
            <pc:sldMk cId="1792911336" sldId="528"/>
            <ac:spMk id="40" creationId="{F187A018-F49C-2C96-4FF8-96274A8D2CD2}"/>
          </ac:spMkLst>
        </pc:spChg>
        <pc:spChg chg="mod">
          <ac:chgData name="Rebecca McEwan" userId="ff810c5d-fc8a-4cb6-9b96-8b31b958f764" providerId="ADAL" clId="{918D7E7F-449A-452A-82CC-22A121704ADF}" dt="2025-02-09T23:05:43.821" v="11233"/>
          <ac:spMkLst>
            <pc:docMk/>
            <pc:sldMk cId="1792911336" sldId="528"/>
            <ac:spMk id="41" creationId="{E0CC3E4D-5DCA-828A-45D3-C014D810343B}"/>
          </ac:spMkLst>
        </pc:spChg>
        <pc:spChg chg="mod">
          <ac:chgData name="Rebecca McEwan" userId="ff810c5d-fc8a-4cb6-9b96-8b31b958f764" providerId="ADAL" clId="{918D7E7F-449A-452A-82CC-22A121704ADF}" dt="2025-02-09T23:05:43.821" v="11233"/>
          <ac:spMkLst>
            <pc:docMk/>
            <pc:sldMk cId="1792911336" sldId="528"/>
            <ac:spMk id="42" creationId="{E420B8BE-976B-7D92-32A0-2EBEFB2E0AA2}"/>
          </ac:spMkLst>
        </pc:spChg>
        <pc:spChg chg="mod">
          <ac:chgData name="Rebecca McEwan" userId="ff810c5d-fc8a-4cb6-9b96-8b31b958f764" providerId="ADAL" clId="{918D7E7F-449A-452A-82CC-22A121704ADF}" dt="2025-02-09T23:05:43.821" v="11233"/>
          <ac:spMkLst>
            <pc:docMk/>
            <pc:sldMk cId="1792911336" sldId="528"/>
            <ac:spMk id="43" creationId="{776D6D97-FB69-9A32-A19B-E299449D2311}"/>
          </ac:spMkLst>
        </pc:spChg>
        <pc:spChg chg="mod">
          <ac:chgData name="Rebecca McEwan" userId="ff810c5d-fc8a-4cb6-9b96-8b31b958f764" providerId="ADAL" clId="{918D7E7F-449A-452A-82CC-22A121704ADF}" dt="2025-02-09T23:05:43.821" v="11233"/>
          <ac:spMkLst>
            <pc:docMk/>
            <pc:sldMk cId="1792911336" sldId="528"/>
            <ac:spMk id="44" creationId="{31AF7ECB-6621-4D89-18B6-0061F06ACE1F}"/>
          </ac:spMkLst>
        </pc:spChg>
        <pc:grpChg chg="mod">
          <ac:chgData name="Rebecca McEwan" userId="ff810c5d-fc8a-4cb6-9b96-8b31b958f764" providerId="ADAL" clId="{918D7E7F-449A-452A-82CC-22A121704ADF}" dt="2025-02-09T23:08:11.392" v="11248" actId="1076"/>
          <ac:grpSpMkLst>
            <pc:docMk/>
            <pc:sldMk cId="1792911336" sldId="528"/>
            <ac:grpSpMk id="29" creationId="{5FBB3358-5E91-E85D-2503-E04890EDE514}"/>
          </ac:grpSpMkLst>
        </pc:grpChg>
        <pc:picChg chg="mod">
          <ac:chgData name="Rebecca McEwan" userId="ff810c5d-fc8a-4cb6-9b96-8b31b958f764" providerId="ADAL" clId="{918D7E7F-449A-452A-82CC-22A121704ADF}" dt="2025-02-09T23:08:23.761" v="11252" actId="14100"/>
          <ac:picMkLst>
            <pc:docMk/>
            <pc:sldMk cId="1792911336" sldId="528"/>
            <ac:picMk id="45" creationId="{C045008F-96CA-3D67-187D-DE0A7E86CF20}"/>
          </ac:picMkLst>
        </pc:picChg>
      </pc:sldChg>
      <pc:sldChg chg="addSp modSp add del modNotesTx">
        <pc:chgData name="Rebecca McEwan" userId="ff810c5d-fc8a-4cb6-9b96-8b31b958f764" providerId="ADAL" clId="{918D7E7F-449A-452A-82CC-22A121704ADF}" dt="2025-02-04T03:06:44.222" v="6093" actId="47"/>
        <pc:sldMkLst>
          <pc:docMk/>
          <pc:sldMk cId="940631535" sldId="529"/>
        </pc:sldMkLst>
      </pc:sldChg>
      <pc:sldChg chg="modSp add mod modNotesTx">
        <pc:chgData name="Rebecca McEwan" userId="ff810c5d-fc8a-4cb6-9b96-8b31b958f764" providerId="ADAL" clId="{918D7E7F-449A-452A-82CC-22A121704ADF}" dt="2025-02-04T03:32:20.692" v="6376" actId="20577"/>
        <pc:sldMkLst>
          <pc:docMk/>
          <pc:sldMk cId="2842430930" sldId="529"/>
        </pc:sldMkLst>
        <pc:spChg chg="mod">
          <ac:chgData name="Rebecca McEwan" userId="ff810c5d-fc8a-4cb6-9b96-8b31b958f764" providerId="ADAL" clId="{918D7E7F-449A-452A-82CC-22A121704ADF}" dt="2025-02-04T03:07:07.073" v="6120" actId="20577"/>
          <ac:spMkLst>
            <pc:docMk/>
            <pc:sldMk cId="2842430930" sldId="529"/>
            <ac:spMk id="7" creationId="{CFFA9DF0-36EC-48D2-A45D-2146B2C95C84}"/>
          </ac:spMkLst>
        </pc:spChg>
      </pc:sldChg>
      <pc:sldChg chg="add del">
        <pc:chgData name="Rebecca McEwan" userId="ff810c5d-fc8a-4cb6-9b96-8b31b958f764" providerId="ADAL" clId="{918D7E7F-449A-452A-82CC-22A121704ADF}" dt="2025-01-26T02:22:03.407" v="2352" actId="2696"/>
        <pc:sldMkLst>
          <pc:docMk/>
          <pc:sldMk cId="3343300457" sldId="530"/>
        </pc:sldMkLst>
      </pc:sldChg>
      <pc:sldChg chg="addSp delSp modSp add del mod modNotesTx">
        <pc:chgData name="Rebecca McEwan" userId="ff810c5d-fc8a-4cb6-9b96-8b31b958f764" providerId="ADAL" clId="{918D7E7F-449A-452A-82CC-22A121704ADF}" dt="2025-02-04T03:06:44.222" v="6093" actId="47"/>
        <pc:sldMkLst>
          <pc:docMk/>
          <pc:sldMk cId="2061331442" sldId="531"/>
        </pc:sldMkLst>
      </pc:sldChg>
      <pc:sldChg chg="addSp delSp modSp add del mod modNotesTx">
        <pc:chgData name="Rebecca McEwan" userId="ff810c5d-fc8a-4cb6-9b96-8b31b958f764" providerId="ADAL" clId="{918D7E7F-449A-452A-82CC-22A121704ADF}" dt="2025-02-04T03:06:44.222" v="6093" actId="47"/>
        <pc:sldMkLst>
          <pc:docMk/>
          <pc:sldMk cId="1565070950" sldId="532"/>
        </pc:sldMkLst>
      </pc:sldChg>
      <pc:sldChg chg="add modNotesTx">
        <pc:chgData name="Rebecca McEwan" userId="ff810c5d-fc8a-4cb6-9b96-8b31b958f764" providerId="ADAL" clId="{918D7E7F-449A-452A-82CC-22A121704ADF}" dt="2025-02-09T21:08:00.345" v="9515" actId="6549"/>
        <pc:sldMkLst>
          <pc:docMk/>
          <pc:sldMk cId="3215483838" sldId="534"/>
        </pc:sldMkLst>
      </pc:sldChg>
      <pc:sldChg chg="delSp add mod modNotesTx">
        <pc:chgData name="Rebecca McEwan" userId="ff810c5d-fc8a-4cb6-9b96-8b31b958f764" providerId="ADAL" clId="{918D7E7F-449A-452A-82CC-22A121704ADF}" dt="2025-02-09T21:04:33.493" v="9355" actId="478"/>
        <pc:sldMkLst>
          <pc:docMk/>
          <pc:sldMk cId="3398065698" sldId="536"/>
        </pc:sldMkLst>
      </pc:sldChg>
      <pc:sldChg chg="addSp delSp modSp add mod modNotesTx">
        <pc:chgData name="Rebecca McEwan" userId="ff810c5d-fc8a-4cb6-9b96-8b31b958f764" providerId="ADAL" clId="{918D7E7F-449A-452A-82CC-22A121704ADF}" dt="2025-02-09T21:38:41.361" v="9652" actId="6549"/>
        <pc:sldMkLst>
          <pc:docMk/>
          <pc:sldMk cId="3270006202" sldId="537"/>
        </pc:sldMkLst>
        <pc:spChg chg="mod">
          <ac:chgData name="Rebecca McEwan" userId="ff810c5d-fc8a-4cb6-9b96-8b31b958f764" providerId="ADAL" clId="{918D7E7F-449A-452A-82CC-22A121704ADF}" dt="2025-02-04T04:16:20.190" v="9041" actId="1076"/>
          <ac:spMkLst>
            <pc:docMk/>
            <pc:sldMk cId="3270006202" sldId="537"/>
            <ac:spMk id="6" creationId="{D2F06E7B-32A7-CD23-DD26-D2E7DC1F701E}"/>
          </ac:spMkLst>
        </pc:spChg>
        <pc:spChg chg="mod">
          <ac:chgData name="Rebecca McEwan" userId="ff810c5d-fc8a-4cb6-9b96-8b31b958f764" providerId="ADAL" clId="{918D7E7F-449A-452A-82CC-22A121704ADF}" dt="2025-02-04T04:16:20.190" v="9041" actId="1076"/>
          <ac:spMkLst>
            <pc:docMk/>
            <pc:sldMk cId="3270006202" sldId="537"/>
            <ac:spMk id="7" creationId="{FE9F1340-00D6-6F38-2322-2771C31E6B83}"/>
          </ac:spMkLst>
        </pc:spChg>
      </pc:sldChg>
      <pc:sldChg chg="addSp delSp modSp add mod modNotesTx">
        <pc:chgData name="Rebecca McEwan" userId="ff810c5d-fc8a-4cb6-9b96-8b31b958f764" providerId="ADAL" clId="{918D7E7F-449A-452A-82CC-22A121704ADF}" dt="2025-02-04T04:07:27.788" v="8685" actId="20577"/>
        <pc:sldMkLst>
          <pc:docMk/>
          <pc:sldMk cId="1963787052" sldId="538"/>
        </pc:sldMkLst>
      </pc:sldChg>
      <pc:sldChg chg="add modNotesTx">
        <pc:chgData name="Rebecca McEwan" userId="ff810c5d-fc8a-4cb6-9b96-8b31b958f764" providerId="ADAL" clId="{918D7E7F-449A-452A-82CC-22A121704ADF}" dt="2025-02-09T21:08:16.382" v="9520" actId="12"/>
        <pc:sldMkLst>
          <pc:docMk/>
          <pc:sldMk cId="3966588028" sldId="539"/>
        </pc:sldMkLst>
      </pc:sldChg>
      <pc:sldChg chg="addSp delSp modSp add mod modNotesTx">
        <pc:chgData name="Rebecca McEwan" userId="ff810c5d-fc8a-4cb6-9b96-8b31b958f764" providerId="ADAL" clId="{918D7E7F-449A-452A-82CC-22A121704ADF}" dt="2025-02-09T21:06:01.542" v="9373" actId="20577"/>
        <pc:sldMkLst>
          <pc:docMk/>
          <pc:sldMk cId="3252031724" sldId="540"/>
        </pc:sldMkLst>
      </pc:sldChg>
      <pc:sldChg chg="addSp delSp modSp add del mod modClrScheme chgLayout modNotesTx">
        <pc:chgData name="Rebecca McEwan" userId="ff810c5d-fc8a-4cb6-9b96-8b31b958f764" providerId="ADAL" clId="{918D7E7F-449A-452A-82CC-22A121704ADF}" dt="2025-02-09T23:26:31.721" v="12638" actId="47"/>
        <pc:sldMkLst>
          <pc:docMk/>
          <pc:sldMk cId="3072117888" sldId="541"/>
        </pc:sldMkLst>
      </pc:sldChg>
      <pc:sldChg chg="add del">
        <pc:chgData name="Rebecca McEwan" userId="ff810c5d-fc8a-4cb6-9b96-8b31b958f764" providerId="ADAL" clId="{918D7E7F-449A-452A-82CC-22A121704ADF}" dt="2025-02-09T22:28:29.985" v="11033" actId="47"/>
        <pc:sldMkLst>
          <pc:docMk/>
          <pc:sldMk cId="3477434078" sldId="541"/>
        </pc:sldMkLst>
      </pc:sldChg>
      <pc:sldChg chg="addSp delSp modSp add mod modNotesTx">
        <pc:chgData name="Rebecca McEwan" userId="ff810c5d-fc8a-4cb6-9b96-8b31b958f764" providerId="ADAL" clId="{918D7E7F-449A-452A-82CC-22A121704ADF}" dt="2025-02-09T23:12:16.074" v="11346" actId="20577"/>
        <pc:sldMkLst>
          <pc:docMk/>
          <pc:sldMk cId="1731141958" sldId="542"/>
        </pc:sldMkLst>
        <pc:picChg chg="add mod">
          <ac:chgData name="Rebecca McEwan" userId="ff810c5d-fc8a-4cb6-9b96-8b31b958f764" providerId="ADAL" clId="{918D7E7F-449A-452A-82CC-22A121704ADF}" dt="2025-02-09T23:11:35.116" v="11345"/>
          <ac:picMkLst>
            <pc:docMk/>
            <pc:sldMk cId="1731141958" sldId="542"/>
            <ac:picMk id="3" creationId="{D5940B98-4FCC-CB0F-82BA-DCEBFC70D923}"/>
          </ac:picMkLst>
        </pc:picChg>
      </pc:sldChg>
      <pc:sldChg chg="modSp add mod modNotesTx">
        <pc:chgData name="Rebecca McEwan" userId="ff810c5d-fc8a-4cb6-9b96-8b31b958f764" providerId="ADAL" clId="{918D7E7F-449A-452A-82CC-22A121704ADF}" dt="2025-02-10T22:30:29.027" v="12957" actId="6549"/>
        <pc:sldMkLst>
          <pc:docMk/>
          <pc:sldMk cId="662067374" sldId="543"/>
        </pc:sldMkLst>
        <pc:spChg chg="mod">
          <ac:chgData name="Rebecca McEwan" userId="ff810c5d-fc8a-4cb6-9b96-8b31b958f764" providerId="ADAL" clId="{918D7E7F-449A-452A-82CC-22A121704ADF}" dt="2025-02-09T23:55:36.415" v="12666" actId="20577"/>
          <ac:spMkLst>
            <pc:docMk/>
            <pc:sldMk cId="662067374" sldId="543"/>
            <ac:spMk id="30" creationId="{2CE16D31-169C-6766-3962-37DED54781CB}"/>
          </ac:spMkLst>
        </pc:spChg>
        <pc:spChg chg="mod">
          <ac:chgData name="Rebecca McEwan" userId="ff810c5d-fc8a-4cb6-9b96-8b31b958f764" providerId="ADAL" clId="{918D7E7F-449A-452A-82CC-22A121704ADF}" dt="2025-02-09T23:55:24.539" v="12660" actId="20577"/>
          <ac:spMkLst>
            <pc:docMk/>
            <pc:sldMk cId="662067374" sldId="543"/>
            <ac:spMk id="34" creationId="{267075DD-8385-C35C-04F9-9AF110FB31B9}"/>
          </ac:spMkLst>
        </pc:spChg>
        <pc:cxnChg chg="mod">
          <ac:chgData name="Rebecca McEwan" userId="ff810c5d-fc8a-4cb6-9b96-8b31b958f764" providerId="ADAL" clId="{918D7E7F-449A-452A-82CC-22A121704ADF}" dt="2025-02-09T23:59:43.270" v="12702" actId="1076"/>
          <ac:cxnSpMkLst>
            <pc:docMk/>
            <pc:sldMk cId="662067374" sldId="543"/>
            <ac:cxnSpMk id="16" creationId="{8D4D5C8E-47A6-AEE3-76EC-2354A8DFA0DA}"/>
          </ac:cxnSpMkLst>
        </pc:cxnChg>
      </pc:sldChg>
      <pc:sldChg chg="addSp delSp modSp add mod modNotesTx">
        <pc:chgData name="Rebecca McEwan" userId="ff810c5d-fc8a-4cb6-9b96-8b31b958f764" providerId="ADAL" clId="{918D7E7F-449A-452A-82CC-22A121704ADF}" dt="2025-02-10T22:31:16.297" v="12991" actId="113"/>
        <pc:sldMkLst>
          <pc:docMk/>
          <pc:sldMk cId="4039273476" sldId="544"/>
        </pc:sldMkLst>
        <pc:spChg chg="mod">
          <ac:chgData name="Rebecca McEwan" userId="ff810c5d-fc8a-4cb6-9b96-8b31b958f764" providerId="ADAL" clId="{918D7E7F-449A-452A-82CC-22A121704ADF}" dt="2025-02-10T00:05:47.172" v="12779"/>
          <ac:spMkLst>
            <pc:docMk/>
            <pc:sldMk cId="4039273476" sldId="544"/>
            <ac:spMk id="46" creationId="{1142B12C-8481-EE0A-7A84-F52B4601C7F6}"/>
          </ac:spMkLst>
        </pc:spChg>
        <pc:spChg chg="mod">
          <ac:chgData name="Rebecca McEwan" userId="ff810c5d-fc8a-4cb6-9b96-8b31b958f764" providerId="ADAL" clId="{918D7E7F-449A-452A-82CC-22A121704ADF}" dt="2025-02-10T00:05:47.172" v="12779"/>
          <ac:spMkLst>
            <pc:docMk/>
            <pc:sldMk cId="4039273476" sldId="544"/>
            <ac:spMk id="49" creationId="{F1508185-7528-3215-656B-FB5D27C13223}"/>
          </ac:spMkLst>
        </pc:spChg>
        <pc:spChg chg="mod">
          <ac:chgData name="Rebecca McEwan" userId="ff810c5d-fc8a-4cb6-9b96-8b31b958f764" providerId="ADAL" clId="{918D7E7F-449A-452A-82CC-22A121704ADF}" dt="2025-02-10T00:05:47.172" v="12779"/>
          <ac:spMkLst>
            <pc:docMk/>
            <pc:sldMk cId="4039273476" sldId="544"/>
            <ac:spMk id="50" creationId="{A0EA37A1-1BD0-4CFA-94CE-7479020AE24A}"/>
          </ac:spMkLst>
        </pc:spChg>
        <pc:spChg chg="mod">
          <ac:chgData name="Rebecca McEwan" userId="ff810c5d-fc8a-4cb6-9b96-8b31b958f764" providerId="ADAL" clId="{918D7E7F-449A-452A-82CC-22A121704ADF}" dt="2025-02-10T00:05:47.172" v="12779"/>
          <ac:spMkLst>
            <pc:docMk/>
            <pc:sldMk cId="4039273476" sldId="544"/>
            <ac:spMk id="51" creationId="{927594D9-A445-83EF-ED2E-D8F539B29DF3}"/>
          </ac:spMkLst>
        </pc:spChg>
        <pc:spChg chg="mod">
          <ac:chgData name="Rebecca McEwan" userId="ff810c5d-fc8a-4cb6-9b96-8b31b958f764" providerId="ADAL" clId="{918D7E7F-449A-452A-82CC-22A121704ADF}" dt="2025-02-10T00:05:47.172" v="12779"/>
          <ac:spMkLst>
            <pc:docMk/>
            <pc:sldMk cId="4039273476" sldId="544"/>
            <ac:spMk id="52" creationId="{9D72E38E-D2B7-93C3-CC8D-87E60794FAF5}"/>
          </ac:spMkLst>
        </pc:spChg>
        <pc:spChg chg="mod">
          <ac:chgData name="Rebecca McEwan" userId="ff810c5d-fc8a-4cb6-9b96-8b31b958f764" providerId="ADAL" clId="{918D7E7F-449A-452A-82CC-22A121704ADF}" dt="2025-02-10T00:05:47.172" v="12779"/>
          <ac:spMkLst>
            <pc:docMk/>
            <pc:sldMk cId="4039273476" sldId="544"/>
            <ac:spMk id="53" creationId="{F48C38A5-5F80-4C89-803E-B6998092E40E}"/>
          </ac:spMkLst>
        </pc:spChg>
        <pc:spChg chg="mod">
          <ac:chgData name="Rebecca McEwan" userId="ff810c5d-fc8a-4cb6-9b96-8b31b958f764" providerId="ADAL" clId="{918D7E7F-449A-452A-82CC-22A121704ADF}" dt="2025-02-10T00:05:47.172" v="12779"/>
          <ac:spMkLst>
            <pc:docMk/>
            <pc:sldMk cId="4039273476" sldId="544"/>
            <ac:spMk id="54" creationId="{1313A368-14FE-DAAB-0359-B303D682E09D}"/>
          </ac:spMkLst>
        </pc:spChg>
        <pc:spChg chg="mod">
          <ac:chgData name="Rebecca McEwan" userId="ff810c5d-fc8a-4cb6-9b96-8b31b958f764" providerId="ADAL" clId="{918D7E7F-449A-452A-82CC-22A121704ADF}" dt="2025-02-10T00:05:47.172" v="12779"/>
          <ac:spMkLst>
            <pc:docMk/>
            <pc:sldMk cId="4039273476" sldId="544"/>
            <ac:spMk id="57" creationId="{4EB7A78B-EBDC-196D-3BAE-363E65E65C65}"/>
          </ac:spMkLst>
        </pc:spChg>
        <pc:spChg chg="mod">
          <ac:chgData name="Rebecca McEwan" userId="ff810c5d-fc8a-4cb6-9b96-8b31b958f764" providerId="ADAL" clId="{918D7E7F-449A-452A-82CC-22A121704ADF}" dt="2025-02-10T00:05:47.172" v="12779"/>
          <ac:spMkLst>
            <pc:docMk/>
            <pc:sldMk cId="4039273476" sldId="544"/>
            <ac:spMk id="59" creationId="{73E8A06F-5194-D096-DC8A-EBEA45D675B1}"/>
          </ac:spMkLst>
        </pc:spChg>
      </pc:sldChg>
    </pc:docChg>
  </pc:docChgLst>
  <pc:docChgLst>
    <pc:chgData name="Liz Heynes" userId="e5ff50d5-f39a-42f6-9e9f-e790bcc8c38d" providerId="ADAL" clId="{DEDF0328-5BE9-4230-B6E9-268CD43F9168}"/>
    <pc:docChg chg="custSel modSld modMainMaster">
      <pc:chgData name="Liz Heynes" userId="e5ff50d5-f39a-42f6-9e9f-e790bcc8c38d" providerId="ADAL" clId="{DEDF0328-5BE9-4230-B6E9-268CD43F9168}" dt="2024-12-16T05:25:01.083" v="935" actId="255"/>
      <pc:docMkLst>
        <pc:docMk/>
      </pc:docMkLst>
      <pc:sldChg chg="addSp modSp">
        <pc:chgData name="Liz Heynes" userId="e5ff50d5-f39a-42f6-9e9f-e790bcc8c38d" providerId="ADAL" clId="{DEDF0328-5BE9-4230-B6E9-268CD43F9168}" dt="2024-12-16T05:25:01.083" v="935" actId="255"/>
        <pc:sldMkLst>
          <pc:docMk/>
          <pc:sldMk cId="536094152" sldId="466"/>
        </pc:sldMkLst>
      </pc:sldChg>
      <pc:sldChg chg="addSp modSp">
        <pc:chgData name="Liz Heynes" userId="e5ff50d5-f39a-42f6-9e9f-e790bcc8c38d" providerId="ADAL" clId="{DEDF0328-5BE9-4230-B6E9-268CD43F9168}" dt="2024-12-16T05:25:01.083" v="935" actId="255"/>
        <pc:sldMkLst>
          <pc:docMk/>
          <pc:sldMk cId="3096463887" sldId="468"/>
        </pc:sldMkLst>
      </pc:sldChg>
      <pc:sldChg chg="addSp modSp">
        <pc:chgData name="Liz Heynes" userId="e5ff50d5-f39a-42f6-9e9f-e790bcc8c38d" providerId="ADAL" clId="{DEDF0328-5BE9-4230-B6E9-268CD43F9168}" dt="2024-12-16T05:25:01.083" v="935" actId="255"/>
        <pc:sldMkLst>
          <pc:docMk/>
          <pc:sldMk cId="3461911102" sldId="469"/>
        </pc:sldMkLst>
      </pc:sldChg>
      <pc:sldChg chg="addSp modSp">
        <pc:chgData name="Liz Heynes" userId="e5ff50d5-f39a-42f6-9e9f-e790bcc8c38d" providerId="ADAL" clId="{DEDF0328-5BE9-4230-B6E9-268CD43F9168}" dt="2024-12-16T05:25:01.083" v="935" actId="255"/>
        <pc:sldMkLst>
          <pc:docMk/>
          <pc:sldMk cId="3868218024" sldId="470"/>
        </pc:sldMkLst>
      </pc:sldChg>
      <pc:sldChg chg="addSp modSp">
        <pc:chgData name="Liz Heynes" userId="e5ff50d5-f39a-42f6-9e9f-e790bcc8c38d" providerId="ADAL" clId="{DEDF0328-5BE9-4230-B6E9-268CD43F9168}" dt="2024-12-16T05:25:01.083" v="935" actId="255"/>
        <pc:sldMkLst>
          <pc:docMk/>
          <pc:sldMk cId="2325795097" sldId="471"/>
        </pc:sldMkLst>
      </pc:sldChg>
      <pc:sldChg chg="addSp modSp">
        <pc:chgData name="Liz Heynes" userId="e5ff50d5-f39a-42f6-9e9f-e790bcc8c38d" providerId="ADAL" clId="{DEDF0328-5BE9-4230-B6E9-268CD43F9168}" dt="2024-12-16T05:25:01.083" v="935" actId="255"/>
        <pc:sldMkLst>
          <pc:docMk/>
          <pc:sldMk cId="2806691242" sldId="472"/>
        </pc:sldMkLst>
      </pc:sldChg>
      <pc:sldChg chg="addSp modSp">
        <pc:chgData name="Liz Heynes" userId="e5ff50d5-f39a-42f6-9e9f-e790bcc8c38d" providerId="ADAL" clId="{DEDF0328-5BE9-4230-B6E9-268CD43F9168}" dt="2024-12-16T05:25:01.083" v="935" actId="255"/>
        <pc:sldMkLst>
          <pc:docMk/>
          <pc:sldMk cId="2667868244" sldId="473"/>
        </pc:sldMkLst>
      </pc:sldChg>
      <pc:sldChg chg="addSp modSp">
        <pc:chgData name="Liz Heynes" userId="e5ff50d5-f39a-42f6-9e9f-e790bcc8c38d" providerId="ADAL" clId="{DEDF0328-5BE9-4230-B6E9-268CD43F9168}" dt="2024-12-16T05:25:01.083" v="935" actId="255"/>
        <pc:sldMkLst>
          <pc:docMk/>
          <pc:sldMk cId="1436218551" sldId="474"/>
        </pc:sldMkLst>
      </pc:sldChg>
      <pc:sldChg chg="addSp modSp">
        <pc:chgData name="Liz Heynes" userId="e5ff50d5-f39a-42f6-9e9f-e790bcc8c38d" providerId="ADAL" clId="{DEDF0328-5BE9-4230-B6E9-268CD43F9168}" dt="2024-12-16T05:25:01.083" v="935" actId="255"/>
        <pc:sldMkLst>
          <pc:docMk/>
          <pc:sldMk cId="908412850" sldId="475"/>
        </pc:sldMkLst>
      </pc:sldChg>
      <pc:sldChg chg="addSp modSp">
        <pc:chgData name="Liz Heynes" userId="e5ff50d5-f39a-42f6-9e9f-e790bcc8c38d" providerId="ADAL" clId="{DEDF0328-5BE9-4230-B6E9-268CD43F9168}" dt="2024-12-16T05:25:01.083" v="935" actId="255"/>
        <pc:sldMkLst>
          <pc:docMk/>
          <pc:sldMk cId="1716554648" sldId="476"/>
        </pc:sldMkLst>
      </pc:sldChg>
      <pc:sldChg chg="addSp modSp">
        <pc:chgData name="Liz Heynes" userId="e5ff50d5-f39a-42f6-9e9f-e790bcc8c38d" providerId="ADAL" clId="{DEDF0328-5BE9-4230-B6E9-268CD43F9168}" dt="2024-12-16T05:25:01.083" v="935" actId="255"/>
        <pc:sldMkLst>
          <pc:docMk/>
          <pc:sldMk cId="2664320030" sldId="478"/>
        </pc:sldMkLst>
      </pc:sldChg>
      <pc:sldChg chg="addSp modSp">
        <pc:chgData name="Liz Heynes" userId="e5ff50d5-f39a-42f6-9e9f-e790bcc8c38d" providerId="ADAL" clId="{DEDF0328-5BE9-4230-B6E9-268CD43F9168}" dt="2024-12-16T05:25:01.083" v="935" actId="255"/>
        <pc:sldMkLst>
          <pc:docMk/>
          <pc:sldMk cId="1611399072" sldId="479"/>
        </pc:sldMkLst>
      </pc:sldChg>
      <pc:sldChg chg="addSp modSp">
        <pc:chgData name="Liz Heynes" userId="e5ff50d5-f39a-42f6-9e9f-e790bcc8c38d" providerId="ADAL" clId="{DEDF0328-5BE9-4230-B6E9-268CD43F9168}" dt="2024-12-16T05:25:01.083" v="935" actId="255"/>
        <pc:sldMkLst>
          <pc:docMk/>
          <pc:sldMk cId="3005270447" sldId="480"/>
        </pc:sldMkLst>
      </pc:sldChg>
      <pc:sldChg chg="addSp modSp">
        <pc:chgData name="Liz Heynes" userId="e5ff50d5-f39a-42f6-9e9f-e790bcc8c38d" providerId="ADAL" clId="{DEDF0328-5BE9-4230-B6E9-268CD43F9168}" dt="2024-12-16T05:25:01.083" v="935" actId="255"/>
        <pc:sldMkLst>
          <pc:docMk/>
          <pc:sldMk cId="4046771955" sldId="481"/>
        </pc:sldMkLst>
      </pc:sldChg>
      <pc:sldChg chg="addSp modSp">
        <pc:chgData name="Liz Heynes" userId="e5ff50d5-f39a-42f6-9e9f-e790bcc8c38d" providerId="ADAL" clId="{DEDF0328-5BE9-4230-B6E9-268CD43F9168}" dt="2024-12-16T05:25:01.083" v="935" actId="255"/>
        <pc:sldMkLst>
          <pc:docMk/>
          <pc:sldMk cId="43502053" sldId="482"/>
        </pc:sldMkLst>
      </pc:sldChg>
      <pc:sldChg chg="addSp modSp">
        <pc:chgData name="Liz Heynes" userId="e5ff50d5-f39a-42f6-9e9f-e790bcc8c38d" providerId="ADAL" clId="{DEDF0328-5BE9-4230-B6E9-268CD43F9168}" dt="2024-12-16T05:25:01.083" v="935" actId="255"/>
        <pc:sldMkLst>
          <pc:docMk/>
          <pc:sldMk cId="1436297680" sldId="483"/>
        </pc:sldMkLst>
      </pc:sldChg>
      <pc:sldChg chg="addSp modSp">
        <pc:chgData name="Liz Heynes" userId="e5ff50d5-f39a-42f6-9e9f-e790bcc8c38d" providerId="ADAL" clId="{DEDF0328-5BE9-4230-B6E9-268CD43F9168}" dt="2024-12-16T05:25:01.083" v="935" actId="255"/>
        <pc:sldMkLst>
          <pc:docMk/>
          <pc:sldMk cId="202420733" sldId="485"/>
        </pc:sldMkLst>
      </pc:sldChg>
      <pc:sldChg chg="addSp modSp">
        <pc:chgData name="Liz Heynes" userId="e5ff50d5-f39a-42f6-9e9f-e790bcc8c38d" providerId="ADAL" clId="{DEDF0328-5BE9-4230-B6E9-268CD43F9168}" dt="2024-12-16T05:25:01.083" v="935" actId="255"/>
        <pc:sldMkLst>
          <pc:docMk/>
          <pc:sldMk cId="2252570692" sldId="486"/>
        </pc:sldMkLst>
      </pc:sldChg>
      <pc:sldChg chg="addSp delSp modSp mod modClrScheme chgLayout">
        <pc:chgData name="Liz Heynes" userId="e5ff50d5-f39a-42f6-9e9f-e790bcc8c38d" providerId="ADAL" clId="{DEDF0328-5BE9-4230-B6E9-268CD43F9168}" dt="2024-12-16T05:25:01.083" v="935" actId="255"/>
        <pc:sldMkLst>
          <pc:docMk/>
          <pc:sldMk cId="437983971" sldId="492"/>
        </pc:sldMkLst>
      </pc:sldChg>
      <pc:sldChg chg="addSp modSp">
        <pc:chgData name="Liz Heynes" userId="e5ff50d5-f39a-42f6-9e9f-e790bcc8c38d" providerId="ADAL" clId="{DEDF0328-5BE9-4230-B6E9-268CD43F9168}" dt="2024-12-16T05:25:01.083" v="935" actId="255"/>
        <pc:sldMkLst>
          <pc:docMk/>
          <pc:sldMk cId="3539524888" sldId="493"/>
        </pc:sldMkLst>
      </pc:sldChg>
      <pc:sldChg chg="addSp modSp">
        <pc:chgData name="Liz Heynes" userId="e5ff50d5-f39a-42f6-9e9f-e790bcc8c38d" providerId="ADAL" clId="{DEDF0328-5BE9-4230-B6E9-268CD43F9168}" dt="2024-12-16T05:25:01.083" v="935" actId="255"/>
        <pc:sldMkLst>
          <pc:docMk/>
          <pc:sldMk cId="2732659057" sldId="494"/>
        </pc:sldMkLst>
      </pc:sldChg>
      <pc:sldChg chg="addSp modSp">
        <pc:chgData name="Liz Heynes" userId="e5ff50d5-f39a-42f6-9e9f-e790bcc8c38d" providerId="ADAL" clId="{DEDF0328-5BE9-4230-B6E9-268CD43F9168}" dt="2024-12-16T05:25:01.083" v="935" actId="255"/>
        <pc:sldMkLst>
          <pc:docMk/>
          <pc:sldMk cId="4152176365" sldId="496"/>
        </pc:sldMkLst>
      </pc:sldChg>
      <pc:sldChg chg="addSp modSp">
        <pc:chgData name="Liz Heynes" userId="e5ff50d5-f39a-42f6-9e9f-e790bcc8c38d" providerId="ADAL" clId="{DEDF0328-5BE9-4230-B6E9-268CD43F9168}" dt="2024-12-16T05:25:01.083" v="935" actId="255"/>
        <pc:sldMkLst>
          <pc:docMk/>
          <pc:sldMk cId="1562032437" sldId="498"/>
        </pc:sldMkLst>
      </pc:sldChg>
      <pc:sldChg chg="addSp modSp">
        <pc:chgData name="Liz Heynes" userId="e5ff50d5-f39a-42f6-9e9f-e790bcc8c38d" providerId="ADAL" clId="{DEDF0328-5BE9-4230-B6E9-268CD43F9168}" dt="2024-12-16T05:25:01.083" v="935" actId="255"/>
        <pc:sldMkLst>
          <pc:docMk/>
          <pc:sldMk cId="3852941438" sldId="501"/>
        </pc:sldMkLst>
      </pc:sldChg>
      <pc:sldChg chg="addSp modSp">
        <pc:chgData name="Liz Heynes" userId="e5ff50d5-f39a-42f6-9e9f-e790bcc8c38d" providerId="ADAL" clId="{DEDF0328-5BE9-4230-B6E9-268CD43F9168}" dt="2024-12-16T05:25:01.083" v="935" actId="255"/>
        <pc:sldMkLst>
          <pc:docMk/>
          <pc:sldMk cId="1512518187" sldId="502"/>
        </pc:sldMkLst>
      </pc:sldChg>
      <pc:sldChg chg="addSp modSp">
        <pc:chgData name="Liz Heynes" userId="e5ff50d5-f39a-42f6-9e9f-e790bcc8c38d" providerId="ADAL" clId="{DEDF0328-5BE9-4230-B6E9-268CD43F9168}" dt="2024-12-16T05:25:01.083" v="935" actId="255"/>
        <pc:sldMkLst>
          <pc:docMk/>
          <pc:sldMk cId="3038693354" sldId="503"/>
        </pc:sldMkLst>
      </pc:sldChg>
      <pc:sldChg chg="addSp modSp">
        <pc:chgData name="Liz Heynes" userId="e5ff50d5-f39a-42f6-9e9f-e790bcc8c38d" providerId="ADAL" clId="{DEDF0328-5BE9-4230-B6E9-268CD43F9168}" dt="2024-12-16T05:25:01.083" v="935" actId="255"/>
        <pc:sldMkLst>
          <pc:docMk/>
          <pc:sldMk cId="1239296016" sldId="504"/>
        </pc:sldMkLst>
      </pc:sldChg>
      <pc:sldChg chg="addSp delSp modSp mod modClrScheme chgLayout">
        <pc:chgData name="Liz Heynes" userId="e5ff50d5-f39a-42f6-9e9f-e790bcc8c38d" providerId="ADAL" clId="{DEDF0328-5BE9-4230-B6E9-268CD43F9168}" dt="2024-12-16T05:25:01.083" v="935" actId="255"/>
        <pc:sldMkLst>
          <pc:docMk/>
          <pc:sldMk cId="409148390" sldId="514"/>
        </pc:sldMkLst>
        <pc:spChg chg="mod ord">
          <ac:chgData name="Liz Heynes" userId="e5ff50d5-f39a-42f6-9e9f-e790bcc8c38d" providerId="ADAL" clId="{DEDF0328-5BE9-4230-B6E9-268CD43F9168}" dt="2024-12-16T05:25:01.083" v="935" actId="255"/>
          <ac:spMkLst>
            <pc:docMk/>
            <pc:sldMk cId="409148390" sldId="514"/>
            <ac:spMk id="6" creationId="{3E192CB3-B945-9406-F3AE-9F952F274A67}"/>
          </ac:spMkLst>
        </pc:spChg>
        <pc:spChg chg="add mod">
          <ac:chgData name="Liz Heynes" userId="e5ff50d5-f39a-42f6-9e9f-e790bcc8c38d" providerId="ADAL" clId="{DEDF0328-5BE9-4230-B6E9-268CD43F9168}" dt="2024-12-12T05:27:52.290" v="805" actId="1036"/>
          <ac:spMkLst>
            <pc:docMk/>
            <pc:sldMk cId="409148390" sldId="514"/>
            <ac:spMk id="8" creationId="{04EC5B2F-F271-7C29-DD4B-9A1DA80FB0EB}"/>
          </ac:spMkLst>
        </pc:spChg>
        <pc:spChg chg="add mod">
          <ac:chgData name="Liz Heynes" userId="e5ff50d5-f39a-42f6-9e9f-e790bcc8c38d" providerId="ADAL" clId="{DEDF0328-5BE9-4230-B6E9-268CD43F9168}" dt="2024-12-12T05:27:41.153" v="801" actId="1076"/>
          <ac:spMkLst>
            <pc:docMk/>
            <pc:sldMk cId="409148390" sldId="514"/>
            <ac:spMk id="10" creationId="{5481E116-BEEB-5C2C-4CF7-4BD101E7D632}"/>
          </ac:spMkLst>
        </pc:spChg>
      </pc:sldChg>
      <pc:sldChg chg="delSp modSp mod modClrScheme chgLayout">
        <pc:chgData name="Liz Heynes" userId="e5ff50d5-f39a-42f6-9e9f-e790bcc8c38d" providerId="ADAL" clId="{DEDF0328-5BE9-4230-B6E9-268CD43F9168}" dt="2024-12-16T05:25:01.083" v="935" actId="255"/>
        <pc:sldMkLst>
          <pc:docMk/>
          <pc:sldMk cId="2250366819" sldId="515"/>
        </pc:sldMkLst>
        <pc:spChg chg="mod ord">
          <ac:chgData name="Liz Heynes" userId="e5ff50d5-f39a-42f6-9e9f-e790bcc8c38d" providerId="ADAL" clId="{DEDF0328-5BE9-4230-B6E9-268CD43F9168}" dt="2024-12-16T05:25:01.083" v="935" actId="255"/>
          <ac:spMkLst>
            <pc:docMk/>
            <pc:sldMk cId="2250366819" sldId="515"/>
            <ac:spMk id="9" creationId="{70C25FC5-5321-A8D4-56FF-DCFA978EFFF9}"/>
          </ac:spMkLst>
        </pc:spChg>
      </pc:sldChg>
      <pc:sldChg chg="addSp modSp">
        <pc:chgData name="Liz Heynes" userId="e5ff50d5-f39a-42f6-9e9f-e790bcc8c38d" providerId="ADAL" clId="{DEDF0328-5BE9-4230-B6E9-268CD43F9168}" dt="2024-12-16T05:25:01.083" v="935" actId="255"/>
        <pc:sldMkLst>
          <pc:docMk/>
          <pc:sldMk cId="3749618830" sldId="516"/>
        </pc:sldMkLst>
        <pc:spChg chg="add mod">
          <ac:chgData name="Liz Heynes" userId="e5ff50d5-f39a-42f6-9e9f-e790bcc8c38d" providerId="ADAL" clId="{DEDF0328-5BE9-4230-B6E9-268CD43F9168}" dt="2024-12-16T05:25:01.083" v="935" actId="255"/>
          <ac:spMkLst>
            <pc:docMk/>
            <pc:sldMk cId="3749618830" sldId="516"/>
            <ac:spMk id="2" creationId="{EF3454BD-59A5-2BE6-DF4A-C432C62F6C22}"/>
          </ac:spMkLst>
        </pc:spChg>
      </pc:sldChg>
      <pc:sldChg chg="addSp modSp">
        <pc:chgData name="Liz Heynes" userId="e5ff50d5-f39a-42f6-9e9f-e790bcc8c38d" providerId="ADAL" clId="{DEDF0328-5BE9-4230-B6E9-268CD43F9168}" dt="2024-12-16T05:25:01.083" v="935" actId="255"/>
        <pc:sldMkLst>
          <pc:docMk/>
          <pc:sldMk cId="408170987" sldId="517"/>
        </pc:sldMkLst>
      </pc:sldChg>
      <pc:sldChg chg="addSp modSp">
        <pc:chgData name="Liz Heynes" userId="e5ff50d5-f39a-42f6-9e9f-e790bcc8c38d" providerId="ADAL" clId="{DEDF0328-5BE9-4230-B6E9-268CD43F9168}" dt="2024-12-16T05:25:01.083" v="935" actId="255"/>
        <pc:sldMkLst>
          <pc:docMk/>
          <pc:sldMk cId="956826876" sldId="518"/>
        </pc:sldMkLst>
        <pc:spChg chg="add mod">
          <ac:chgData name="Liz Heynes" userId="e5ff50d5-f39a-42f6-9e9f-e790bcc8c38d" providerId="ADAL" clId="{DEDF0328-5BE9-4230-B6E9-268CD43F9168}" dt="2024-12-16T05:25:01.083" v="935" actId="255"/>
          <ac:spMkLst>
            <pc:docMk/>
            <pc:sldMk cId="956826876" sldId="518"/>
            <ac:spMk id="9" creationId="{500612B8-3A28-A216-F201-40BF81098D33}"/>
          </ac:spMkLst>
        </pc:spChg>
      </pc:sldChg>
      <pc:sldChg chg="addSp modSp">
        <pc:chgData name="Liz Heynes" userId="e5ff50d5-f39a-42f6-9e9f-e790bcc8c38d" providerId="ADAL" clId="{DEDF0328-5BE9-4230-B6E9-268CD43F9168}" dt="2024-12-16T05:25:01.083" v="935" actId="255"/>
        <pc:sldMkLst>
          <pc:docMk/>
          <pc:sldMk cId="3980014215" sldId="519"/>
        </pc:sldMkLst>
        <pc:spChg chg="add mod">
          <ac:chgData name="Liz Heynes" userId="e5ff50d5-f39a-42f6-9e9f-e790bcc8c38d" providerId="ADAL" clId="{DEDF0328-5BE9-4230-B6E9-268CD43F9168}" dt="2024-12-16T05:25:01.083" v="935" actId="255"/>
          <ac:spMkLst>
            <pc:docMk/>
            <pc:sldMk cId="3980014215" sldId="519"/>
            <ac:spMk id="2" creationId="{F0925F27-E166-EF4E-A45D-010BD18196DF}"/>
          </ac:spMkLst>
        </pc:spChg>
      </pc:sldChg>
      <pc:sldChg chg="addSp modSp">
        <pc:chgData name="Liz Heynes" userId="e5ff50d5-f39a-42f6-9e9f-e790bcc8c38d" providerId="ADAL" clId="{DEDF0328-5BE9-4230-B6E9-268CD43F9168}" dt="2024-12-16T05:25:01.083" v="935" actId="255"/>
        <pc:sldMkLst>
          <pc:docMk/>
          <pc:sldMk cId="2567982470" sldId="520"/>
        </pc:sldMkLst>
        <pc:spChg chg="add mod">
          <ac:chgData name="Liz Heynes" userId="e5ff50d5-f39a-42f6-9e9f-e790bcc8c38d" providerId="ADAL" clId="{DEDF0328-5BE9-4230-B6E9-268CD43F9168}" dt="2024-12-16T05:25:01.083" v="935" actId="255"/>
          <ac:spMkLst>
            <pc:docMk/>
            <pc:sldMk cId="2567982470" sldId="520"/>
            <ac:spMk id="3" creationId="{533F4AA8-3C90-3409-1A5C-0927FE41B500}"/>
          </ac:spMkLst>
        </pc:spChg>
      </pc:sldChg>
      <pc:sldChg chg="addSp modSp">
        <pc:chgData name="Liz Heynes" userId="e5ff50d5-f39a-42f6-9e9f-e790bcc8c38d" providerId="ADAL" clId="{DEDF0328-5BE9-4230-B6E9-268CD43F9168}" dt="2024-12-16T05:25:01.083" v="935" actId="255"/>
        <pc:sldMkLst>
          <pc:docMk/>
          <pc:sldMk cId="3021334392" sldId="521"/>
        </pc:sldMkLst>
        <pc:spChg chg="add mod">
          <ac:chgData name="Liz Heynes" userId="e5ff50d5-f39a-42f6-9e9f-e790bcc8c38d" providerId="ADAL" clId="{DEDF0328-5BE9-4230-B6E9-268CD43F9168}" dt="2024-12-16T05:25:01.083" v="935" actId="255"/>
          <ac:spMkLst>
            <pc:docMk/>
            <pc:sldMk cId="3021334392" sldId="521"/>
            <ac:spMk id="6" creationId="{90D3B5E6-B11F-C930-2B15-298770898D1E}"/>
          </ac:spMkLst>
        </pc:spChg>
      </pc:sldChg>
      <pc:sldChg chg="addSp modSp">
        <pc:chgData name="Liz Heynes" userId="e5ff50d5-f39a-42f6-9e9f-e790bcc8c38d" providerId="ADAL" clId="{DEDF0328-5BE9-4230-B6E9-268CD43F9168}" dt="2024-12-16T05:25:01.083" v="935" actId="255"/>
        <pc:sldMkLst>
          <pc:docMk/>
          <pc:sldMk cId="3177197192" sldId="522"/>
        </pc:sldMkLst>
        <pc:spChg chg="add mod">
          <ac:chgData name="Liz Heynes" userId="e5ff50d5-f39a-42f6-9e9f-e790bcc8c38d" providerId="ADAL" clId="{DEDF0328-5BE9-4230-B6E9-268CD43F9168}" dt="2024-12-16T05:25:01.083" v="935" actId="255"/>
          <ac:spMkLst>
            <pc:docMk/>
            <pc:sldMk cId="3177197192" sldId="522"/>
            <ac:spMk id="3" creationId="{F6644657-90E0-EAFA-2AEF-5E62BE35386C}"/>
          </ac:spMkLst>
        </pc:spChg>
      </pc:sldChg>
      <pc:sldChg chg="addSp modSp">
        <pc:chgData name="Liz Heynes" userId="e5ff50d5-f39a-42f6-9e9f-e790bcc8c38d" providerId="ADAL" clId="{DEDF0328-5BE9-4230-B6E9-268CD43F9168}" dt="2024-12-16T05:25:01.083" v="935" actId="255"/>
        <pc:sldMkLst>
          <pc:docMk/>
          <pc:sldMk cId="36868995" sldId="523"/>
        </pc:sldMkLst>
        <pc:spChg chg="add mod">
          <ac:chgData name="Liz Heynes" userId="e5ff50d5-f39a-42f6-9e9f-e790bcc8c38d" providerId="ADAL" clId="{DEDF0328-5BE9-4230-B6E9-268CD43F9168}" dt="2024-12-16T05:25:01.083" v="935" actId="255"/>
          <ac:spMkLst>
            <pc:docMk/>
            <pc:sldMk cId="36868995" sldId="523"/>
            <ac:spMk id="2" creationId="{3084492E-E9B2-983D-67AC-D7D734AD4842}"/>
          </ac:spMkLst>
        </pc:spChg>
      </pc:sldChg>
      <pc:sldChg chg="addSp modSp">
        <pc:chgData name="Liz Heynes" userId="e5ff50d5-f39a-42f6-9e9f-e790bcc8c38d" providerId="ADAL" clId="{DEDF0328-5BE9-4230-B6E9-268CD43F9168}" dt="2024-12-16T05:25:01.083" v="935" actId="255"/>
        <pc:sldMkLst>
          <pc:docMk/>
          <pc:sldMk cId="450225183" sldId="524"/>
        </pc:sldMkLst>
        <pc:spChg chg="add mod">
          <ac:chgData name="Liz Heynes" userId="e5ff50d5-f39a-42f6-9e9f-e790bcc8c38d" providerId="ADAL" clId="{DEDF0328-5BE9-4230-B6E9-268CD43F9168}" dt="2024-12-16T05:25:01.083" v="935" actId="255"/>
          <ac:spMkLst>
            <pc:docMk/>
            <pc:sldMk cId="450225183" sldId="524"/>
            <ac:spMk id="2" creationId="{BD32DD31-D301-94C5-AB0E-01529CAE198C}"/>
          </ac:spMkLst>
        </pc:spChg>
      </pc:sldChg>
      <pc:sldChg chg="addSp modSp">
        <pc:chgData name="Liz Heynes" userId="e5ff50d5-f39a-42f6-9e9f-e790bcc8c38d" providerId="ADAL" clId="{DEDF0328-5BE9-4230-B6E9-268CD43F9168}" dt="2024-12-16T05:25:01.083" v="935" actId="255"/>
        <pc:sldMkLst>
          <pc:docMk/>
          <pc:sldMk cId="3539928300" sldId="525"/>
        </pc:sldMkLst>
      </pc:sldChg>
      <pc:sldChg chg="addSp modSp">
        <pc:chgData name="Liz Heynes" userId="e5ff50d5-f39a-42f6-9e9f-e790bcc8c38d" providerId="ADAL" clId="{DEDF0328-5BE9-4230-B6E9-268CD43F9168}" dt="2024-12-16T05:25:01.083" v="935" actId="255"/>
        <pc:sldMkLst>
          <pc:docMk/>
          <pc:sldMk cId="2922507473" sldId="526"/>
        </pc:sldMkLst>
      </pc:sldChg>
      <pc:sldMasterChg chg="addSp delSp modSp mod modSldLayout">
        <pc:chgData name="Liz Heynes" userId="e5ff50d5-f39a-42f6-9e9f-e790bcc8c38d" providerId="ADAL" clId="{DEDF0328-5BE9-4230-B6E9-268CD43F9168}" dt="2024-12-16T05:24:35.302" v="932" actId="20577"/>
        <pc:sldMasterMkLst>
          <pc:docMk/>
          <pc:sldMasterMk cId="1034081160" sldId="2147483648"/>
        </pc:sldMasterMkLst>
        <pc:spChg chg="mod">
          <ac:chgData name="Liz Heynes" userId="e5ff50d5-f39a-42f6-9e9f-e790bcc8c38d" providerId="ADAL" clId="{DEDF0328-5BE9-4230-B6E9-268CD43F9168}" dt="2024-12-12T05:19:51.408" v="15" actId="21"/>
          <ac:spMkLst>
            <pc:docMk/>
            <pc:sldMasterMk cId="1034081160" sldId="2147483648"/>
            <ac:spMk id="2" creationId="{EEE8AE92-0213-437C-B940-E546331FD9EE}"/>
          </ac:spMkLst>
        </pc:spChg>
        <pc:sldLayoutChg chg="addSp delSp modSp mod">
          <pc:chgData name="Liz Heynes" userId="e5ff50d5-f39a-42f6-9e9f-e790bcc8c38d" providerId="ADAL" clId="{DEDF0328-5BE9-4230-B6E9-268CD43F9168}" dt="2024-12-12T05:18:50.856" v="4" actId="478"/>
          <pc:sldLayoutMkLst>
            <pc:docMk/>
            <pc:sldMasterMk cId="1034081160" sldId="2147483648"/>
            <pc:sldLayoutMk cId="1677362999" sldId="2147483672"/>
          </pc:sldLayoutMkLst>
        </pc:sldLayoutChg>
        <pc:sldLayoutChg chg="addSp delSp modSp mod">
          <pc:chgData name="Liz Heynes" userId="e5ff50d5-f39a-42f6-9e9f-e790bcc8c38d" providerId="ADAL" clId="{DEDF0328-5BE9-4230-B6E9-268CD43F9168}" dt="2024-12-12T04:59:48.822" v="1"/>
          <pc:sldLayoutMkLst>
            <pc:docMk/>
            <pc:sldMasterMk cId="1034081160" sldId="2147483648"/>
            <pc:sldLayoutMk cId="3150599500" sldId="2147483709"/>
          </pc:sldLayoutMkLst>
        </pc:sldLayoutChg>
        <pc:sldLayoutChg chg="addSp delSp modSp mod">
          <pc:chgData name="Liz Heynes" userId="e5ff50d5-f39a-42f6-9e9f-e790bcc8c38d" providerId="ADAL" clId="{DEDF0328-5BE9-4230-B6E9-268CD43F9168}" dt="2024-12-16T05:24:35.302" v="932" actId="20577"/>
          <pc:sldLayoutMkLst>
            <pc:docMk/>
            <pc:sldMasterMk cId="1034081160" sldId="2147483648"/>
            <pc:sldLayoutMk cId="1405042298" sldId="2147483717"/>
          </pc:sldLayoutMkLst>
          <pc:spChg chg="mod">
            <ac:chgData name="Liz Heynes" userId="e5ff50d5-f39a-42f6-9e9f-e790bcc8c38d" providerId="ADAL" clId="{DEDF0328-5BE9-4230-B6E9-268CD43F9168}" dt="2024-12-16T05:24:35.302" v="932" actId="20577"/>
            <ac:spMkLst>
              <pc:docMk/>
              <pc:sldMasterMk cId="1034081160" sldId="2147483648"/>
              <pc:sldLayoutMk cId="1405042298" sldId="2147483717"/>
              <ac:spMk id="12" creationId="{C8F0A3AE-F935-FD54-48F8-9FB80E766B76}"/>
            </ac:spMkLst>
          </pc:spChg>
          <pc:spChg chg="mod">
            <ac:chgData name="Liz Heynes" userId="e5ff50d5-f39a-42f6-9e9f-e790bcc8c38d" providerId="ADAL" clId="{DEDF0328-5BE9-4230-B6E9-268CD43F9168}" dt="2024-12-12T05:29:57.503" v="929"/>
            <ac:spMkLst>
              <pc:docMk/>
              <pc:sldMasterMk cId="1034081160" sldId="2147483648"/>
              <pc:sldLayoutMk cId="1405042298" sldId="2147483717"/>
              <ac:spMk id="23" creationId="{7F94E1F5-5428-02E1-BAFF-34AF7FF35269}"/>
            </ac:spMkLst>
          </pc:spChg>
          <pc:grpChg chg="add mod">
            <ac:chgData name="Liz Heynes" userId="e5ff50d5-f39a-42f6-9e9f-e790bcc8c38d" providerId="ADAL" clId="{DEDF0328-5BE9-4230-B6E9-268CD43F9168}" dt="2024-12-12T05:29:57.503" v="929"/>
            <ac:grpSpMkLst>
              <pc:docMk/>
              <pc:sldMasterMk cId="1034081160" sldId="2147483648"/>
              <pc:sldLayoutMk cId="1405042298" sldId="2147483717"/>
              <ac:grpSpMk id="22" creationId="{2A29B602-A10D-698C-7C33-8B4BA24B7966}"/>
            </ac:grpSpMkLst>
          </pc:grpChg>
          <pc:picChg chg="mod">
            <ac:chgData name="Liz Heynes" userId="e5ff50d5-f39a-42f6-9e9f-e790bcc8c38d" providerId="ADAL" clId="{DEDF0328-5BE9-4230-B6E9-268CD43F9168}" dt="2024-12-12T05:29:57.503" v="929"/>
            <ac:picMkLst>
              <pc:docMk/>
              <pc:sldMasterMk cId="1034081160" sldId="2147483648"/>
              <pc:sldLayoutMk cId="1405042298" sldId="2147483717"/>
              <ac:picMk id="24" creationId="{D6DA7803-FA1D-91C2-8E9D-FD13A2763B21}"/>
            </ac:picMkLst>
          </pc:picChg>
        </pc:sldLayoutChg>
      </pc:sldMasterChg>
    </pc:docChg>
  </pc:docChgLst>
  <pc:docChgLst>
    <pc:chgData name="Kerrie Shanahan" userId="ae473d9f-76e9-476f-892f-2674ea963afc" providerId="ADAL" clId="{D0D4D9B3-5C41-4AD5-899F-3E9896109C93}"/>
    <pc:docChg chg="undo redo custSel delSld modSld modMainMaster">
      <pc:chgData name="Kerrie Shanahan" userId="ae473d9f-76e9-476f-892f-2674ea963afc" providerId="ADAL" clId="{D0D4D9B3-5C41-4AD5-899F-3E9896109C93}" dt="2025-02-12T04:42:37.349" v="3571" actId="21"/>
      <pc:docMkLst>
        <pc:docMk/>
      </pc:docMkLst>
      <pc:sldChg chg="addSp delSp modSp mod modNotesTx">
        <pc:chgData name="Kerrie Shanahan" userId="ae473d9f-76e9-476f-892f-2674ea963afc" providerId="ADAL" clId="{D0D4D9B3-5C41-4AD5-899F-3E9896109C93}" dt="2025-02-11T01:14:52.872" v="2988" actId="20577"/>
        <pc:sldMkLst>
          <pc:docMk/>
          <pc:sldMk cId="3096463887" sldId="468"/>
        </pc:sldMkLst>
      </pc:sldChg>
      <pc:sldChg chg="addSp delSp modSp mod modNotesTx">
        <pc:chgData name="Kerrie Shanahan" userId="ae473d9f-76e9-476f-892f-2674ea963afc" providerId="ADAL" clId="{D0D4D9B3-5C41-4AD5-899F-3E9896109C93}" dt="2025-02-12T01:40:59.555" v="3487"/>
        <pc:sldMkLst>
          <pc:docMk/>
          <pc:sldMk cId="3461911102" sldId="469"/>
        </pc:sldMkLst>
        <pc:spChg chg="mod">
          <ac:chgData name="Kerrie Shanahan" userId="ae473d9f-76e9-476f-892f-2674ea963afc" providerId="ADAL" clId="{D0D4D9B3-5C41-4AD5-899F-3E9896109C93}" dt="2025-02-04T05:14:44.533" v="254" actId="20577"/>
          <ac:spMkLst>
            <pc:docMk/>
            <pc:sldMk cId="3461911102" sldId="469"/>
            <ac:spMk id="8" creationId="{597F896C-1F23-9075-53CA-3D02F53467B0}"/>
          </ac:spMkLst>
        </pc:spChg>
      </pc:sldChg>
      <pc:sldChg chg="addSp delSp modSp mod modNotesTx">
        <pc:chgData name="Kerrie Shanahan" userId="ae473d9f-76e9-476f-892f-2674ea963afc" providerId="ADAL" clId="{D0D4D9B3-5C41-4AD5-899F-3E9896109C93}" dt="2025-02-12T01:41:09.929" v="3488"/>
        <pc:sldMkLst>
          <pc:docMk/>
          <pc:sldMk cId="3868218024" sldId="470"/>
        </pc:sldMkLst>
        <pc:spChg chg="mod">
          <ac:chgData name="Kerrie Shanahan" userId="ae473d9f-76e9-476f-892f-2674ea963afc" providerId="ADAL" clId="{D0D4D9B3-5C41-4AD5-899F-3E9896109C93}" dt="2025-02-04T05:14:33.600" v="249" actId="20577"/>
          <ac:spMkLst>
            <pc:docMk/>
            <pc:sldMk cId="3868218024" sldId="470"/>
            <ac:spMk id="5" creationId="{6D9EC7DD-B648-38E0-B2FF-B848B660100B}"/>
          </ac:spMkLst>
        </pc:spChg>
      </pc:sldChg>
      <pc:sldChg chg="addSp delSp modSp mod modNotesTx">
        <pc:chgData name="Kerrie Shanahan" userId="ae473d9f-76e9-476f-892f-2674ea963afc" providerId="ADAL" clId="{D0D4D9B3-5C41-4AD5-899F-3E9896109C93}" dt="2025-02-12T01:41:15.829" v="3489"/>
        <pc:sldMkLst>
          <pc:docMk/>
          <pc:sldMk cId="2325795097" sldId="471"/>
        </pc:sldMkLst>
        <pc:spChg chg="mod">
          <ac:chgData name="Kerrie Shanahan" userId="ae473d9f-76e9-476f-892f-2674ea963afc" providerId="ADAL" clId="{D0D4D9B3-5C41-4AD5-899F-3E9896109C93}" dt="2025-02-04T05:14:16.100" v="244" actId="164"/>
          <ac:spMkLst>
            <pc:docMk/>
            <pc:sldMk cId="2325795097" sldId="471"/>
            <ac:spMk id="3" creationId="{9109948D-5C92-E1CB-E2DE-C5041DE33646}"/>
          </ac:spMkLst>
        </pc:spChg>
      </pc:sldChg>
      <pc:sldChg chg="addSp modSp modNotesTx">
        <pc:chgData name="Kerrie Shanahan" userId="ae473d9f-76e9-476f-892f-2674ea963afc" providerId="ADAL" clId="{D0D4D9B3-5C41-4AD5-899F-3E9896109C93}" dt="2025-02-11T01:16:33.665" v="2997" actId="20577"/>
        <pc:sldMkLst>
          <pc:docMk/>
          <pc:sldMk cId="2667868244" sldId="473"/>
        </pc:sldMkLst>
        <pc:spChg chg="mod">
          <ac:chgData name="Kerrie Shanahan" userId="ae473d9f-76e9-476f-892f-2674ea963afc" providerId="ADAL" clId="{D0D4D9B3-5C41-4AD5-899F-3E9896109C93}" dt="2025-02-04T05:19:53.646" v="296"/>
          <ac:spMkLst>
            <pc:docMk/>
            <pc:sldMk cId="2667868244" sldId="473"/>
            <ac:spMk id="6" creationId="{4B8A97D4-D684-096B-BD34-0CF3412AB69C}"/>
          </ac:spMkLst>
        </pc:spChg>
        <pc:spChg chg="mod">
          <ac:chgData name="Kerrie Shanahan" userId="ae473d9f-76e9-476f-892f-2674ea963afc" providerId="ADAL" clId="{D0D4D9B3-5C41-4AD5-899F-3E9896109C93}" dt="2025-02-04T05:19:53.646" v="296"/>
          <ac:spMkLst>
            <pc:docMk/>
            <pc:sldMk cId="2667868244" sldId="473"/>
            <ac:spMk id="7" creationId="{BD9D531A-16D9-6BD3-B0BD-A523F8A43DF4}"/>
          </ac:spMkLst>
        </pc:spChg>
        <pc:grpChg chg="add mod">
          <ac:chgData name="Kerrie Shanahan" userId="ae473d9f-76e9-476f-892f-2674ea963afc" providerId="ADAL" clId="{D0D4D9B3-5C41-4AD5-899F-3E9896109C93}" dt="2025-02-04T05:19:53.646" v="296"/>
          <ac:grpSpMkLst>
            <pc:docMk/>
            <pc:sldMk cId="2667868244" sldId="473"/>
            <ac:grpSpMk id="3" creationId="{FD3742CB-1D59-98E9-0A4B-4C24EC3A0BAE}"/>
          </ac:grpSpMkLst>
        </pc:grpChg>
        <pc:picChg chg="mod">
          <ac:chgData name="Kerrie Shanahan" userId="ae473d9f-76e9-476f-892f-2674ea963afc" providerId="ADAL" clId="{D0D4D9B3-5C41-4AD5-899F-3E9896109C93}" dt="2025-02-04T05:19:53.646" v="296"/>
          <ac:picMkLst>
            <pc:docMk/>
            <pc:sldMk cId="2667868244" sldId="473"/>
            <ac:picMk id="4" creationId="{9EDACE69-6AD2-0895-8094-82808F4D5276}"/>
          </ac:picMkLst>
        </pc:picChg>
      </pc:sldChg>
      <pc:sldChg chg="modSp mod modNotesTx">
        <pc:chgData name="Kerrie Shanahan" userId="ae473d9f-76e9-476f-892f-2674ea963afc" providerId="ADAL" clId="{D0D4D9B3-5C41-4AD5-899F-3E9896109C93}" dt="2025-02-11T01:18:06.802" v="3000" actId="113"/>
        <pc:sldMkLst>
          <pc:docMk/>
          <pc:sldMk cId="2664320030" sldId="478"/>
        </pc:sldMkLst>
        <pc:spChg chg="mod">
          <ac:chgData name="Kerrie Shanahan" userId="ae473d9f-76e9-476f-892f-2674ea963afc" providerId="ADAL" clId="{D0D4D9B3-5C41-4AD5-899F-3E9896109C93}" dt="2025-01-27T00:38:31.835" v="96" actId="20577"/>
          <ac:spMkLst>
            <pc:docMk/>
            <pc:sldMk cId="2664320030" sldId="478"/>
            <ac:spMk id="4" creationId="{0D0279DB-C4F0-188F-14A7-6B4DDAF5C529}"/>
          </ac:spMkLst>
        </pc:spChg>
      </pc:sldChg>
      <pc:sldChg chg="modSp mod modNotesTx">
        <pc:chgData name="Kerrie Shanahan" userId="ae473d9f-76e9-476f-892f-2674ea963afc" providerId="ADAL" clId="{D0D4D9B3-5C41-4AD5-899F-3E9896109C93}" dt="2025-02-05T03:38:06.885" v="1808" actId="20577"/>
        <pc:sldMkLst>
          <pc:docMk/>
          <pc:sldMk cId="1611399072" sldId="479"/>
        </pc:sldMkLst>
      </pc:sldChg>
      <pc:sldChg chg="modSp mod modNotesTx">
        <pc:chgData name="Kerrie Shanahan" userId="ae473d9f-76e9-476f-892f-2674ea963afc" providerId="ADAL" clId="{D0D4D9B3-5C41-4AD5-899F-3E9896109C93}" dt="2025-02-11T02:49:20.485" v="3211" actId="20577"/>
        <pc:sldMkLst>
          <pc:docMk/>
          <pc:sldMk cId="3005270447" sldId="480"/>
        </pc:sldMkLst>
        <pc:spChg chg="mod">
          <ac:chgData name="Kerrie Shanahan" userId="ae473d9f-76e9-476f-892f-2674ea963afc" providerId="ADAL" clId="{D0D4D9B3-5C41-4AD5-899F-3E9896109C93}" dt="2025-02-11T02:49:20.485" v="3211" actId="20577"/>
          <ac:spMkLst>
            <pc:docMk/>
            <pc:sldMk cId="3005270447" sldId="480"/>
            <ac:spMk id="2" creationId="{3AA61864-491A-5E40-41DA-0C8A5CCE78EB}"/>
          </ac:spMkLst>
        </pc:spChg>
      </pc:sldChg>
      <pc:sldChg chg="modNotesTx">
        <pc:chgData name="Kerrie Shanahan" userId="ae473d9f-76e9-476f-892f-2674ea963afc" providerId="ADAL" clId="{D0D4D9B3-5C41-4AD5-899F-3E9896109C93}" dt="2025-02-12T01:42:46.099" v="3491" actId="20577"/>
        <pc:sldMkLst>
          <pc:docMk/>
          <pc:sldMk cId="4046771955" sldId="481"/>
        </pc:sldMkLst>
      </pc:sldChg>
      <pc:sldChg chg="modNotesTx">
        <pc:chgData name="Kerrie Shanahan" userId="ae473d9f-76e9-476f-892f-2674ea963afc" providerId="ADAL" clId="{D0D4D9B3-5C41-4AD5-899F-3E9896109C93}" dt="2025-02-12T01:43:07.349" v="3492" actId="20577"/>
        <pc:sldMkLst>
          <pc:docMk/>
          <pc:sldMk cId="43502053" sldId="482"/>
        </pc:sldMkLst>
      </pc:sldChg>
      <pc:sldChg chg="modSp mod modNotesTx">
        <pc:chgData name="Kerrie Shanahan" userId="ae473d9f-76e9-476f-892f-2674ea963afc" providerId="ADAL" clId="{D0D4D9B3-5C41-4AD5-899F-3E9896109C93}" dt="2025-02-04T05:32:39.747" v="555" actId="20577"/>
        <pc:sldMkLst>
          <pc:docMk/>
          <pc:sldMk cId="1436297680" sldId="483"/>
        </pc:sldMkLst>
        <pc:spChg chg="mod">
          <ac:chgData name="Kerrie Shanahan" userId="ae473d9f-76e9-476f-892f-2674ea963afc" providerId="ADAL" clId="{D0D4D9B3-5C41-4AD5-899F-3E9896109C93}" dt="2025-02-04T05:32:39.747" v="555" actId="20577"/>
          <ac:spMkLst>
            <pc:docMk/>
            <pc:sldMk cId="1436297680" sldId="483"/>
            <ac:spMk id="2" creationId="{C5184287-EE4F-3AF2-E416-F4E741D49281}"/>
          </ac:spMkLst>
        </pc:spChg>
      </pc:sldChg>
      <pc:sldChg chg="modSp modNotesTx">
        <pc:chgData name="Kerrie Shanahan" userId="ae473d9f-76e9-476f-892f-2674ea963afc" providerId="ADAL" clId="{D0D4D9B3-5C41-4AD5-899F-3E9896109C93}" dt="2025-02-12T04:30:38.410" v="3569" actId="14826"/>
        <pc:sldMkLst>
          <pc:docMk/>
          <pc:sldMk cId="202420733" sldId="485"/>
        </pc:sldMkLst>
        <pc:picChg chg="mod">
          <ac:chgData name="Kerrie Shanahan" userId="ae473d9f-76e9-476f-892f-2674ea963afc" providerId="ADAL" clId="{D0D4D9B3-5C41-4AD5-899F-3E9896109C93}" dt="2025-02-12T04:30:38.410" v="3569" actId="14826"/>
          <ac:picMkLst>
            <pc:docMk/>
            <pc:sldMk cId="202420733" sldId="485"/>
            <ac:picMk id="2" creationId="{15ECFB37-D6C5-F34F-AFD3-233779850918}"/>
          </ac:picMkLst>
        </pc:picChg>
      </pc:sldChg>
      <pc:sldChg chg="modSp del mod modNotesTx">
        <pc:chgData name="Kerrie Shanahan" userId="ae473d9f-76e9-476f-892f-2674ea963afc" providerId="ADAL" clId="{D0D4D9B3-5C41-4AD5-899F-3E9896109C93}" dt="2025-02-05T03:02:28.834" v="1224" actId="2696"/>
        <pc:sldMkLst>
          <pc:docMk/>
          <pc:sldMk cId="437983971" sldId="492"/>
        </pc:sldMkLst>
      </pc:sldChg>
      <pc:sldChg chg="addSp delSp modSp mod modNotesTx">
        <pc:chgData name="Kerrie Shanahan" userId="ae473d9f-76e9-476f-892f-2674ea963afc" providerId="ADAL" clId="{D0D4D9B3-5C41-4AD5-899F-3E9896109C93}" dt="2025-02-12T04:42:37.349" v="3571" actId="21"/>
        <pc:sldMkLst>
          <pc:docMk/>
          <pc:sldMk cId="3539524888" sldId="493"/>
        </pc:sldMkLst>
        <pc:spChg chg="mod">
          <ac:chgData name="Kerrie Shanahan" userId="ae473d9f-76e9-476f-892f-2674ea963afc" providerId="ADAL" clId="{D0D4D9B3-5C41-4AD5-899F-3E9896109C93}" dt="2025-02-05T04:08:07.305" v="1887"/>
          <ac:spMkLst>
            <pc:docMk/>
            <pc:sldMk cId="3539524888" sldId="493"/>
            <ac:spMk id="6" creationId="{904A8010-E66F-A4CB-B7C3-826FB46C720E}"/>
          </ac:spMkLst>
        </pc:spChg>
        <pc:spChg chg="mod">
          <ac:chgData name="Kerrie Shanahan" userId="ae473d9f-76e9-476f-892f-2674ea963afc" providerId="ADAL" clId="{D0D4D9B3-5C41-4AD5-899F-3E9896109C93}" dt="2025-02-12T04:13:50.876" v="3511"/>
          <ac:spMkLst>
            <pc:docMk/>
            <pc:sldMk cId="3539524888" sldId="493"/>
            <ac:spMk id="12" creationId="{BEDF1CC0-702F-3110-5D7E-C50505182B85}"/>
          </ac:spMkLst>
        </pc:spChg>
        <pc:spChg chg="mod">
          <ac:chgData name="Kerrie Shanahan" userId="ae473d9f-76e9-476f-892f-2674ea963afc" providerId="ADAL" clId="{D0D4D9B3-5C41-4AD5-899F-3E9896109C93}" dt="2025-02-12T04:13:50.876" v="3511"/>
          <ac:spMkLst>
            <pc:docMk/>
            <pc:sldMk cId="3539524888" sldId="493"/>
            <ac:spMk id="14" creationId="{BE14014D-081A-F610-9C65-3592594AF9D3}"/>
          </ac:spMkLst>
        </pc:spChg>
        <pc:spChg chg="mod">
          <ac:chgData name="Kerrie Shanahan" userId="ae473d9f-76e9-476f-892f-2674ea963afc" providerId="ADAL" clId="{D0D4D9B3-5C41-4AD5-899F-3E9896109C93}" dt="2025-02-12T04:42:37.349" v="3571" actId="21"/>
          <ac:spMkLst>
            <pc:docMk/>
            <pc:sldMk cId="3539524888" sldId="493"/>
            <ac:spMk id="16" creationId="{6E50D7FC-9741-5E02-D297-E7BA7FECB27A}"/>
          </ac:spMkLst>
        </pc:spChg>
        <pc:spChg chg="mod">
          <ac:chgData name="Kerrie Shanahan" userId="ae473d9f-76e9-476f-892f-2674ea963afc" providerId="ADAL" clId="{D0D4D9B3-5C41-4AD5-899F-3E9896109C93}" dt="2025-02-12T04:14:10.950" v="3516" actId="1076"/>
          <ac:spMkLst>
            <pc:docMk/>
            <pc:sldMk cId="3539524888" sldId="493"/>
            <ac:spMk id="19" creationId="{9CA1237A-0A85-8547-B7E2-065D0DB5116C}"/>
          </ac:spMkLst>
        </pc:spChg>
        <pc:spChg chg="mod">
          <ac:chgData name="Kerrie Shanahan" userId="ae473d9f-76e9-476f-892f-2674ea963afc" providerId="ADAL" clId="{D0D4D9B3-5C41-4AD5-899F-3E9896109C93}" dt="2025-02-12T04:14:02.635" v="3515" actId="20577"/>
          <ac:spMkLst>
            <pc:docMk/>
            <pc:sldMk cId="3539524888" sldId="493"/>
            <ac:spMk id="28" creationId="{2C3A3DDD-C2A8-92A1-48AF-C6822E12A1E2}"/>
          </ac:spMkLst>
        </pc:spChg>
        <pc:spChg chg="mod">
          <ac:chgData name="Kerrie Shanahan" userId="ae473d9f-76e9-476f-892f-2674ea963afc" providerId="ADAL" clId="{D0D4D9B3-5C41-4AD5-899F-3E9896109C93}" dt="2025-02-12T04:13:50.876" v="3511"/>
          <ac:spMkLst>
            <pc:docMk/>
            <pc:sldMk cId="3539524888" sldId="493"/>
            <ac:spMk id="31" creationId="{C61533A3-1012-82B7-FB2D-F55F447B6CEF}"/>
          </ac:spMkLst>
        </pc:spChg>
        <pc:spChg chg="mod">
          <ac:chgData name="Kerrie Shanahan" userId="ae473d9f-76e9-476f-892f-2674ea963afc" providerId="ADAL" clId="{D0D4D9B3-5C41-4AD5-899F-3E9896109C93}" dt="2025-02-12T04:13:50.876" v="3511"/>
          <ac:spMkLst>
            <pc:docMk/>
            <pc:sldMk cId="3539524888" sldId="493"/>
            <ac:spMk id="33" creationId="{D88E660C-61C8-4A36-B2D8-1FD41A6BE92E}"/>
          </ac:spMkLst>
        </pc:spChg>
        <pc:grpChg chg="mod">
          <ac:chgData name="Kerrie Shanahan" userId="ae473d9f-76e9-476f-892f-2674ea963afc" providerId="ADAL" clId="{D0D4D9B3-5C41-4AD5-899F-3E9896109C93}" dt="2025-02-12T04:13:50.876" v="3511"/>
          <ac:grpSpMkLst>
            <pc:docMk/>
            <pc:sldMk cId="3539524888" sldId="493"/>
            <ac:grpSpMk id="15" creationId="{EB8C3C0B-3F23-634D-7FCC-976F431B77CA}"/>
          </ac:grpSpMkLst>
        </pc:grpChg>
        <pc:grpChg chg="mod">
          <ac:chgData name="Kerrie Shanahan" userId="ae473d9f-76e9-476f-892f-2674ea963afc" providerId="ADAL" clId="{D0D4D9B3-5C41-4AD5-899F-3E9896109C93}" dt="2025-02-12T04:13:50.876" v="3511"/>
          <ac:grpSpMkLst>
            <pc:docMk/>
            <pc:sldMk cId="3539524888" sldId="493"/>
            <ac:grpSpMk id="22" creationId="{AF2DCDD7-74D7-FF68-F445-141BAB0FE433}"/>
          </ac:grpSpMkLst>
        </pc:grpChg>
        <pc:picChg chg="mod">
          <ac:chgData name="Kerrie Shanahan" userId="ae473d9f-76e9-476f-892f-2674ea963afc" providerId="ADAL" clId="{D0D4D9B3-5C41-4AD5-899F-3E9896109C93}" dt="2025-02-12T04:14:59.650" v="3521" actId="1076"/>
          <ac:picMkLst>
            <pc:docMk/>
            <pc:sldMk cId="3539524888" sldId="493"/>
            <ac:picMk id="18" creationId="{64451CB9-1EF1-5054-E955-E0DE87476142}"/>
          </ac:picMkLst>
        </pc:picChg>
        <pc:picChg chg="mod">
          <ac:chgData name="Kerrie Shanahan" userId="ae473d9f-76e9-476f-892f-2674ea963afc" providerId="ADAL" clId="{D0D4D9B3-5C41-4AD5-899F-3E9896109C93}" dt="2025-02-12T04:14:49.832" v="3519" actId="1076"/>
          <ac:picMkLst>
            <pc:docMk/>
            <pc:sldMk cId="3539524888" sldId="493"/>
            <ac:picMk id="25" creationId="{0CC97337-2AC3-1F82-F535-976273E2E450}"/>
          </ac:picMkLst>
        </pc:picChg>
        <pc:picChg chg="mod">
          <ac:chgData name="Kerrie Shanahan" userId="ae473d9f-76e9-476f-892f-2674ea963afc" providerId="ADAL" clId="{D0D4D9B3-5C41-4AD5-899F-3E9896109C93}" dt="2025-02-12T04:14:56.630" v="3520" actId="1076"/>
          <ac:picMkLst>
            <pc:docMk/>
            <pc:sldMk cId="3539524888" sldId="493"/>
            <ac:picMk id="29" creationId="{58312F43-D133-B259-EAC7-FC4D98468DDC}"/>
          </ac:picMkLst>
        </pc:picChg>
        <pc:picChg chg="mod">
          <ac:chgData name="Kerrie Shanahan" userId="ae473d9f-76e9-476f-892f-2674ea963afc" providerId="ADAL" clId="{D0D4D9B3-5C41-4AD5-899F-3E9896109C93}" dt="2025-02-12T04:13:50.876" v="3511"/>
          <ac:picMkLst>
            <pc:docMk/>
            <pc:sldMk cId="3539524888" sldId="493"/>
            <ac:picMk id="32" creationId="{41719977-7469-7C21-E9B9-CDFE9F400293}"/>
          </ac:picMkLst>
        </pc:picChg>
        <pc:picChg chg="mod">
          <ac:chgData name="Kerrie Shanahan" userId="ae473d9f-76e9-476f-892f-2674ea963afc" providerId="ADAL" clId="{D0D4D9B3-5C41-4AD5-899F-3E9896109C93}" dt="2025-02-12T04:13:50.876" v="3511"/>
          <ac:picMkLst>
            <pc:docMk/>
            <pc:sldMk cId="3539524888" sldId="493"/>
            <ac:picMk id="34" creationId="{3E4774AF-F2B6-3919-8474-80CB0A7C6588}"/>
          </ac:picMkLst>
        </pc:picChg>
        <pc:picChg chg="add mod">
          <ac:chgData name="Kerrie Shanahan" userId="ae473d9f-76e9-476f-892f-2674ea963afc" providerId="ADAL" clId="{D0D4D9B3-5C41-4AD5-899F-3E9896109C93}" dt="2025-02-12T04:23:37.189" v="3566" actId="1076"/>
          <ac:picMkLst>
            <pc:docMk/>
            <pc:sldMk cId="3539524888" sldId="493"/>
            <ac:picMk id="36" creationId="{E302579B-0592-8D1A-4D5C-58F1A637C39A}"/>
          </ac:picMkLst>
        </pc:picChg>
      </pc:sldChg>
      <pc:sldChg chg="addSp delSp modSp mod modNotesTx">
        <pc:chgData name="Kerrie Shanahan" userId="ae473d9f-76e9-476f-892f-2674ea963afc" providerId="ADAL" clId="{D0D4D9B3-5C41-4AD5-899F-3E9896109C93}" dt="2025-02-05T03:23:27.196" v="1668" actId="20577"/>
        <pc:sldMkLst>
          <pc:docMk/>
          <pc:sldMk cId="4152176365" sldId="496"/>
        </pc:sldMkLst>
      </pc:sldChg>
      <pc:sldChg chg="addSp delSp modSp mod modNotesTx">
        <pc:chgData name="Kerrie Shanahan" userId="ae473d9f-76e9-476f-892f-2674ea963afc" providerId="ADAL" clId="{D0D4D9B3-5C41-4AD5-899F-3E9896109C93}" dt="2025-02-05T03:24:56.262" v="1678" actId="20577"/>
        <pc:sldMkLst>
          <pc:docMk/>
          <pc:sldMk cId="1512518187" sldId="502"/>
        </pc:sldMkLst>
        <pc:spChg chg="mod">
          <ac:chgData name="Kerrie Shanahan" userId="ae473d9f-76e9-476f-892f-2674ea963afc" providerId="ADAL" clId="{D0D4D9B3-5C41-4AD5-899F-3E9896109C93}" dt="2025-02-04T05:50:22.042" v="826" actId="27107"/>
          <ac:spMkLst>
            <pc:docMk/>
            <pc:sldMk cId="1512518187" sldId="502"/>
            <ac:spMk id="16" creationId="{96DCB18E-0E75-3172-BCE1-7D1E6E8DD1BB}"/>
          </ac:spMkLst>
        </pc:spChg>
      </pc:sldChg>
      <pc:sldChg chg="addSp modSp modNotesTx">
        <pc:chgData name="Kerrie Shanahan" userId="ae473d9f-76e9-476f-892f-2674ea963afc" providerId="ADAL" clId="{D0D4D9B3-5C41-4AD5-899F-3E9896109C93}" dt="2025-02-11T01:31:56.785" v="3052" actId="20577"/>
        <pc:sldMkLst>
          <pc:docMk/>
          <pc:sldMk cId="3038693354" sldId="503"/>
        </pc:sldMkLst>
      </pc:sldChg>
      <pc:sldChg chg="modSp mod modNotesTx">
        <pc:chgData name="Kerrie Shanahan" userId="ae473d9f-76e9-476f-892f-2674ea963afc" providerId="ADAL" clId="{D0D4D9B3-5C41-4AD5-899F-3E9896109C93}" dt="2025-02-11T00:42:08.936" v="2293" actId="255"/>
        <pc:sldMkLst>
          <pc:docMk/>
          <pc:sldMk cId="409148390" sldId="514"/>
        </pc:sldMkLst>
        <pc:spChg chg="mod">
          <ac:chgData name="Kerrie Shanahan" userId="ae473d9f-76e9-476f-892f-2674ea963afc" providerId="ADAL" clId="{D0D4D9B3-5C41-4AD5-899F-3E9896109C93}" dt="2025-02-11T00:42:08.936" v="2293" actId="255"/>
          <ac:spMkLst>
            <pc:docMk/>
            <pc:sldMk cId="409148390" sldId="514"/>
            <ac:spMk id="8" creationId="{04EC5B2F-F271-7C29-DD4B-9A1DA80FB0EB}"/>
          </ac:spMkLst>
        </pc:spChg>
        <pc:spChg chg="mod">
          <ac:chgData name="Kerrie Shanahan" userId="ae473d9f-76e9-476f-892f-2674ea963afc" providerId="ADAL" clId="{D0D4D9B3-5C41-4AD5-899F-3E9896109C93}" dt="2025-02-10T22:41:20.046" v="2231" actId="20577"/>
          <ac:spMkLst>
            <pc:docMk/>
            <pc:sldMk cId="409148390" sldId="514"/>
            <ac:spMk id="10" creationId="{5481E116-BEEB-5C2C-4CF7-4BD101E7D632}"/>
          </ac:spMkLst>
        </pc:spChg>
      </pc:sldChg>
      <pc:sldChg chg="modSp mod modNotesTx">
        <pc:chgData name="Kerrie Shanahan" userId="ae473d9f-76e9-476f-892f-2674ea963afc" providerId="ADAL" clId="{D0D4D9B3-5C41-4AD5-899F-3E9896109C93}" dt="2025-02-12T04:20:33.148" v="3559" actId="20577"/>
        <pc:sldMkLst>
          <pc:docMk/>
          <pc:sldMk cId="3749618830" sldId="516"/>
        </pc:sldMkLst>
        <pc:spChg chg="mod">
          <ac:chgData name="Kerrie Shanahan" userId="ae473d9f-76e9-476f-892f-2674ea963afc" providerId="ADAL" clId="{D0D4D9B3-5C41-4AD5-899F-3E9896109C93}" dt="2025-02-12T04:20:20.973" v="3557" actId="20577"/>
          <ac:spMkLst>
            <pc:docMk/>
            <pc:sldMk cId="3749618830" sldId="516"/>
            <ac:spMk id="18" creationId="{826321B3-FD2C-9732-75DE-D6E7D961163F}"/>
          </ac:spMkLst>
        </pc:spChg>
      </pc:sldChg>
      <pc:sldChg chg="del">
        <pc:chgData name="Kerrie Shanahan" userId="ae473d9f-76e9-476f-892f-2674ea963afc" providerId="ADAL" clId="{D0D4D9B3-5C41-4AD5-899F-3E9896109C93}" dt="2025-02-04T22:39:44.789" v="1031" actId="2696"/>
        <pc:sldMkLst>
          <pc:docMk/>
          <pc:sldMk cId="408170987" sldId="517"/>
        </pc:sldMkLst>
      </pc:sldChg>
      <pc:sldChg chg="modSp mod modNotesTx">
        <pc:chgData name="Kerrie Shanahan" userId="ae473d9f-76e9-476f-892f-2674ea963afc" providerId="ADAL" clId="{D0D4D9B3-5C41-4AD5-899F-3E9896109C93}" dt="2025-02-04T22:36:30.008" v="1012" actId="20577"/>
        <pc:sldMkLst>
          <pc:docMk/>
          <pc:sldMk cId="956826876" sldId="518"/>
        </pc:sldMkLst>
        <pc:spChg chg="mod">
          <ac:chgData name="Kerrie Shanahan" userId="ae473d9f-76e9-476f-892f-2674ea963afc" providerId="ADAL" clId="{D0D4D9B3-5C41-4AD5-899F-3E9896109C93}" dt="2025-02-04T22:35:40.873" v="997" actId="20577"/>
          <ac:spMkLst>
            <pc:docMk/>
            <pc:sldMk cId="956826876" sldId="518"/>
            <ac:spMk id="3" creationId="{AB57EC9F-CEF4-BB0B-9F68-B43DEC1C40A5}"/>
          </ac:spMkLst>
        </pc:spChg>
        <pc:spChg chg="mod">
          <ac:chgData name="Kerrie Shanahan" userId="ae473d9f-76e9-476f-892f-2674ea963afc" providerId="ADAL" clId="{D0D4D9B3-5C41-4AD5-899F-3E9896109C93}" dt="2025-02-04T22:36:18.257" v="1011" actId="20577"/>
          <ac:spMkLst>
            <pc:docMk/>
            <pc:sldMk cId="956826876" sldId="518"/>
            <ac:spMk id="4" creationId="{0EB38D50-747D-914F-BCE9-937A5564AA8A}"/>
          </ac:spMkLst>
        </pc:spChg>
        <pc:spChg chg="mod">
          <ac:chgData name="Kerrie Shanahan" userId="ae473d9f-76e9-476f-892f-2674ea963afc" providerId="ADAL" clId="{D0D4D9B3-5C41-4AD5-899F-3E9896109C93}" dt="2025-02-04T22:36:12.145" v="1007" actId="20577"/>
          <ac:spMkLst>
            <pc:docMk/>
            <pc:sldMk cId="956826876" sldId="518"/>
            <ac:spMk id="5" creationId="{7A1A6F22-0D70-09ED-73A5-D89DE9583C72}"/>
          </ac:spMkLst>
        </pc:spChg>
        <pc:spChg chg="mod">
          <ac:chgData name="Kerrie Shanahan" userId="ae473d9f-76e9-476f-892f-2674ea963afc" providerId="ADAL" clId="{D0D4D9B3-5C41-4AD5-899F-3E9896109C93}" dt="2025-02-04T22:36:07.568" v="1005" actId="20577"/>
          <ac:spMkLst>
            <pc:docMk/>
            <pc:sldMk cId="956826876" sldId="518"/>
            <ac:spMk id="6" creationId="{3387B74F-3B3D-2C11-4A9B-07B6C4E0C2CE}"/>
          </ac:spMkLst>
        </pc:spChg>
        <pc:spChg chg="mod">
          <ac:chgData name="Kerrie Shanahan" userId="ae473d9f-76e9-476f-892f-2674ea963afc" providerId="ADAL" clId="{D0D4D9B3-5C41-4AD5-899F-3E9896109C93}" dt="2025-02-04T22:36:14.349" v="1009" actId="20577"/>
          <ac:spMkLst>
            <pc:docMk/>
            <pc:sldMk cId="956826876" sldId="518"/>
            <ac:spMk id="7" creationId="{0A7F2FF7-4BCE-9A91-0591-DC76492111C3}"/>
          </ac:spMkLst>
        </pc:spChg>
        <pc:spChg chg="mod">
          <ac:chgData name="Kerrie Shanahan" userId="ae473d9f-76e9-476f-892f-2674ea963afc" providerId="ADAL" clId="{D0D4D9B3-5C41-4AD5-899F-3E9896109C93}" dt="2025-02-04T22:36:04.627" v="1003" actId="20577"/>
          <ac:spMkLst>
            <pc:docMk/>
            <pc:sldMk cId="956826876" sldId="518"/>
            <ac:spMk id="8" creationId="{18BE5841-7DB9-5968-A50D-C58B5C8F58E7}"/>
          </ac:spMkLst>
        </pc:spChg>
        <pc:grpChg chg="mod">
          <ac:chgData name="Kerrie Shanahan" userId="ae473d9f-76e9-476f-892f-2674ea963afc" providerId="ADAL" clId="{D0D4D9B3-5C41-4AD5-899F-3E9896109C93}" dt="2025-02-04T22:36:02.375" v="1001" actId="1076"/>
          <ac:grpSpMkLst>
            <pc:docMk/>
            <pc:sldMk cId="956826876" sldId="518"/>
            <ac:grpSpMk id="2" creationId="{A29CB6C6-33DA-D38C-A3D5-152188F0BF7B}"/>
          </ac:grpSpMkLst>
        </pc:grpChg>
      </pc:sldChg>
      <pc:sldChg chg="modNotesTx">
        <pc:chgData name="Kerrie Shanahan" userId="ae473d9f-76e9-476f-892f-2674ea963afc" providerId="ADAL" clId="{D0D4D9B3-5C41-4AD5-899F-3E9896109C93}" dt="2025-02-04T22:39:23.050" v="1030" actId="20577"/>
        <pc:sldMkLst>
          <pc:docMk/>
          <pc:sldMk cId="3980014215" sldId="519"/>
        </pc:sldMkLst>
      </pc:sldChg>
      <pc:sldChg chg="modSp mod modNotesTx">
        <pc:chgData name="Kerrie Shanahan" userId="ae473d9f-76e9-476f-892f-2674ea963afc" providerId="ADAL" clId="{D0D4D9B3-5C41-4AD5-899F-3E9896109C93}" dt="2025-02-11T00:45:51.667" v="2307" actId="20577"/>
        <pc:sldMkLst>
          <pc:docMk/>
          <pc:sldMk cId="2567982470" sldId="520"/>
        </pc:sldMkLst>
        <pc:spChg chg="mod">
          <ac:chgData name="Kerrie Shanahan" userId="ae473d9f-76e9-476f-892f-2674ea963afc" providerId="ADAL" clId="{D0D4D9B3-5C41-4AD5-899F-3E9896109C93}" dt="2025-02-04T22:43:27.169" v="1041" actId="20577"/>
          <ac:spMkLst>
            <pc:docMk/>
            <pc:sldMk cId="2567982470" sldId="520"/>
            <ac:spMk id="2" creationId="{160D1AEA-6CBA-6E0D-A50B-7F1EF5A89873}"/>
          </ac:spMkLst>
        </pc:spChg>
      </pc:sldChg>
      <pc:sldChg chg="delSp modSp mod modNotesTx">
        <pc:chgData name="Kerrie Shanahan" userId="ae473d9f-76e9-476f-892f-2674ea963afc" providerId="ADAL" clId="{D0D4D9B3-5C41-4AD5-899F-3E9896109C93}" dt="2025-02-11T00:46:24.635" v="2313" actId="20577"/>
        <pc:sldMkLst>
          <pc:docMk/>
          <pc:sldMk cId="3021334392" sldId="521"/>
        </pc:sldMkLst>
        <pc:picChg chg="mod topLvl">
          <ac:chgData name="Kerrie Shanahan" userId="ae473d9f-76e9-476f-892f-2674ea963afc" providerId="ADAL" clId="{D0D4D9B3-5C41-4AD5-899F-3E9896109C93}" dt="2025-02-04T22:47:25.394" v="1063" actId="14100"/>
          <ac:picMkLst>
            <pc:docMk/>
            <pc:sldMk cId="3021334392" sldId="521"/>
            <ac:picMk id="3" creationId="{F41469DE-A87C-7747-5544-9626D78BED2E}"/>
          </ac:picMkLst>
        </pc:picChg>
        <pc:picChg chg="mod topLvl">
          <ac:chgData name="Kerrie Shanahan" userId="ae473d9f-76e9-476f-892f-2674ea963afc" providerId="ADAL" clId="{D0D4D9B3-5C41-4AD5-899F-3E9896109C93}" dt="2025-02-04T22:47:45.606" v="1066" actId="1076"/>
          <ac:picMkLst>
            <pc:docMk/>
            <pc:sldMk cId="3021334392" sldId="521"/>
            <ac:picMk id="4" creationId="{CBA2EAF2-BAC7-A3D4-F85F-3610D589E3EC}"/>
          </ac:picMkLst>
        </pc:picChg>
        <pc:picChg chg="mod topLvl">
          <ac:chgData name="Kerrie Shanahan" userId="ae473d9f-76e9-476f-892f-2674ea963afc" providerId="ADAL" clId="{D0D4D9B3-5C41-4AD5-899F-3E9896109C93}" dt="2025-02-04T22:47:37.304" v="1065" actId="1076"/>
          <ac:picMkLst>
            <pc:docMk/>
            <pc:sldMk cId="3021334392" sldId="521"/>
            <ac:picMk id="5" creationId="{972CCA67-1B70-0A37-2F2A-FAC9653EEC5D}"/>
          </ac:picMkLst>
        </pc:picChg>
      </pc:sldChg>
      <pc:sldChg chg="modSp mod modNotesTx">
        <pc:chgData name="Kerrie Shanahan" userId="ae473d9f-76e9-476f-892f-2674ea963afc" providerId="ADAL" clId="{D0D4D9B3-5C41-4AD5-899F-3E9896109C93}" dt="2025-02-10T22:42:11.352" v="2256" actId="20577"/>
        <pc:sldMkLst>
          <pc:docMk/>
          <pc:sldMk cId="3177197192" sldId="522"/>
        </pc:sldMkLst>
        <pc:spChg chg="mod">
          <ac:chgData name="Kerrie Shanahan" userId="ae473d9f-76e9-476f-892f-2674ea963afc" providerId="ADAL" clId="{D0D4D9B3-5C41-4AD5-899F-3E9896109C93}" dt="2025-02-10T22:41:52.319" v="2241" actId="20577"/>
          <ac:spMkLst>
            <pc:docMk/>
            <pc:sldMk cId="3177197192" sldId="522"/>
            <ac:spMk id="2" creationId="{C12B333B-C8C3-2491-05CA-DF0C852E72EE}"/>
          </ac:spMkLst>
        </pc:spChg>
      </pc:sldChg>
      <pc:sldChg chg="modSp mod modNotesTx">
        <pc:chgData name="Kerrie Shanahan" userId="ae473d9f-76e9-476f-892f-2674ea963afc" providerId="ADAL" clId="{D0D4D9B3-5C41-4AD5-899F-3E9896109C93}" dt="2025-02-11T02:41:13.221" v="3129" actId="20577"/>
        <pc:sldMkLst>
          <pc:docMk/>
          <pc:sldMk cId="36868995" sldId="523"/>
        </pc:sldMkLst>
        <pc:spChg chg="mod">
          <ac:chgData name="Kerrie Shanahan" userId="ae473d9f-76e9-476f-892f-2674ea963afc" providerId="ADAL" clId="{D0D4D9B3-5C41-4AD5-899F-3E9896109C93}" dt="2025-02-11T02:41:13.221" v="3129" actId="20577"/>
          <ac:spMkLst>
            <pc:docMk/>
            <pc:sldMk cId="36868995" sldId="523"/>
            <ac:spMk id="3" creationId="{03B095C0-1F0B-C896-24D4-6442C5880E23}"/>
          </ac:spMkLst>
        </pc:spChg>
      </pc:sldChg>
      <pc:sldChg chg="modNotesTx">
        <pc:chgData name="Kerrie Shanahan" userId="ae473d9f-76e9-476f-892f-2674ea963afc" providerId="ADAL" clId="{D0D4D9B3-5C41-4AD5-899F-3E9896109C93}" dt="2025-02-11T00:48:07.385" v="2315" actId="20577"/>
        <pc:sldMkLst>
          <pc:docMk/>
          <pc:sldMk cId="450225183" sldId="524"/>
        </pc:sldMkLst>
      </pc:sldChg>
      <pc:sldChg chg="addSp delSp modSp mod modClrScheme chgLayout modNotesTx">
        <pc:chgData name="Kerrie Shanahan" userId="ae473d9f-76e9-476f-892f-2674ea963afc" providerId="ADAL" clId="{D0D4D9B3-5C41-4AD5-899F-3E9896109C93}" dt="2025-02-05T01:53:25.933" v="1194" actId="1076"/>
        <pc:sldMkLst>
          <pc:docMk/>
          <pc:sldMk cId="1792911336" sldId="528"/>
        </pc:sldMkLst>
        <pc:spChg chg="mod ord">
          <ac:chgData name="Kerrie Shanahan" userId="ae473d9f-76e9-476f-892f-2674ea963afc" providerId="ADAL" clId="{D0D4D9B3-5C41-4AD5-899F-3E9896109C93}" dt="2025-02-04T04:59:40.046" v="173" actId="700"/>
          <ac:spMkLst>
            <pc:docMk/>
            <pc:sldMk cId="1792911336" sldId="528"/>
            <ac:spMk id="11" creationId="{10D256DE-331A-E70E-67B4-11C33C79655C}"/>
          </ac:spMkLst>
        </pc:spChg>
      </pc:sldChg>
      <pc:sldChg chg="modNotesTx">
        <pc:chgData name="Kerrie Shanahan" userId="ae473d9f-76e9-476f-892f-2674ea963afc" providerId="ADAL" clId="{D0D4D9B3-5C41-4AD5-899F-3E9896109C93}" dt="2025-02-05T03:02:14.191" v="1223" actId="20577"/>
        <pc:sldMkLst>
          <pc:docMk/>
          <pc:sldMk cId="2842430930" sldId="529"/>
        </pc:sldMkLst>
      </pc:sldChg>
      <pc:sldChg chg="addSp delSp modSp mod modNotesTx">
        <pc:chgData name="Kerrie Shanahan" userId="ae473d9f-76e9-476f-892f-2674ea963afc" providerId="ADAL" clId="{D0D4D9B3-5C41-4AD5-899F-3E9896109C93}" dt="2025-02-11T00:58:23.301" v="2428" actId="20577"/>
        <pc:sldMkLst>
          <pc:docMk/>
          <pc:sldMk cId="3215483838" sldId="534"/>
        </pc:sldMkLst>
        <pc:picChg chg="add mod">
          <ac:chgData name="Kerrie Shanahan" userId="ae473d9f-76e9-476f-892f-2674ea963afc" providerId="ADAL" clId="{D0D4D9B3-5C41-4AD5-899F-3E9896109C93}" dt="2025-02-05T01:56:23.809" v="1210"/>
          <ac:picMkLst>
            <pc:docMk/>
            <pc:sldMk cId="3215483838" sldId="534"/>
            <ac:picMk id="2" creationId="{A6EF298E-EB65-408C-1FD5-4381B881F660}"/>
          </ac:picMkLst>
        </pc:picChg>
      </pc:sldChg>
      <pc:sldChg chg="addSp delSp modSp mod modNotesTx">
        <pc:chgData name="Kerrie Shanahan" userId="ae473d9f-76e9-476f-892f-2674ea963afc" providerId="ADAL" clId="{D0D4D9B3-5C41-4AD5-899F-3E9896109C93}" dt="2025-02-11T00:54:56.552" v="2373" actId="20577"/>
        <pc:sldMkLst>
          <pc:docMk/>
          <pc:sldMk cId="3398065698" sldId="536"/>
        </pc:sldMkLst>
        <pc:spChg chg="mod">
          <ac:chgData name="Kerrie Shanahan" userId="ae473d9f-76e9-476f-892f-2674ea963afc" providerId="ADAL" clId="{D0D4D9B3-5C41-4AD5-899F-3E9896109C93}" dt="2025-02-05T01:54:55.571" v="1202"/>
          <ac:spMkLst>
            <pc:docMk/>
            <pc:sldMk cId="3398065698" sldId="536"/>
            <ac:spMk id="17" creationId="{F87DED43-BF41-988F-311D-216E3E5C6B15}"/>
          </ac:spMkLst>
        </pc:spChg>
        <pc:spChg chg="mod">
          <ac:chgData name="Kerrie Shanahan" userId="ae473d9f-76e9-476f-892f-2674ea963afc" providerId="ADAL" clId="{D0D4D9B3-5C41-4AD5-899F-3E9896109C93}" dt="2025-02-05T01:54:55.571" v="1202"/>
          <ac:spMkLst>
            <pc:docMk/>
            <pc:sldMk cId="3398065698" sldId="536"/>
            <ac:spMk id="18" creationId="{42B7A868-4D3F-8853-CF84-790EA3126C24}"/>
          </ac:spMkLst>
        </pc:spChg>
        <pc:spChg chg="mod">
          <ac:chgData name="Kerrie Shanahan" userId="ae473d9f-76e9-476f-892f-2674ea963afc" providerId="ADAL" clId="{D0D4D9B3-5C41-4AD5-899F-3E9896109C93}" dt="2025-02-05T01:54:55.571" v="1202"/>
          <ac:spMkLst>
            <pc:docMk/>
            <pc:sldMk cId="3398065698" sldId="536"/>
            <ac:spMk id="19" creationId="{FFBB6B66-4F53-DF26-1167-0C249B752F5B}"/>
          </ac:spMkLst>
        </pc:spChg>
        <pc:spChg chg="mod">
          <ac:chgData name="Kerrie Shanahan" userId="ae473d9f-76e9-476f-892f-2674ea963afc" providerId="ADAL" clId="{D0D4D9B3-5C41-4AD5-899F-3E9896109C93}" dt="2025-02-05T01:54:55.571" v="1202"/>
          <ac:spMkLst>
            <pc:docMk/>
            <pc:sldMk cId="3398065698" sldId="536"/>
            <ac:spMk id="20" creationId="{80D8CB1B-0359-5965-78FE-0E37C596B9DB}"/>
          </ac:spMkLst>
        </pc:spChg>
        <pc:spChg chg="mod">
          <ac:chgData name="Kerrie Shanahan" userId="ae473d9f-76e9-476f-892f-2674ea963afc" providerId="ADAL" clId="{D0D4D9B3-5C41-4AD5-899F-3E9896109C93}" dt="2025-02-05T01:54:55.571" v="1202"/>
          <ac:spMkLst>
            <pc:docMk/>
            <pc:sldMk cId="3398065698" sldId="536"/>
            <ac:spMk id="21" creationId="{730C09AA-93C4-F8AA-1A1E-EABAC5B8D94F}"/>
          </ac:spMkLst>
        </pc:spChg>
        <pc:spChg chg="mod">
          <ac:chgData name="Kerrie Shanahan" userId="ae473d9f-76e9-476f-892f-2674ea963afc" providerId="ADAL" clId="{D0D4D9B3-5C41-4AD5-899F-3E9896109C93}" dt="2025-02-05T01:54:55.571" v="1202"/>
          <ac:spMkLst>
            <pc:docMk/>
            <pc:sldMk cId="3398065698" sldId="536"/>
            <ac:spMk id="22" creationId="{D4DE9CED-91FC-8D33-C62D-307BD7794E37}"/>
          </ac:spMkLst>
        </pc:spChg>
        <pc:spChg chg="mod">
          <ac:chgData name="Kerrie Shanahan" userId="ae473d9f-76e9-476f-892f-2674ea963afc" providerId="ADAL" clId="{D0D4D9B3-5C41-4AD5-899F-3E9896109C93}" dt="2025-02-05T01:54:55.571" v="1202"/>
          <ac:spMkLst>
            <pc:docMk/>
            <pc:sldMk cId="3398065698" sldId="536"/>
            <ac:spMk id="23" creationId="{BF910CB3-0ED9-4864-5591-9D7671AAF70F}"/>
          </ac:spMkLst>
        </pc:spChg>
        <pc:spChg chg="mod">
          <ac:chgData name="Kerrie Shanahan" userId="ae473d9f-76e9-476f-892f-2674ea963afc" providerId="ADAL" clId="{D0D4D9B3-5C41-4AD5-899F-3E9896109C93}" dt="2025-02-05T01:54:55.571" v="1202"/>
          <ac:spMkLst>
            <pc:docMk/>
            <pc:sldMk cId="3398065698" sldId="536"/>
            <ac:spMk id="24" creationId="{6BD01C32-9F37-9F38-A733-3447A8480106}"/>
          </ac:spMkLst>
        </pc:spChg>
        <pc:spChg chg="mod">
          <ac:chgData name="Kerrie Shanahan" userId="ae473d9f-76e9-476f-892f-2674ea963afc" providerId="ADAL" clId="{D0D4D9B3-5C41-4AD5-899F-3E9896109C93}" dt="2025-02-05T01:54:55.571" v="1202"/>
          <ac:spMkLst>
            <pc:docMk/>
            <pc:sldMk cId="3398065698" sldId="536"/>
            <ac:spMk id="25" creationId="{FDDB221A-23CD-D1D2-F636-0EB5D253D5D5}"/>
          </ac:spMkLst>
        </pc:spChg>
        <pc:spChg chg="mod">
          <ac:chgData name="Kerrie Shanahan" userId="ae473d9f-76e9-476f-892f-2674ea963afc" providerId="ADAL" clId="{D0D4D9B3-5C41-4AD5-899F-3E9896109C93}" dt="2025-02-05T01:54:55.571" v="1202"/>
          <ac:spMkLst>
            <pc:docMk/>
            <pc:sldMk cId="3398065698" sldId="536"/>
            <ac:spMk id="26" creationId="{0CED71DE-47A8-99D9-4A5C-F16A7B1336D6}"/>
          </ac:spMkLst>
        </pc:spChg>
        <pc:grpChg chg="add mod">
          <ac:chgData name="Kerrie Shanahan" userId="ae473d9f-76e9-476f-892f-2674ea963afc" providerId="ADAL" clId="{D0D4D9B3-5C41-4AD5-899F-3E9896109C93}" dt="2025-02-05T01:54:55.571" v="1202"/>
          <ac:grpSpMkLst>
            <pc:docMk/>
            <pc:sldMk cId="3398065698" sldId="536"/>
            <ac:grpSpMk id="3" creationId="{2CEB0F2F-9A9F-76DE-9942-92D21DA55E3B}"/>
          </ac:grpSpMkLst>
        </pc:grpChg>
        <pc:grpChg chg="mod">
          <ac:chgData name="Kerrie Shanahan" userId="ae473d9f-76e9-476f-892f-2674ea963afc" providerId="ADAL" clId="{D0D4D9B3-5C41-4AD5-899F-3E9896109C93}" dt="2025-02-05T01:54:55.571" v="1202"/>
          <ac:grpSpMkLst>
            <pc:docMk/>
            <pc:sldMk cId="3398065698" sldId="536"/>
            <ac:grpSpMk id="4" creationId="{E47A5D0C-C77E-6121-0822-6225D1625BE3}"/>
          </ac:grpSpMkLst>
        </pc:grpChg>
        <pc:grpChg chg="mod">
          <ac:chgData name="Kerrie Shanahan" userId="ae473d9f-76e9-476f-892f-2674ea963afc" providerId="ADAL" clId="{D0D4D9B3-5C41-4AD5-899F-3E9896109C93}" dt="2025-02-05T01:54:55.571" v="1202"/>
          <ac:grpSpMkLst>
            <pc:docMk/>
            <pc:sldMk cId="3398065698" sldId="536"/>
            <ac:grpSpMk id="5" creationId="{EAC6E2C0-092D-D537-0E64-A6646407BA88}"/>
          </ac:grpSpMkLst>
        </pc:grpChg>
        <pc:grpChg chg="mod">
          <ac:chgData name="Kerrie Shanahan" userId="ae473d9f-76e9-476f-892f-2674ea963afc" providerId="ADAL" clId="{D0D4D9B3-5C41-4AD5-899F-3E9896109C93}" dt="2025-02-05T01:54:55.571" v="1202"/>
          <ac:grpSpMkLst>
            <pc:docMk/>
            <pc:sldMk cId="3398065698" sldId="536"/>
            <ac:grpSpMk id="6" creationId="{AFE27904-FFE7-EA3B-8371-CDE39E397105}"/>
          </ac:grpSpMkLst>
        </pc:grpChg>
        <pc:grpChg chg="mod">
          <ac:chgData name="Kerrie Shanahan" userId="ae473d9f-76e9-476f-892f-2674ea963afc" providerId="ADAL" clId="{D0D4D9B3-5C41-4AD5-899F-3E9896109C93}" dt="2025-02-05T01:54:55.571" v="1202"/>
          <ac:grpSpMkLst>
            <pc:docMk/>
            <pc:sldMk cId="3398065698" sldId="536"/>
            <ac:grpSpMk id="15" creationId="{4086D6C1-4913-BDDA-1E0A-3195C3BBE3B1}"/>
          </ac:grpSpMkLst>
        </pc:grpChg>
        <pc:grpChg chg="mod">
          <ac:chgData name="Kerrie Shanahan" userId="ae473d9f-76e9-476f-892f-2674ea963afc" providerId="ADAL" clId="{D0D4D9B3-5C41-4AD5-899F-3E9896109C93}" dt="2025-02-05T01:54:55.571" v="1202"/>
          <ac:grpSpMkLst>
            <pc:docMk/>
            <pc:sldMk cId="3398065698" sldId="536"/>
            <ac:grpSpMk id="16" creationId="{53B6182D-75C3-4ED7-8F20-BF26444DDBDE}"/>
          </ac:grpSpMkLst>
        </pc:grpChg>
        <pc:picChg chg="add mod">
          <ac:chgData name="Kerrie Shanahan" userId="ae473d9f-76e9-476f-892f-2674ea963afc" providerId="ADAL" clId="{D0D4D9B3-5C41-4AD5-899F-3E9896109C93}" dt="2025-02-05T01:54:45.156" v="1201"/>
          <ac:picMkLst>
            <pc:docMk/>
            <pc:sldMk cId="3398065698" sldId="536"/>
            <ac:picMk id="2" creationId="{CA7B980F-CD00-7945-B30F-EE5185C72224}"/>
          </ac:picMkLst>
        </pc:picChg>
      </pc:sldChg>
      <pc:sldChg chg="addSp modSp mod modNotesTx">
        <pc:chgData name="Kerrie Shanahan" userId="ae473d9f-76e9-476f-892f-2674ea963afc" providerId="ADAL" clId="{D0D4D9B3-5C41-4AD5-899F-3E9896109C93}" dt="2025-02-12T01:39:09.914" v="3486" actId="20577"/>
        <pc:sldMkLst>
          <pc:docMk/>
          <pc:sldMk cId="3270006202" sldId="537"/>
        </pc:sldMkLst>
        <pc:picChg chg="add mod">
          <ac:chgData name="Kerrie Shanahan" userId="ae473d9f-76e9-476f-892f-2674ea963afc" providerId="ADAL" clId="{D0D4D9B3-5C41-4AD5-899F-3E9896109C93}" dt="2025-02-10T04:08:29.099" v="1955" actId="1076"/>
          <ac:picMkLst>
            <pc:docMk/>
            <pc:sldMk cId="3270006202" sldId="537"/>
            <ac:picMk id="2" creationId="{3B4F9440-BD7D-4163-797A-21F8B7501052}"/>
          </ac:picMkLst>
        </pc:picChg>
      </pc:sldChg>
      <pc:sldChg chg="addSp delSp modSp mod modClrScheme chgLayout modNotesTx">
        <pc:chgData name="Kerrie Shanahan" userId="ae473d9f-76e9-476f-892f-2674ea963afc" providerId="ADAL" clId="{D0D4D9B3-5C41-4AD5-899F-3E9896109C93}" dt="2025-02-12T01:36:23.464" v="3469" actId="20577"/>
        <pc:sldMkLst>
          <pc:docMk/>
          <pc:sldMk cId="1963787052" sldId="538"/>
        </pc:sldMkLst>
        <pc:spChg chg="mod ord">
          <ac:chgData name="Kerrie Shanahan" userId="ae473d9f-76e9-476f-892f-2674ea963afc" providerId="ADAL" clId="{D0D4D9B3-5C41-4AD5-899F-3E9896109C93}" dt="2025-02-05T03:00:41.231" v="1221" actId="700"/>
          <ac:spMkLst>
            <pc:docMk/>
            <pc:sldMk cId="1963787052" sldId="538"/>
            <ac:spMk id="11" creationId="{10D256DE-331A-E70E-67B4-11C33C79655C}"/>
          </ac:spMkLst>
        </pc:spChg>
      </pc:sldChg>
      <pc:sldChg chg="addSp delSp modSp mod modNotesTx">
        <pc:chgData name="Kerrie Shanahan" userId="ae473d9f-76e9-476f-892f-2674ea963afc" providerId="ADAL" clId="{D0D4D9B3-5C41-4AD5-899F-3E9896109C93}" dt="2025-02-12T01:34:28.814" v="3461" actId="20577"/>
        <pc:sldMkLst>
          <pc:docMk/>
          <pc:sldMk cId="3966588028" sldId="539"/>
        </pc:sldMkLst>
        <pc:spChg chg="mod">
          <ac:chgData name="Kerrie Shanahan" userId="ae473d9f-76e9-476f-892f-2674ea963afc" providerId="ADAL" clId="{D0D4D9B3-5C41-4AD5-899F-3E9896109C93}" dt="2025-02-05T01:55:31.636" v="1206"/>
          <ac:spMkLst>
            <pc:docMk/>
            <pc:sldMk cId="3966588028" sldId="539"/>
            <ac:spMk id="17" creationId="{B63BF011-C0CA-76FB-6670-29C295F7F934}"/>
          </ac:spMkLst>
        </pc:spChg>
        <pc:spChg chg="mod">
          <ac:chgData name="Kerrie Shanahan" userId="ae473d9f-76e9-476f-892f-2674ea963afc" providerId="ADAL" clId="{D0D4D9B3-5C41-4AD5-899F-3E9896109C93}" dt="2025-02-05T01:55:31.636" v="1206"/>
          <ac:spMkLst>
            <pc:docMk/>
            <pc:sldMk cId="3966588028" sldId="539"/>
            <ac:spMk id="18" creationId="{EEF1A193-7A37-B454-D7EF-D5C763CECD00}"/>
          </ac:spMkLst>
        </pc:spChg>
        <pc:spChg chg="mod">
          <ac:chgData name="Kerrie Shanahan" userId="ae473d9f-76e9-476f-892f-2674ea963afc" providerId="ADAL" clId="{D0D4D9B3-5C41-4AD5-899F-3E9896109C93}" dt="2025-02-05T01:55:31.636" v="1206"/>
          <ac:spMkLst>
            <pc:docMk/>
            <pc:sldMk cId="3966588028" sldId="539"/>
            <ac:spMk id="19" creationId="{BE247047-E4C3-1F5B-6701-493C54DEE1FD}"/>
          </ac:spMkLst>
        </pc:spChg>
        <pc:spChg chg="mod">
          <ac:chgData name="Kerrie Shanahan" userId="ae473d9f-76e9-476f-892f-2674ea963afc" providerId="ADAL" clId="{D0D4D9B3-5C41-4AD5-899F-3E9896109C93}" dt="2025-02-05T01:55:31.636" v="1206"/>
          <ac:spMkLst>
            <pc:docMk/>
            <pc:sldMk cId="3966588028" sldId="539"/>
            <ac:spMk id="20" creationId="{EA2E12C8-9FE9-1A12-2221-DDE4BCE8E35B}"/>
          </ac:spMkLst>
        </pc:spChg>
        <pc:spChg chg="mod">
          <ac:chgData name="Kerrie Shanahan" userId="ae473d9f-76e9-476f-892f-2674ea963afc" providerId="ADAL" clId="{D0D4D9B3-5C41-4AD5-899F-3E9896109C93}" dt="2025-02-05T01:55:31.636" v="1206"/>
          <ac:spMkLst>
            <pc:docMk/>
            <pc:sldMk cId="3966588028" sldId="539"/>
            <ac:spMk id="21" creationId="{05EF0A00-293B-6645-E343-4A58C9307947}"/>
          </ac:spMkLst>
        </pc:spChg>
        <pc:spChg chg="mod">
          <ac:chgData name="Kerrie Shanahan" userId="ae473d9f-76e9-476f-892f-2674ea963afc" providerId="ADAL" clId="{D0D4D9B3-5C41-4AD5-899F-3E9896109C93}" dt="2025-02-05T01:55:31.636" v="1206"/>
          <ac:spMkLst>
            <pc:docMk/>
            <pc:sldMk cId="3966588028" sldId="539"/>
            <ac:spMk id="22" creationId="{9062EA01-0C6E-21E5-78C1-A6F204E5852E}"/>
          </ac:spMkLst>
        </pc:spChg>
        <pc:spChg chg="mod">
          <ac:chgData name="Kerrie Shanahan" userId="ae473d9f-76e9-476f-892f-2674ea963afc" providerId="ADAL" clId="{D0D4D9B3-5C41-4AD5-899F-3E9896109C93}" dt="2025-02-05T01:55:31.636" v="1206"/>
          <ac:spMkLst>
            <pc:docMk/>
            <pc:sldMk cId="3966588028" sldId="539"/>
            <ac:spMk id="23" creationId="{0FF8ADC8-CF58-6C70-64A5-B082AA4485A7}"/>
          </ac:spMkLst>
        </pc:spChg>
        <pc:spChg chg="mod">
          <ac:chgData name="Kerrie Shanahan" userId="ae473d9f-76e9-476f-892f-2674ea963afc" providerId="ADAL" clId="{D0D4D9B3-5C41-4AD5-899F-3E9896109C93}" dt="2025-02-05T01:55:31.636" v="1206"/>
          <ac:spMkLst>
            <pc:docMk/>
            <pc:sldMk cId="3966588028" sldId="539"/>
            <ac:spMk id="24" creationId="{AE5C419E-7A66-6ACC-B563-050AD8AE096D}"/>
          </ac:spMkLst>
        </pc:spChg>
        <pc:spChg chg="mod">
          <ac:chgData name="Kerrie Shanahan" userId="ae473d9f-76e9-476f-892f-2674ea963afc" providerId="ADAL" clId="{D0D4D9B3-5C41-4AD5-899F-3E9896109C93}" dt="2025-02-05T01:55:31.636" v="1206"/>
          <ac:spMkLst>
            <pc:docMk/>
            <pc:sldMk cId="3966588028" sldId="539"/>
            <ac:spMk id="25" creationId="{900CD4DF-DB42-50BE-277F-7834DE120334}"/>
          </ac:spMkLst>
        </pc:spChg>
        <pc:spChg chg="mod">
          <ac:chgData name="Kerrie Shanahan" userId="ae473d9f-76e9-476f-892f-2674ea963afc" providerId="ADAL" clId="{D0D4D9B3-5C41-4AD5-899F-3E9896109C93}" dt="2025-02-05T01:55:31.636" v="1206"/>
          <ac:spMkLst>
            <pc:docMk/>
            <pc:sldMk cId="3966588028" sldId="539"/>
            <ac:spMk id="26" creationId="{7E93A1FF-D2A5-BD02-3777-F3117F343041}"/>
          </ac:spMkLst>
        </pc:spChg>
        <pc:grpChg chg="add mod">
          <ac:chgData name="Kerrie Shanahan" userId="ae473d9f-76e9-476f-892f-2674ea963afc" providerId="ADAL" clId="{D0D4D9B3-5C41-4AD5-899F-3E9896109C93}" dt="2025-02-05T01:55:31.636" v="1206"/>
          <ac:grpSpMkLst>
            <pc:docMk/>
            <pc:sldMk cId="3966588028" sldId="539"/>
            <ac:grpSpMk id="3" creationId="{E4CF605F-2F98-ACBB-5570-622D4C40FA35}"/>
          </ac:grpSpMkLst>
        </pc:grpChg>
        <pc:grpChg chg="mod">
          <ac:chgData name="Kerrie Shanahan" userId="ae473d9f-76e9-476f-892f-2674ea963afc" providerId="ADAL" clId="{D0D4D9B3-5C41-4AD5-899F-3E9896109C93}" dt="2025-02-05T01:55:31.636" v="1206"/>
          <ac:grpSpMkLst>
            <pc:docMk/>
            <pc:sldMk cId="3966588028" sldId="539"/>
            <ac:grpSpMk id="4" creationId="{CD89E80B-C237-7589-836C-5311219BCCDE}"/>
          </ac:grpSpMkLst>
        </pc:grpChg>
        <pc:grpChg chg="mod">
          <ac:chgData name="Kerrie Shanahan" userId="ae473d9f-76e9-476f-892f-2674ea963afc" providerId="ADAL" clId="{D0D4D9B3-5C41-4AD5-899F-3E9896109C93}" dt="2025-02-05T01:55:31.636" v="1206"/>
          <ac:grpSpMkLst>
            <pc:docMk/>
            <pc:sldMk cId="3966588028" sldId="539"/>
            <ac:grpSpMk id="5" creationId="{A48340F2-CB60-9496-9ACB-9DE01CB6FC04}"/>
          </ac:grpSpMkLst>
        </pc:grpChg>
        <pc:grpChg chg="mod">
          <ac:chgData name="Kerrie Shanahan" userId="ae473d9f-76e9-476f-892f-2674ea963afc" providerId="ADAL" clId="{D0D4D9B3-5C41-4AD5-899F-3E9896109C93}" dt="2025-02-05T01:55:31.636" v="1206"/>
          <ac:grpSpMkLst>
            <pc:docMk/>
            <pc:sldMk cId="3966588028" sldId="539"/>
            <ac:grpSpMk id="6" creationId="{50B606F3-5103-EAD0-0384-DBD6DFEBEB6F}"/>
          </ac:grpSpMkLst>
        </pc:grpChg>
        <pc:grpChg chg="mod">
          <ac:chgData name="Kerrie Shanahan" userId="ae473d9f-76e9-476f-892f-2674ea963afc" providerId="ADAL" clId="{D0D4D9B3-5C41-4AD5-899F-3E9896109C93}" dt="2025-02-05T01:55:31.636" v="1206"/>
          <ac:grpSpMkLst>
            <pc:docMk/>
            <pc:sldMk cId="3966588028" sldId="539"/>
            <ac:grpSpMk id="15" creationId="{E2CAE0FA-BC2B-DCF1-910B-1AF9B777BEB2}"/>
          </ac:grpSpMkLst>
        </pc:grpChg>
        <pc:grpChg chg="mod">
          <ac:chgData name="Kerrie Shanahan" userId="ae473d9f-76e9-476f-892f-2674ea963afc" providerId="ADAL" clId="{D0D4D9B3-5C41-4AD5-899F-3E9896109C93}" dt="2025-02-05T01:55:31.636" v="1206"/>
          <ac:grpSpMkLst>
            <pc:docMk/>
            <pc:sldMk cId="3966588028" sldId="539"/>
            <ac:grpSpMk id="16" creationId="{3C8E3782-92BA-758A-1B09-33E7726CAE62}"/>
          </ac:grpSpMkLst>
        </pc:grpChg>
        <pc:picChg chg="add mod">
          <ac:chgData name="Kerrie Shanahan" userId="ae473d9f-76e9-476f-892f-2674ea963afc" providerId="ADAL" clId="{D0D4D9B3-5C41-4AD5-899F-3E9896109C93}" dt="2025-02-05T01:55:25.057" v="1205"/>
          <ac:picMkLst>
            <pc:docMk/>
            <pc:sldMk cId="3966588028" sldId="539"/>
            <ac:picMk id="2" creationId="{18BB408D-E3F4-C32B-F780-B8F7A6EA65C6}"/>
          </ac:picMkLst>
        </pc:picChg>
      </pc:sldChg>
      <pc:sldChg chg="addSp delSp modSp mod modClrScheme chgLayout modNotesTx">
        <pc:chgData name="Kerrie Shanahan" userId="ae473d9f-76e9-476f-892f-2674ea963afc" providerId="ADAL" clId="{D0D4D9B3-5C41-4AD5-899F-3E9896109C93}" dt="2025-02-11T00:56:59.283" v="2416" actId="114"/>
        <pc:sldMkLst>
          <pc:docMk/>
          <pc:sldMk cId="3252031724" sldId="540"/>
        </pc:sldMkLst>
        <pc:spChg chg="mod ord">
          <ac:chgData name="Kerrie Shanahan" userId="ae473d9f-76e9-476f-892f-2674ea963afc" providerId="ADAL" clId="{D0D4D9B3-5C41-4AD5-899F-3E9896109C93}" dt="2025-02-04T05:06:05.350" v="203" actId="700"/>
          <ac:spMkLst>
            <pc:docMk/>
            <pc:sldMk cId="3252031724" sldId="540"/>
            <ac:spMk id="11" creationId="{B5D33184-DCAC-12D4-B1D2-ED4981B14E13}"/>
          </ac:spMkLst>
        </pc:spChg>
        <pc:picChg chg="add mod">
          <ac:chgData name="Kerrie Shanahan" userId="ae473d9f-76e9-476f-892f-2674ea963afc" providerId="ADAL" clId="{D0D4D9B3-5C41-4AD5-899F-3E9896109C93}" dt="2025-02-05T01:56:14.476" v="1208"/>
          <ac:picMkLst>
            <pc:docMk/>
            <pc:sldMk cId="3252031724" sldId="540"/>
            <ac:picMk id="7" creationId="{EC75FC8F-2DCB-B0B4-C25F-E71015097569}"/>
          </ac:picMkLst>
        </pc:picChg>
      </pc:sldChg>
      <pc:sldChg chg="modNotesTx">
        <pc:chgData name="Kerrie Shanahan" userId="ae473d9f-76e9-476f-892f-2674ea963afc" providerId="ADAL" clId="{D0D4D9B3-5C41-4AD5-899F-3E9896109C93}" dt="2025-02-11T00:49:48.256" v="2326" actId="20577"/>
        <pc:sldMkLst>
          <pc:docMk/>
          <pc:sldMk cId="662067374" sldId="543"/>
        </pc:sldMkLst>
      </pc:sldChg>
      <pc:sldChg chg="modNotesTx">
        <pc:chgData name="Kerrie Shanahan" userId="ae473d9f-76e9-476f-892f-2674ea963afc" providerId="ADAL" clId="{D0D4D9B3-5C41-4AD5-899F-3E9896109C93}" dt="2025-02-11T00:51:07.292" v="2336" actId="20577"/>
        <pc:sldMkLst>
          <pc:docMk/>
          <pc:sldMk cId="4039273476" sldId="544"/>
        </pc:sldMkLst>
      </pc:sldChg>
      <pc:sldMasterChg chg="addSldLayout modSldLayout">
        <pc:chgData name="Kerrie Shanahan" userId="ae473d9f-76e9-476f-892f-2674ea963afc" providerId="ADAL" clId="{D0D4D9B3-5C41-4AD5-899F-3E9896109C93}" dt="2025-02-05T03:03:28.747" v="1228" actId="20577"/>
        <pc:sldMasterMkLst>
          <pc:docMk/>
          <pc:sldMasterMk cId="1034081160" sldId="2147483648"/>
        </pc:sldMasterMkLst>
        <pc:sldLayoutChg chg="addSp modSp">
          <pc:chgData name="Kerrie Shanahan" userId="ae473d9f-76e9-476f-892f-2674ea963afc" providerId="ADAL" clId="{D0D4D9B3-5C41-4AD5-899F-3E9896109C93}" dt="2025-02-04T04:58:52.012" v="169" actId="164"/>
          <pc:sldLayoutMkLst>
            <pc:docMk/>
            <pc:sldMasterMk cId="1034081160" sldId="2147483648"/>
            <pc:sldLayoutMk cId="3634457355" sldId="2147483698"/>
          </pc:sldLayoutMkLst>
          <pc:spChg chg="mod">
            <ac:chgData name="Kerrie Shanahan" userId="ae473d9f-76e9-476f-892f-2674ea963afc" providerId="ADAL" clId="{D0D4D9B3-5C41-4AD5-899F-3E9896109C93}" dt="2025-02-04T04:58:52.012" v="169" actId="164"/>
            <ac:spMkLst>
              <pc:docMk/>
              <pc:sldMasterMk cId="1034081160" sldId="2147483648"/>
              <pc:sldLayoutMk cId="3634457355" sldId="2147483698"/>
              <ac:spMk id="11" creationId="{38E6AB8F-3A0E-7F4F-972E-A940E03ECC1A}"/>
            </ac:spMkLst>
          </pc:spChg>
          <pc:grpChg chg="add mod">
            <ac:chgData name="Kerrie Shanahan" userId="ae473d9f-76e9-476f-892f-2674ea963afc" providerId="ADAL" clId="{D0D4D9B3-5C41-4AD5-899F-3E9896109C93}" dt="2025-02-04T04:58:52.012" v="169" actId="164"/>
            <ac:grpSpMkLst>
              <pc:docMk/>
              <pc:sldMasterMk cId="1034081160" sldId="2147483648"/>
              <pc:sldLayoutMk cId="3634457355" sldId="2147483698"/>
              <ac:grpSpMk id="5" creationId="{11EB0CF5-54A6-6702-FD12-F79A31CADC4D}"/>
            </ac:grpSpMkLst>
          </pc:grpChg>
          <pc:picChg chg="mod">
            <ac:chgData name="Kerrie Shanahan" userId="ae473d9f-76e9-476f-892f-2674ea963afc" providerId="ADAL" clId="{D0D4D9B3-5C41-4AD5-899F-3E9896109C93}" dt="2025-02-04T04:58:52.012" v="169" actId="164"/>
            <ac:picMkLst>
              <pc:docMk/>
              <pc:sldMasterMk cId="1034081160" sldId="2147483648"/>
              <pc:sldLayoutMk cId="3634457355" sldId="2147483698"/>
              <ac:picMk id="14" creationId="{F881B8EF-A6DF-5E40-A10C-A6916B700DDF}"/>
            </ac:picMkLst>
          </pc:picChg>
        </pc:sldLayoutChg>
        <pc:sldLayoutChg chg="addSp modSp">
          <pc:chgData name="Kerrie Shanahan" userId="ae473d9f-76e9-476f-892f-2674ea963afc" providerId="ADAL" clId="{D0D4D9B3-5C41-4AD5-899F-3E9896109C93}" dt="2025-02-04T04:58:18.860" v="165" actId="164"/>
          <pc:sldLayoutMkLst>
            <pc:docMk/>
            <pc:sldMasterMk cId="1034081160" sldId="2147483648"/>
            <pc:sldLayoutMk cId="2870547780" sldId="2147483702"/>
          </pc:sldLayoutMkLst>
          <pc:spChg chg="mod">
            <ac:chgData name="Kerrie Shanahan" userId="ae473d9f-76e9-476f-892f-2674ea963afc" providerId="ADAL" clId="{D0D4D9B3-5C41-4AD5-899F-3E9896109C93}" dt="2025-02-04T04:58:18.860" v="165" actId="164"/>
            <ac:spMkLst>
              <pc:docMk/>
              <pc:sldMasterMk cId="1034081160" sldId="2147483648"/>
              <pc:sldLayoutMk cId="2870547780" sldId="2147483702"/>
              <ac:spMk id="16" creationId="{E92B9333-CB00-9947-A713-6038868B2FA0}"/>
            </ac:spMkLst>
          </pc:spChg>
          <pc:grpChg chg="add mod">
            <ac:chgData name="Kerrie Shanahan" userId="ae473d9f-76e9-476f-892f-2674ea963afc" providerId="ADAL" clId="{D0D4D9B3-5C41-4AD5-899F-3E9896109C93}" dt="2025-02-04T04:58:18.860" v="165" actId="164"/>
            <ac:grpSpMkLst>
              <pc:docMk/>
              <pc:sldMasterMk cId="1034081160" sldId="2147483648"/>
              <pc:sldLayoutMk cId="2870547780" sldId="2147483702"/>
              <ac:grpSpMk id="4" creationId="{B03A0108-9397-2B7B-0762-250779CAD049}"/>
            </ac:grpSpMkLst>
          </pc:grpChg>
          <pc:picChg chg="mod">
            <ac:chgData name="Kerrie Shanahan" userId="ae473d9f-76e9-476f-892f-2674ea963afc" providerId="ADAL" clId="{D0D4D9B3-5C41-4AD5-899F-3E9896109C93}" dt="2025-02-04T04:58:18.860" v="165" actId="164"/>
            <ac:picMkLst>
              <pc:docMk/>
              <pc:sldMasterMk cId="1034081160" sldId="2147483648"/>
              <pc:sldLayoutMk cId="2870547780" sldId="2147483702"/>
              <ac:picMk id="17" creationId="{CDE7893A-27CB-5445-B70A-42BB42110BA1}"/>
            </ac:picMkLst>
          </pc:picChg>
        </pc:sldLayoutChg>
        <pc:sldLayoutChg chg="modSp mod">
          <pc:chgData name="Kerrie Shanahan" userId="ae473d9f-76e9-476f-892f-2674ea963afc" providerId="ADAL" clId="{D0D4D9B3-5C41-4AD5-899F-3E9896109C93}" dt="2025-01-29T05:04:49.659" v="125" actId="20577"/>
          <pc:sldLayoutMkLst>
            <pc:docMk/>
            <pc:sldMasterMk cId="1034081160" sldId="2147483648"/>
            <pc:sldLayoutMk cId="1405042298" sldId="2147483717"/>
          </pc:sldLayoutMkLst>
          <pc:spChg chg="mod">
            <ac:chgData name="Kerrie Shanahan" userId="ae473d9f-76e9-476f-892f-2674ea963afc" providerId="ADAL" clId="{D0D4D9B3-5C41-4AD5-899F-3E9896109C93}" dt="2025-01-29T05:04:49.659" v="125" actId="20577"/>
            <ac:spMkLst>
              <pc:docMk/>
              <pc:sldMasterMk cId="1034081160" sldId="2147483648"/>
              <pc:sldLayoutMk cId="1405042298" sldId="2147483717"/>
              <ac:spMk id="23" creationId="{7F94E1F5-5428-02E1-BAFF-34AF7FF35269}"/>
            </ac:spMkLst>
          </pc:spChg>
        </pc:sldLayoutChg>
        <pc:sldLayoutChg chg="addSp delSp modSp add mod modTransition">
          <pc:chgData name="Kerrie Shanahan" userId="ae473d9f-76e9-476f-892f-2674ea963afc" providerId="ADAL" clId="{D0D4D9B3-5C41-4AD5-899F-3E9896109C93}" dt="2025-02-04T04:59:15.739" v="172"/>
          <pc:sldLayoutMkLst>
            <pc:docMk/>
            <pc:sldMasterMk cId="1034081160" sldId="2147483648"/>
            <pc:sldLayoutMk cId="2983674346" sldId="2147483722"/>
          </pc:sldLayoutMkLst>
          <pc:spChg chg="mod">
            <ac:chgData name="Kerrie Shanahan" userId="ae473d9f-76e9-476f-892f-2674ea963afc" providerId="ADAL" clId="{D0D4D9B3-5C41-4AD5-899F-3E9896109C93}" dt="2025-02-04T04:57:58.038" v="164" actId="14100"/>
            <ac:spMkLst>
              <pc:docMk/>
              <pc:sldMasterMk cId="1034081160" sldId="2147483648"/>
              <pc:sldLayoutMk cId="2983674346" sldId="2147483722"/>
              <ac:spMk id="4" creationId="{BF44D53D-E87B-3946-C37D-70D9EFE3E8A1}"/>
            </ac:spMkLst>
          </pc:spChg>
          <pc:spChg chg="mod">
            <ac:chgData name="Kerrie Shanahan" userId="ae473d9f-76e9-476f-892f-2674ea963afc" providerId="ADAL" clId="{D0D4D9B3-5C41-4AD5-899F-3E9896109C93}" dt="2025-02-04T04:57:52.080" v="163" actId="1076"/>
            <ac:spMkLst>
              <pc:docMk/>
              <pc:sldMasterMk cId="1034081160" sldId="2147483648"/>
              <pc:sldLayoutMk cId="2983674346" sldId="2147483722"/>
              <ac:spMk id="5" creationId="{0317FA38-AF31-2ADB-A919-E877FFE68C07}"/>
            </ac:spMkLst>
          </pc:spChg>
          <pc:spChg chg="mod">
            <ac:chgData name="Kerrie Shanahan" userId="ae473d9f-76e9-476f-892f-2674ea963afc" providerId="ADAL" clId="{D0D4D9B3-5C41-4AD5-899F-3E9896109C93}" dt="2025-02-04T04:58:27.416" v="168"/>
            <ac:spMkLst>
              <pc:docMk/>
              <pc:sldMasterMk cId="1034081160" sldId="2147483648"/>
              <pc:sldLayoutMk cId="2983674346" sldId="2147483722"/>
              <ac:spMk id="6" creationId="{5BC3C4C6-12C0-FB9B-1E6C-630042664FF1}"/>
            </ac:spMkLst>
          </pc:spChg>
          <pc:spChg chg="mod">
            <ac:chgData name="Kerrie Shanahan" userId="ae473d9f-76e9-476f-892f-2674ea963afc" providerId="ADAL" clId="{D0D4D9B3-5C41-4AD5-899F-3E9896109C93}" dt="2025-02-04T04:59:15.739" v="172"/>
            <ac:spMkLst>
              <pc:docMk/>
              <pc:sldMasterMk cId="1034081160" sldId="2147483648"/>
              <pc:sldLayoutMk cId="2983674346" sldId="2147483722"/>
              <ac:spMk id="13" creationId="{3967A49A-93C2-C98C-E873-C673B6162FA9}"/>
            </ac:spMkLst>
          </pc:spChg>
          <pc:grpChg chg="add mod">
            <ac:chgData name="Kerrie Shanahan" userId="ae473d9f-76e9-476f-892f-2674ea963afc" providerId="ADAL" clId="{D0D4D9B3-5C41-4AD5-899F-3E9896109C93}" dt="2025-02-04T04:58:27.416" v="168"/>
            <ac:grpSpMkLst>
              <pc:docMk/>
              <pc:sldMasterMk cId="1034081160" sldId="2147483648"/>
              <pc:sldLayoutMk cId="2983674346" sldId="2147483722"/>
              <ac:grpSpMk id="3" creationId="{6F0EED2A-B53E-97EF-C437-3BC936D7B7FD}"/>
            </ac:grpSpMkLst>
          </pc:grpChg>
          <pc:grpChg chg="add mod">
            <ac:chgData name="Kerrie Shanahan" userId="ae473d9f-76e9-476f-892f-2674ea963afc" providerId="ADAL" clId="{D0D4D9B3-5C41-4AD5-899F-3E9896109C93}" dt="2025-02-04T04:59:15.739" v="172"/>
            <ac:grpSpMkLst>
              <pc:docMk/>
              <pc:sldMasterMk cId="1034081160" sldId="2147483648"/>
              <pc:sldLayoutMk cId="2983674346" sldId="2147483722"/>
              <ac:grpSpMk id="12" creationId="{C1031CBA-614B-E1E1-955F-EB3E7B8718F9}"/>
            </ac:grpSpMkLst>
          </pc:grpChg>
          <pc:picChg chg="mod">
            <ac:chgData name="Kerrie Shanahan" userId="ae473d9f-76e9-476f-892f-2674ea963afc" providerId="ADAL" clId="{D0D4D9B3-5C41-4AD5-899F-3E9896109C93}" dt="2025-02-04T04:58:27.416" v="168"/>
            <ac:picMkLst>
              <pc:docMk/>
              <pc:sldMasterMk cId="1034081160" sldId="2147483648"/>
              <pc:sldLayoutMk cId="2983674346" sldId="2147483722"/>
              <ac:picMk id="9" creationId="{EB47214A-D10F-2A50-289C-1E631822361D}"/>
            </ac:picMkLst>
          </pc:picChg>
          <pc:picChg chg="mod">
            <ac:chgData name="Kerrie Shanahan" userId="ae473d9f-76e9-476f-892f-2674ea963afc" providerId="ADAL" clId="{D0D4D9B3-5C41-4AD5-899F-3E9896109C93}" dt="2025-02-04T04:59:15.739" v="172"/>
            <ac:picMkLst>
              <pc:docMk/>
              <pc:sldMasterMk cId="1034081160" sldId="2147483648"/>
              <pc:sldLayoutMk cId="2983674346" sldId="2147483722"/>
              <ac:picMk id="14" creationId="{F312E7A3-149D-B2B8-CDC8-53E25728A59D}"/>
            </ac:picMkLst>
          </pc:picChg>
        </pc:sldLayoutChg>
        <pc:sldLayoutChg chg="modSp mod">
          <pc:chgData name="Kerrie Shanahan" userId="ae473d9f-76e9-476f-892f-2674ea963afc" providerId="ADAL" clId="{D0D4D9B3-5C41-4AD5-899F-3E9896109C93}" dt="2025-02-05T03:03:28.747" v="1228" actId="20577"/>
          <pc:sldLayoutMkLst>
            <pc:docMk/>
            <pc:sldMasterMk cId="1034081160" sldId="2147483648"/>
            <pc:sldLayoutMk cId="1603709516" sldId="2147483723"/>
          </pc:sldLayoutMkLst>
          <pc:spChg chg="mod">
            <ac:chgData name="Kerrie Shanahan" userId="ae473d9f-76e9-476f-892f-2674ea963afc" providerId="ADAL" clId="{D0D4D9B3-5C41-4AD5-899F-3E9896109C93}" dt="2025-02-05T03:03:28.747" v="1228" actId="20577"/>
            <ac:spMkLst>
              <pc:docMk/>
              <pc:sldMasterMk cId="1034081160" sldId="2147483648"/>
              <pc:sldLayoutMk cId="1603709516" sldId="2147483723"/>
              <ac:spMk id="12" creationId="{DB14B843-B60C-034C-B484-797A25D51D39}"/>
            </ac:spMkLst>
          </pc:spChg>
        </pc:sldLayoutChg>
      </pc:sldMasterChg>
    </pc:docChg>
  </pc:docChgLst>
  <pc:docChgLst>
    <pc:chgData name="Liz Heynes" userId="e5ff50d5-f39a-42f6-9e9f-e790bcc8c38d" providerId="ADAL" clId="{668B0D72-28E5-4025-A0F1-39384BA678CD}"/>
    <pc:docChg chg="undo custSel modSld">
      <pc:chgData name="Liz Heynes" userId="e5ff50d5-f39a-42f6-9e9f-e790bcc8c38d" providerId="ADAL" clId="{668B0D72-28E5-4025-A0F1-39384BA678CD}" dt="2025-03-12T22:44:07.569" v="64" actId="6549"/>
      <pc:docMkLst>
        <pc:docMk/>
      </pc:docMkLst>
      <pc:sldChg chg="modNotesTx">
        <pc:chgData name="Liz Heynes" userId="e5ff50d5-f39a-42f6-9e9f-e790bcc8c38d" providerId="ADAL" clId="{668B0D72-28E5-4025-A0F1-39384BA678CD}" dt="2025-03-12T22:39:35.338" v="43" actId="20577"/>
        <pc:sldMkLst>
          <pc:docMk/>
          <pc:sldMk cId="1611399072" sldId="479"/>
        </pc:sldMkLst>
      </pc:sldChg>
      <pc:sldChg chg="modNotesTx">
        <pc:chgData name="Liz Heynes" userId="e5ff50d5-f39a-42f6-9e9f-e790bcc8c38d" providerId="ADAL" clId="{668B0D72-28E5-4025-A0F1-39384BA678CD}" dt="2025-03-12T22:44:07.569" v="64" actId="6549"/>
        <pc:sldMkLst>
          <pc:docMk/>
          <pc:sldMk cId="4046771955" sldId="481"/>
        </pc:sldMkLst>
      </pc:sldChg>
      <pc:sldChg chg="modNotesTx">
        <pc:chgData name="Liz Heynes" userId="e5ff50d5-f39a-42f6-9e9f-e790bcc8c38d" providerId="ADAL" clId="{668B0D72-28E5-4025-A0F1-39384BA678CD}" dt="2025-03-12T22:39:47.340" v="44" actId="20577"/>
        <pc:sldMkLst>
          <pc:docMk/>
          <pc:sldMk cId="3749618830" sldId="516"/>
        </pc:sldMkLst>
      </pc:sldChg>
      <pc:sldChg chg="modNotesTx">
        <pc:chgData name="Liz Heynes" userId="e5ff50d5-f39a-42f6-9e9f-e790bcc8c38d" providerId="ADAL" clId="{668B0D72-28E5-4025-A0F1-39384BA678CD}" dt="2025-03-12T22:39:04.514" v="36" actId="20577"/>
        <pc:sldMkLst>
          <pc:docMk/>
          <pc:sldMk cId="450225183" sldId="524"/>
        </pc:sldMkLst>
      </pc:sldChg>
      <pc:sldChg chg="modSp mod">
        <pc:chgData name="Liz Heynes" userId="e5ff50d5-f39a-42f6-9e9f-e790bcc8c38d" providerId="ADAL" clId="{668B0D72-28E5-4025-A0F1-39384BA678CD}" dt="2025-03-12T22:35:33.651" v="23" actId="962"/>
        <pc:sldMkLst>
          <pc:docMk/>
          <pc:sldMk cId="1792911336" sldId="528"/>
        </pc:sldMkLst>
        <pc:picChg chg="mod">
          <ac:chgData name="Liz Heynes" userId="e5ff50d5-f39a-42f6-9e9f-e790bcc8c38d" providerId="ADAL" clId="{668B0D72-28E5-4025-A0F1-39384BA678CD}" dt="2025-03-12T22:35:33.651" v="23" actId="962"/>
          <ac:picMkLst>
            <pc:docMk/>
            <pc:sldMk cId="1792911336" sldId="528"/>
            <ac:picMk id="45" creationId="{C045008F-96CA-3D67-187D-DE0A7E86CF20}"/>
          </ac:picMkLst>
        </pc:picChg>
      </pc:sldChg>
      <pc:sldChg chg="modSp mod">
        <pc:chgData name="Liz Heynes" userId="e5ff50d5-f39a-42f6-9e9f-e790bcc8c38d" providerId="ADAL" clId="{668B0D72-28E5-4025-A0F1-39384BA678CD}" dt="2025-03-12T22:35:34.873" v="24" actId="962"/>
        <pc:sldMkLst>
          <pc:docMk/>
          <pc:sldMk cId="1731141958" sldId="542"/>
        </pc:sldMkLst>
        <pc:picChg chg="mod">
          <ac:chgData name="Liz Heynes" userId="e5ff50d5-f39a-42f6-9e9f-e790bcc8c38d" providerId="ADAL" clId="{668B0D72-28E5-4025-A0F1-39384BA678CD}" dt="2025-03-12T22:35:34.873" v="24" actId="962"/>
          <ac:picMkLst>
            <pc:docMk/>
            <pc:sldMk cId="1731141958" sldId="542"/>
            <ac:picMk id="3" creationId="{D5940B98-4FCC-CB0F-82BA-DCEBFC70D923}"/>
          </ac:picMkLst>
        </pc:picChg>
      </pc:sldChg>
      <pc:sldChg chg="addSp delSp modSp mod modNotesTx">
        <pc:chgData name="Liz Heynes" userId="e5ff50d5-f39a-42f6-9e9f-e790bcc8c38d" providerId="ADAL" clId="{668B0D72-28E5-4025-A0F1-39384BA678CD}" dt="2025-03-12T22:42:32.897" v="54"/>
        <pc:sldMkLst>
          <pc:docMk/>
          <pc:sldMk cId="662067374" sldId="543"/>
        </pc:sldMkLst>
        <pc:spChg chg="mod topLvl">
          <ac:chgData name="Liz Heynes" userId="e5ff50d5-f39a-42f6-9e9f-e790bcc8c38d" providerId="ADAL" clId="{668B0D72-28E5-4025-A0F1-39384BA678CD}" dt="2025-03-12T22:33:42.844" v="11" actId="165"/>
          <ac:spMkLst>
            <pc:docMk/>
            <pc:sldMk cId="662067374" sldId="543"/>
            <ac:spMk id="4" creationId="{E55E4173-F7F7-3926-2781-C3B8F5DEEA88}"/>
          </ac:spMkLst>
        </pc:spChg>
        <pc:spChg chg="add del mod">
          <ac:chgData name="Liz Heynes" userId="e5ff50d5-f39a-42f6-9e9f-e790bcc8c38d" providerId="ADAL" clId="{668B0D72-28E5-4025-A0F1-39384BA678CD}" dt="2025-03-12T22:42:32.515" v="53" actId="478"/>
          <ac:spMkLst>
            <pc:docMk/>
            <pc:sldMk cId="662067374" sldId="543"/>
            <ac:spMk id="10" creationId="{6AA0BEA8-FE7E-ED09-96E2-16C50644BCBF}"/>
          </ac:spMkLst>
        </pc:spChg>
        <pc:spChg chg="add mod">
          <ac:chgData name="Liz Heynes" userId="e5ff50d5-f39a-42f6-9e9f-e790bcc8c38d" providerId="ADAL" clId="{668B0D72-28E5-4025-A0F1-39384BA678CD}" dt="2025-03-12T22:42:32.897" v="54"/>
          <ac:spMkLst>
            <pc:docMk/>
            <pc:sldMk cId="662067374" sldId="543"/>
            <ac:spMk id="11" creationId="{77D50E75-9E3A-9216-C5D5-06EC572E586F}"/>
          </ac:spMkLst>
        </pc:spChg>
        <pc:spChg chg="mod">
          <ac:chgData name="Liz Heynes" userId="e5ff50d5-f39a-42f6-9e9f-e790bcc8c38d" providerId="ADAL" clId="{668B0D72-28E5-4025-A0F1-39384BA678CD}" dt="2025-03-12T22:33:42.844" v="11" actId="165"/>
          <ac:spMkLst>
            <pc:docMk/>
            <pc:sldMk cId="662067374" sldId="543"/>
            <ac:spMk id="19" creationId="{B6A885D4-304E-25D3-E4BC-9CE9B632243E}"/>
          </ac:spMkLst>
        </pc:spChg>
        <pc:spChg chg="mod">
          <ac:chgData name="Liz Heynes" userId="e5ff50d5-f39a-42f6-9e9f-e790bcc8c38d" providerId="ADAL" clId="{668B0D72-28E5-4025-A0F1-39384BA678CD}" dt="2025-03-12T22:33:42.844" v="11" actId="165"/>
          <ac:spMkLst>
            <pc:docMk/>
            <pc:sldMk cId="662067374" sldId="543"/>
            <ac:spMk id="21" creationId="{95B72D0C-51D1-7A71-6952-25B8CC977874}"/>
          </ac:spMkLst>
        </pc:spChg>
        <pc:spChg chg="mod">
          <ac:chgData name="Liz Heynes" userId="e5ff50d5-f39a-42f6-9e9f-e790bcc8c38d" providerId="ADAL" clId="{668B0D72-28E5-4025-A0F1-39384BA678CD}" dt="2025-03-12T22:33:42.844" v="11" actId="165"/>
          <ac:spMkLst>
            <pc:docMk/>
            <pc:sldMk cId="662067374" sldId="543"/>
            <ac:spMk id="22" creationId="{1CB70A1F-204A-6E41-EF96-6964AFF4C75C}"/>
          </ac:spMkLst>
        </pc:spChg>
        <pc:spChg chg="mod">
          <ac:chgData name="Liz Heynes" userId="e5ff50d5-f39a-42f6-9e9f-e790bcc8c38d" providerId="ADAL" clId="{668B0D72-28E5-4025-A0F1-39384BA678CD}" dt="2025-03-12T22:33:42.844" v="11" actId="165"/>
          <ac:spMkLst>
            <pc:docMk/>
            <pc:sldMk cId="662067374" sldId="543"/>
            <ac:spMk id="23" creationId="{6DF5F4AA-13E5-5ECA-39AA-2ECD701CE3D5}"/>
          </ac:spMkLst>
        </pc:spChg>
        <pc:spChg chg="mod">
          <ac:chgData name="Liz Heynes" userId="e5ff50d5-f39a-42f6-9e9f-e790bcc8c38d" providerId="ADAL" clId="{668B0D72-28E5-4025-A0F1-39384BA678CD}" dt="2025-03-12T22:33:42.844" v="11" actId="165"/>
          <ac:spMkLst>
            <pc:docMk/>
            <pc:sldMk cId="662067374" sldId="543"/>
            <ac:spMk id="25" creationId="{B972CFE7-211F-CA6A-6330-E3E3D82ABCAA}"/>
          </ac:spMkLst>
        </pc:spChg>
        <pc:spChg chg="mod">
          <ac:chgData name="Liz Heynes" userId="e5ff50d5-f39a-42f6-9e9f-e790bcc8c38d" providerId="ADAL" clId="{668B0D72-28E5-4025-A0F1-39384BA678CD}" dt="2025-03-12T22:33:42.844" v="11" actId="165"/>
          <ac:spMkLst>
            <pc:docMk/>
            <pc:sldMk cId="662067374" sldId="543"/>
            <ac:spMk id="27" creationId="{100ADDE0-749A-8749-35DD-7A310D7BE149}"/>
          </ac:spMkLst>
        </pc:spChg>
        <pc:spChg chg="mod">
          <ac:chgData name="Liz Heynes" userId="e5ff50d5-f39a-42f6-9e9f-e790bcc8c38d" providerId="ADAL" clId="{668B0D72-28E5-4025-A0F1-39384BA678CD}" dt="2025-03-12T22:33:42.844" v="11" actId="165"/>
          <ac:spMkLst>
            <pc:docMk/>
            <pc:sldMk cId="662067374" sldId="543"/>
            <ac:spMk id="29" creationId="{B1697855-DD59-971A-4C18-3D85BD91199F}"/>
          </ac:spMkLst>
        </pc:spChg>
        <pc:spChg chg="mod">
          <ac:chgData name="Liz Heynes" userId="e5ff50d5-f39a-42f6-9e9f-e790bcc8c38d" providerId="ADAL" clId="{668B0D72-28E5-4025-A0F1-39384BA678CD}" dt="2025-03-12T22:33:42.844" v="11" actId="165"/>
          <ac:spMkLst>
            <pc:docMk/>
            <pc:sldMk cId="662067374" sldId="543"/>
            <ac:spMk id="30" creationId="{2CE16D31-169C-6766-3962-37DED54781CB}"/>
          </ac:spMkLst>
        </pc:spChg>
        <pc:spChg chg="mod">
          <ac:chgData name="Liz Heynes" userId="e5ff50d5-f39a-42f6-9e9f-e790bcc8c38d" providerId="ADAL" clId="{668B0D72-28E5-4025-A0F1-39384BA678CD}" dt="2025-03-12T22:34:02.389" v="14" actId="6549"/>
          <ac:spMkLst>
            <pc:docMk/>
            <pc:sldMk cId="662067374" sldId="543"/>
            <ac:spMk id="31" creationId="{296C2EED-C6C0-E554-1558-52D60022C6C1}"/>
          </ac:spMkLst>
        </pc:spChg>
        <pc:spChg chg="mod">
          <ac:chgData name="Liz Heynes" userId="e5ff50d5-f39a-42f6-9e9f-e790bcc8c38d" providerId="ADAL" clId="{668B0D72-28E5-4025-A0F1-39384BA678CD}" dt="2025-03-12T22:33:42.844" v="11" actId="165"/>
          <ac:spMkLst>
            <pc:docMk/>
            <pc:sldMk cId="662067374" sldId="543"/>
            <ac:spMk id="34" creationId="{267075DD-8385-C35C-04F9-9AF110FB31B9}"/>
          </ac:spMkLst>
        </pc:spChg>
        <pc:grpChg chg="mod ord">
          <ac:chgData name="Liz Heynes" userId="e5ff50d5-f39a-42f6-9e9f-e790bcc8c38d" providerId="ADAL" clId="{668B0D72-28E5-4025-A0F1-39384BA678CD}" dt="2025-03-12T22:36:46.279" v="29" actId="962"/>
          <ac:grpSpMkLst>
            <pc:docMk/>
            <pc:sldMk cId="662067374" sldId="543"/>
            <ac:grpSpMk id="6" creationId="{3A52F39B-917A-E033-85E9-BA7CF3D274A8}"/>
          </ac:grpSpMkLst>
        </pc:grpChg>
      </pc:sldChg>
      <pc:sldChg chg="addSp delSp modSp mod modNotesTx">
        <pc:chgData name="Liz Heynes" userId="e5ff50d5-f39a-42f6-9e9f-e790bcc8c38d" providerId="ADAL" clId="{668B0D72-28E5-4025-A0F1-39384BA678CD}" dt="2025-03-12T22:42:37.556" v="56"/>
        <pc:sldMkLst>
          <pc:docMk/>
          <pc:sldMk cId="4039273476" sldId="544"/>
        </pc:sldMkLst>
        <pc:spChg chg="add del mod">
          <ac:chgData name="Liz Heynes" userId="e5ff50d5-f39a-42f6-9e9f-e790bcc8c38d" providerId="ADAL" clId="{668B0D72-28E5-4025-A0F1-39384BA678CD}" dt="2025-03-12T22:42:37.187" v="55" actId="478"/>
          <ac:spMkLst>
            <pc:docMk/>
            <pc:sldMk cId="4039273476" sldId="544"/>
            <ac:spMk id="4" creationId="{B62D22B7-1A32-B748-A891-5D646BD0A0F3}"/>
          </ac:spMkLst>
        </pc:spChg>
        <pc:spChg chg="add mod">
          <ac:chgData name="Liz Heynes" userId="e5ff50d5-f39a-42f6-9e9f-e790bcc8c38d" providerId="ADAL" clId="{668B0D72-28E5-4025-A0F1-39384BA678CD}" dt="2025-03-12T22:42:37.556" v="56"/>
          <ac:spMkLst>
            <pc:docMk/>
            <pc:sldMk cId="4039273476" sldId="544"/>
            <ac:spMk id="5" creationId="{1A323AE7-078A-8C52-1F98-837AD4159A1C}"/>
          </ac:spMkLst>
        </pc:spChg>
        <pc:spChg chg="del">
          <ac:chgData name="Liz Heynes" userId="e5ff50d5-f39a-42f6-9e9f-e790bcc8c38d" providerId="ADAL" clId="{668B0D72-28E5-4025-A0F1-39384BA678CD}" dt="2025-03-12T22:42:21.789" v="51" actId="478"/>
          <ac:spMkLst>
            <pc:docMk/>
            <pc:sldMk cId="4039273476" sldId="544"/>
            <ac:spMk id="58" creationId="{59E28D83-9A9A-FF40-14A9-C6E5E8F036CE}"/>
          </ac:spMkLst>
        </pc:spChg>
        <pc:grpChg chg="del">
          <ac:chgData name="Liz Heynes" userId="e5ff50d5-f39a-42f6-9e9f-e790bcc8c38d" providerId="ADAL" clId="{668B0D72-28E5-4025-A0F1-39384BA678CD}" dt="2025-03-12T22:42:21.789" v="51" actId="478"/>
          <ac:grpSpMkLst>
            <pc:docMk/>
            <pc:sldMk cId="4039273476" sldId="544"/>
            <ac:grpSpMk id="34" creationId="{D4A87B6E-8A34-5A3D-C32C-7C45916DE92E}"/>
          </ac:grpSpMkLst>
        </pc:grpChg>
      </pc:sldChg>
    </pc:docChg>
  </pc:docChgLst>
  <pc:docChgLst>
    <pc:chgData name="Liz Heynes" userId="e5ff50d5-f39a-42f6-9e9f-e790bcc8c38d" providerId="ADAL" clId="{6E466064-46CE-4CBD-80A1-8554E5A8696E}"/>
    <pc:docChg chg="undo custSel modSld">
      <pc:chgData name="Liz Heynes" userId="e5ff50d5-f39a-42f6-9e9f-e790bcc8c38d" providerId="ADAL" clId="{6E466064-46CE-4CBD-80A1-8554E5A8696E}" dt="2025-02-26T03:02:46.093" v="129" actId="113"/>
      <pc:docMkLst>
        <pc:docMk/>
      </pc:docMkLst>
      <pc:sldChg chg="modNotesTx">
        <pc:chgData name="Liz Heynes" userId="e5ff50d5-f39a-42f6-9e9f-e790bcc8c38d" providerId="ADAL" clId="{6E466064-46CE-4CBD-80A1-8554E5A8696E}" dt="2025-02-24T05:09:36.970" v="86" actId="20577"/>
        <pc:sldMkLst>
          <pc:docMk/>
          <pc:sldMk cId="3096463887" sldId="468"/>
        </pc:sldMkLst>
      </pc:sldChg>
      <pc:sldChg chg="modNotesTx">
        <pc:chgData name="Liz Heynes" userId="e5ff50d5-f39a-42f6-9e9f-e790bcc8c38d" providerId="ADAL" clId="{6E466064-46CE-4CBD-80A1-8554E5A8696E}" dt="2025-02-24T05:10:34.849" v="94" actId="20577"/>
        <pc:sldMkLst>
          <pc:docMk/>
          <pc:sldMk cId="3461911102" sldId="469"/>
        </pc:sldMkLst>
      </pc:sldChg>
      <pc:sldChg chg="modNotesTx">
        <pc:chgData name="Liz Heynes" userId="e5ff50d5-f39a-42f6-9e9f-e790bcc8c38d" providerId="ADAL" clId="{6E466064-46CE-4CBD-80A1-8554E5A8696E}" dt="2025-02-24T05:21:16.251" v="102" actId="20577"/>
        <pc:sldMkLst>
          <pc:docMk/>
          <pc:sldMk cId="3868218024" sldId="470"/>
        </pc:sldMkLst>
      </pc:sldChg>
      <pc:sldChg chg="modNotesTx">
        <pc:chgData name="Liz Heynes" userId="e5ff50d5-f39a-42f6-9e9f-e790bcc8c38d" providerId="ADAL" clId="{6E466064-46CE-4CBD-80A1-8554E5A8696E}" dt="2025-02-24T05:21:35.773" v="104" actId="20577"/>
        <pc:sldMkLst>
          <pc:docMk/>
          <pc:sldMk cId="2325795097" sldId="471"/>
        </pc:sldMkLst>
      </pc:sldChg>
      <pc:sldChg chg="modNotesTx">
        <pc:chgData name="Liz Heynes" userId="e5ff50d5-f39a-42f6-9e9f-e790bcc8c38d" providerId="ADAL" clId="{6E466064-46CE-4CBD-80A1-8554E5A8696E}" dt="2025-02-24T05:22:12.368" v="114" actId="20577"/>
        <pc:sldMkLst>
          <pc:docMk/>
          <pc:sldMk cId="2667868244" sldId="473"/>
        </pc:sldMkLst>
      </pc:sldChg>
      <pc:sldChg chg="modNotesTx">
        <pc:chgData name="Liz Heynes" userId="e5ff50d5-f39a-42f6-9e9f-e790bcc8c38d" providerId="ADAL" clId="{6E466064-46CE-4CBD-80A1-8554E5A8696E}" dt="2025-02-24T05:27:16.846" v="120" actId="20577"/>
        <pc:sldMkLst>
          <pc:docMk/>
          <pc:sldMk cId="202420733" sldId="485"/>
        </pc:sldMkLst>
      </pc:sldChg>
      <pc:sldChg chg="modNotesTx">
        <pc:chgData name="Liz Heynes" userId="e5ff50d5-f39a-42f6-9e9f-e790bcc8c38d" providerId="ADAL" clId="{6E466064-46CE-4CBD-80A1-8554E5A8696E}" dt="2025-02-24T05:09:23.284" v="84" actId="20577"/>
        <pc:sldMkLst>
          <pc:docMk/>
          <pc:sldMk cId="4152176365" sldId="496"/>
        </pc:sldMkLst>
      </pc:sldChg>
      <pc:sldChg chg="modNotesTx">
        <pc:chgData name="Liz Heynes" userId="e5ff50d5-f39a-42f6-9e9f-e790bcc8c38d" providerId="ADAL" clId="{6E466064-46CE-4CBD-80A1-8554E5A8696E}" dt="2025-02-24T05:09:52.900" v="89" actId="20577"/>
        <pc:sldMkLst>
          <pc:docMk/>
          <pc:sldMk cId="1512518187" sldId="502"/>
        </pc:sldMkLst>
      </pc:sldChg>
      <pc:sldChg chg="modNotesTx">
        <pc:chgData name="Liz Heynes" userId="e5ff50d5-f39a-42f6-9e9f-e790bcc8c38d" providerId="ADAL" clId="{6E466064-46CE-4CBD-80A1-8554E5A8696E}" dt="2025-02-24T05:22:39.281" v="117" actId="20577"/>
        <pc:sldMkLst>
          <pc:docMk/>
          <pc:sldMk cId="3038693354" sldId="503"/>
        </pc:sldMkLst>
      </pc:sldChg>
      <pc:sldChg chg="modNotesTx">
        <pc:chgData name="Liz Heynes" userId="e5ff50d5-f39a-42f6-9e9f-e790bcc8c38d" providerId="ADAL" clId="{6E466064-46CE-4CBD-80A1-8554E5A8696E}" dt="2025-02-24T03:53:03.538" v="16"/>
        <pc:sldMkLst>
          <pc:docMk/>
          <pc:sldMk cId="409148390" sldId="514"/>
        </pc:sldMkLst>
      </pc:sldChg>
      <pc:sldChg chg="modNotesTx">
        <pc:chgData name="Liz Heynes" userId="e5ff50d5-f39a-42f6-9e9f-e790bcc8c38d" providerId="ADAL" clId="{6E466064-46CE-4CBD-80A1-8554E5A8696E}" dt="2025-02-24T03:53:34.421" v="23" actId="6549"/>
        <pc:sldMkLst>
          <pc:docMk/>
          <pc:sldMk cId="3749618830" sldId="516"/>
        </pc:sldMkLst>
      </pc:sldChg>
      <pc:sldChg chg="modNotesTx">
        <pc:chgData name="Liz Heynes" userId="e5ff50d5-f39a-42f6-9e9f-e790bcc8c38d" providerId="ADAL" clId="{6E466064-46CE-4CBD-80A1-8554E5A8696E}" dt="2025-02-24T03:54:09.845" v="25" actId="20577"/>
        <pc:sldMkLst>
          <pc:docMk/>
          <pc:sldMk cId="1792911336" sldId="528"/>
        </pc:sldMkLst>
      </pc:sldChg>
      <pc:sldChg chg="modNotesTx">
        <pc:chgData name="Liz Heynes" userId="e5ff50d5-f39a-42f6-9e9f-e790bcc8c38d" providerId="ADAL" clId="{6E466064-46CE-4CBD-80A1-8554E5A8696E}" dt="2025-02-26T03:02:46.093" v="129" actId="113"/>
        <pc:sldMkLst>
          <pc:docMk/>
          <pc:sldMk cId="2842430930" sldId="529"/>
        </pc:sldMkLst>
      </pc:sldChg>
      <pc:sldChg chg="modNotesTx">
        <pc:chgData name="Liz Heynes" userId="e5ff50d5-f39a-42f6-9e9f-e790bcc8c38d" providerId="ADAL" clId="{6E466064-46CE-4CBD-80A1-8554E5A8696E}" dt="2025-02-24T05:06:31.364" v="57" actId="20577"/>
        <pc:sldMkLst>
          <pc:docMk/>
          <pc:sldMk cId="3215483838" sldId="534"/>
        </pc:sldMkLst>
      </pc:sldChg>
      <pc:sldChg chg="modNotesTx">
        <pc:chgData name="Liz Heynes" userId="e5ff50d5-f39a-42f6-9e9f-e790bcc8c38d" providerId="ADAL" clId="{6E466064-46CE-4CBD-80A1-8554E5A8696E}" dt="2025-02-24T05:08:35.595" v="77" actId="20577"/>
        <pc:sldMkLst>
          <pc:docMk/>
          <pc:sldMk cId="3270006202" sldId="537"/>
        </pc:sldMkLst>
      </pc:sldChg>
      <pc:sldChg chg="modNotesTx">
        <pc:chgData name="Liz Heynes" userId="e5ff50d5-f39a-42f6-9e9f-e790bcc8c38d" providerId="ADAL" clId="{6E466064-46CE-4CBD-80A1-8554E5A8696E}" dt="2025-02-24T05:07:48.931" v="72" actId="5793"/>
        <pc:sldMkLst>
          <pc:docMk/>
          <pc:sldMk cId="1963787052" sldId="538"/>
        </pc:sldMkLst>
      </pc:sldChg>
      <pc:sldChg chg="modNotesTx">
        <pc:chgData name="Liz Heynes" userId="e5ff50d5-f39a-42f6-9e9f-e790bcc8c38d" providerId="ADAL" clId="{6E466064-46CE-4CBD-80A1-8554E5A8696E}" dt="2025-02-24T04:31:12.104" v="45" actId="20577"/>
        <pc:sldMkLst>
          <pc:docMk/>
          <pc:sldMk cId="3966588028" sldId="539"/>
        </pc:sldMkLst>
      </pc:sldChg>
      <pc:sldChg chg="modNotesTx">
        <pc:chgData name="Liz Heynes" userId="e5ff50d5-f39a-42f6-9e9f-e790bcc8c38d" providerId="ADAL" clId="{6E466064-46CE-4CBD-80A1-8554E5A8696E}" dt="2025-02-24T05:06:07.419" v="55" actId="20577"/>
        <pc:sldMkLst>
          <pc:docMk/>
          <pc:sldMk cId="3252031724" sldId="540"/>
        </pc:sldMkLst>
      </pc:sldChg>
      <pc:sldChg chg="modNotesTx">
        <pc:chgData name="Liz Heynes" userId="e5ff50d5-f39a-42f6-9e9f-e790bcc8c38d" providerId="ADAL" clId="{6E466064-46CE-4CBD-80A1-8554E5A8696E}" dt="2025-02-24T04:29:02.160" v="38" actId="20577"/>
        <pc:sldMkLst>
          <pc:docMk/>
          <pc:sldMk cId="662067374" sldId="543"/>
        </pc:sldMkLst>
      </pc:sldChg>
      <pc:sldChg chg="modNotesTx">
        <pc:chgData name="Liz Heynes" userId="e5ff50d5-f39a-42f6-9e9f-e790bcc8c38d" providerId="ADAL" clId="{6E466064-46CE-4CBD-80A1-8554E5A8696E}" dt="2025-02-24T04:29:28.026" v="43" actId="20577"/>
        <pc:sldMkLst>
          <pc:docMk/>
          <pc:sldMk cId="4039273476" sldId="544"/>
        </pc:sldMkLst>
      </pc:sldChg>
      <pc:sldChg chg="modNotesTx">
        <pc:chgData name="Liz Heynes" userId="e5ff50d5-f39a-42f6-9e9f-e790bcc8c38d" providerId="ADAL" clId="{6E466064-46CE-4CBD-80A1-8554E5A8696E}" dt="2025-02-24T05:08:59.446" v="79" actId="20577"/>
        <pc:sldMkLst>
          <pc:docMk/>
          <pc:sldMk cId="1323126336" sldId="545"/>
        </pc:sldMkLst>
      </pc:sldChg>
    </pc:docChg>
  </pc:docChgLst>
  <pc:docChgLst>
    <pc:chgData name="Liz Heynes" userId="e5ff50d5-f39a-42f6-9e9f-e790bcc8c38d" providerId="ADAL" clId="{64E7882E-F8F1-416D-8713-19CB4E046489}"/>
    <pc:docChg chg="undo custSel modSld modMainMaster">
      <pc:chgData name="Liz Heynes" userId="e5ff50d5-f39a-42f6-9e9f-e790bcc8c38d" providerId="ADAL" clId="{64E7882E-F8F1-416D-8713-19CB4E046489}" dt="2025-02-12T04:49:08.516" v="368" actId="1038"/>
      <pc:docMkLst>
        <pc:docMk/>
      </pc:docMkLst>
      <pc:sldChg chg="addSp delSp modSp mod">
        <pc:chgData name="Liz Heynes" userId="e5ff50d5-f39a-42f6-9e9f-e790bcc8c38d" providerId="ADAL" clId="{64E7882E-F8F1-416D-8713-19CB4E046489}" dt="2025-02-10T04:02:29.381" v="84" actId="14100"/>
        <pc:sldMkLst>
          <pc:docMk/>
          <pc:sldMk cId="3096463887" sldId="468"/>
        </pc:sldMkLst>
        <pc:spChg chg="add mod">
          <ac:chgData name="Liz Heynes" userId="e5ff50d5-f39a-42f6-9e9f-e790bcc8c38d" providerId="ADAL" clId="{64E7882E-F8F1-416D-8713-19CB4E046489}" dt="2025-02-10T04:02:29.381" v="84" actId="14100"/>
          <ac:spMkLst>
            <pc:docMk/>
            <pc:sldMk cId="3096463887" sldId="468"/>
            <ac:spMk id="9" creationId="{E671853E-8521-6528-787B-B6E07A155C17}"/>
          </ac:spMkLst>
        </pc:spChg>
        <pc:cxnChg chg="add mod">
          <ac:chgData name="Liz Heynes" userId="e5ff50d5-f39a-42f6-9e9f-e790bcc8c38d" providerId="ADAL" clId="{64E7882E-F8F1-416D-8713-19CB4E046489}" dt="2025-02-10T04:02:21.730" v="80"/>
          <ac:cxnSpMkLst>
            <pc:docMk/>
            <pc:sldMk cId="3096463887" sldId="468"/>
            <ac:cxnSpMk id="10" creationId="{2BA270ED-EC3D-A275-A0D2-867CCDC9CB49}"/>
          </ac:cxnSpMkLst>
        </pc:cxnChg>
        <pc:cxnChg chg="add mod">
          <ac:chgData name="Liz Heynes" userId="e5ff50d5-f39a-42f6-9e9f-e790bcc8c38d" providerId="ADAL" clId="{64E7882E-F8F1-416D-8713-19CB4E046489}" dt="2025-02-10T04:02:21.730" v="80"/>
          <ac:cxnSpMkLst>
            <pc:docMk/>
            <pc:sldMk cId="3096463887" sldId="468"/>
            <ac:cxnSpMk id="11" creationId="{B139E0F4-46B9-74A5-78B2-DFC6E3AD3F96}"/>
          </ac:cxnSpMkLst>
        </pc:cxnChg>
      </pc:sldChg>
      <pc:sldChg chg="addSp delSp modSp mod">
        <pc:chgData name="Liz Heynes" userId="e5ff50d5-f39a-42f6-9e9f-e790bcc8c38d" providerId="ADAL" clId="{64E7882E-F8F1-416D-8713-19CB4E046489}" dt="2025-02-10T04:05:51.950" v="209" actId="478"/>
        <pc:sldMkLst>
          <pc:docMk/>
          <pc:sldMk cId="3461911102" sldId="469"/>
        </pc:sldMkLst>
        <pc:spChg chg="topLvl">
          <ac:chgData name="Liz Heynes" userId="e5ff50d5-f39a-42f6-9e9f-e790bcc8c38d" providerId="ADAL" clId="{64E7882E-F8F1-416D-8713-19CB4E046489}" dt="2025-02-10T04:05:46.758" v="206" actId="478"/>
          <ac:spMkLst>
            <pc:docMk/>
            <pc:sldMk cId="3461911102" sldId="469"/>
            <ac:spMk id="8" creationId="{597F896C-1F23-9075-53CA-3D02F53467B0}"/>
          </ac:spMkLst>
        </pc:spChg>
        <pc:cxnChg chg="add mod">
          <ac:chgData name="Liz Heynes" userId="e5ff50d5-f39a-42f6-9e9f-e790bcc8c38d" providerId="ADAL" clId="{64E7882E-F8F1-416D-8713-19CB4E046489}" dt="2025-02-10T04:05:47.476" v="207"/>
          <ac:cxnSpMkLst>
            <pc:docMk/>
            <pc:sldMk cId="3461911102" sldId="469"/>
            <ac:cxnSpMk id="3" creationId="{82D3AE3B-8231-C579-7136-056D34835E1A}"/>
          </ac:cxnSpMkLst>
        </pc:cxnChg>
      </pc:sldChg>
      <pc:sldChg chg="addSp delSp modSp mod">
        <pc:chgData name="Liz Heynes" userId="e5ff50d5-f39a-42f6-9e9f-e790bcc8c38d" providerId="ADAL" clId="{64E7882E-F8F1-416D-8713-19CB4E046489}" dt="2025-02-10T04:05:42.557" v="205" actId="478"/>
        <pc:sldMkLst>
          <pc:docMk/>
          <pc:sldMk cId="3868218024" sldId="470"/>
        </pc:sldMkLst>
        <pc:spChg chg="topLvl">
          <ac:chgData name="Liz Heynes" userId="e5ff50d5-f39a-42f6-9e9f-e790bcc8c38d" providerId="ADAL" clId="{64E7882E-F8F1-416D-8713-19CB4E046489}" dt="2025-02-10T04:05:36.038" v="201" actId="478"/>
          <ac:spMkLst>
            <pc:docMk/>
            <pc:sldMk cId="3868218024" sldId="470"/>
            <ac:spMk id="5" creationId="{6D9EC7DD-B648-38E0-B2FF-B848B660100B}"/>
          </ac:spMkLst>
        </pc:spChg>
        <pc:cxnChg chg="add del mod">
          <ac:chgData name="Liz Heynes" userId="e5ff50d5-f39a-42f6-9e9f-e790bcc8c38d" providerId="ADAL" clId="{64E7882E-F8F1-416D-8713-19CB4E046489}" dt="2025-02-10T04:05:40.496" v="204" actId="478"/>
          <ac:cxnSpMkLst>
            <pc:docMk/>
            <pc:sldMk cId="3868218024" sldId="470"/>
            <ac:cxnSpMk id="3" creationId="{48534DD9-62EA-454E-E4D2-DB11FD72D6F5}"/>
          </ac:cxnSpMkLst>
        </pc:cxnChg>
        <pc:cxnChg chg="add del mod">
          <ac:chgData name="Liz Heynes" userId="e5ff50d5-f39a-42f6-9e9f-e790bcc8c38d" providerId="ADAL" clId="{64E7882E-F8F1-416D-8713-19CB4E046489}" dt="2025-02-10T04:05:40.496" v="204" actId="478"/>
          <ac:cxnSpMkLst>
            <pc:docMk/>
            <pc:sldMk cId="3868218024" sldId="470"/>
            <ac:cxnSpMk id="8" creationId="{8B786E78-BD3F-50F0-59C9-76EA8D64E351}"/>
          </ac:cxnSpMkLst>
        </pc:cxnChg>
      </pc:sldChg>
      <pc:sldChg chg="addSp delSp modSp mod">
        <pc:chgData name="Liz Heynes" userId="e5ff50d5-f39a-42f6-9e9f-e790bcc8c38d" providerId="ADAL" clId="{64E7882E-F8F1-416D-8713-19CB4E046489}" dt="2025-02-10T04:05:20.924" v="199" actId="1037"/>
        <pc:sldMkLst>
          <pc:docMk/>
          <pc:sldMk cId="2325795097" sldId="471"/>
        </pc:sldMkLst>
        <pc:spChg chg="topLvl">
          <ac:chgData name="Liz Heynes" userId="e5ff50d5-f39a-42f6-9e9f-e790bcc8c38d" providerId="ADAL" clId="{64E7882E-F8F1-416D-8713-19CB4E046489}" dt="2025-02-10T04:05:10.977" v="168" actId="478"/>
          <ac:spMkLst>
            <pc:docMk/>
            <pc:sldMk cId="2325795097" sldId="471"/>
            <ac:spMk id="3" creationId="{9109948D-5C92-E1CB-E2DE-C5041DE33646}"/>
          </ac:spMkLst>
        </pc:spChg>
        <pc:cxnChg chg="add mod">
          <ac:chgData name="Liz Heynes" userId="e5ff50d5-f39a-42f6-9e9f-e790bcc8c38d" providerId="ADAL" clId="{64E7882E-F8F1-416D-8713-19CB4E046489}" dt="2025-02-10T04:05:11.297" v="169"/>
          <ac:cxnSpMkLst>
            <pc:docMk/>
            <pc:sldMk cId="2325795097" sldId="471"/>
            <ac:cxnSpMk id="4" creationId="{4317E9A9-35E3-FC6C-769B-22D9EB0EF828}"/>
          </ac:cxnSpMkLst>
        </pc:cxnChg>
        <pc:cxnChg chg="add mod">
          <ac:chgData name="Liz Heynes" userId="e5ff50d5-f39a-42f6-9e9f-e790bcc8c38d" providerId="ADAL" clId="{64E7882E-F8F1-416D-8713-19CB4E046489}" dt="2025-02-10T04:05:18.920" v="195" actId="1038"/>
          <ac:cxnSpMkLst>
            <pc:docMk/>
            <pc:sldMk cId="2325795097" sldId="471"/>
            <ac:cxnSpMk id="5" creationId="{6533F9BB-A559-E5D4-86BB-EA2D6B5207C6}"/>
          </ac:cxnSpMkLst>
        </pc:cxnChg>
        <pc:cxnChg chg="add mod">
          <ac:chgData name="Liz Heynes" userId="e5ff50d5-f39a-42f6-9e9f-e790bcc8c38d" providerId="ADAL" clId="{64E7882E-F8F1-416D-8713-19CB4E046489}" dt="2025-02-10T04:05:20.924" v="199" actId="1037"/>
          <ac:cxnSpMkLst>
            <pc:docMk/>
            <pc:sldMk cId="2325795097" sldId="471"/>
            <ac:cxnSpMk id="6" creationId="{A2C734BF-F9BB-B08C-B11D-4184C89C5596}"/>
          </ac:cxnSpMkLst>
        </pc:cxnChg>
      </pc:sldChg>
      <pc:sldChg chg="addSp delSp modSp mod">
        <pc:chgData name="Liz Heynes" userId="e5ff50d5-f39a-42f6-9e9f-e790bcc8c38d" providerId="ADAL" clId="{64E7882E-F8F1-416D-8713-19CB4E046489}" dt="2025-02-10T04:04:37.578" v="163" actId="1076"/>
        <pc:sldMkLst>
          <pc:docMk/>
          <pc:sldMk cId="2667868244" sldId="473"/>
        </pc:sldMkLst>
        <pc:cxnChg chg="add mod">
          <ac:chgData name="Liz Heynes" userId="e5ff50d5-f39a-42f6-9e9f-e790bcc8c38d" providerId="ADAL" clId="{64E7882E-F8F1-416D-8713-19CB4E046489}" dt="2025-02-10T04:04:37.578" v="163" actId="1076"/>
          <ac:cxnSpMkLst>
            <pc:docMk/>
            <pc:sldMk cId="2667868244" sldId="473"/>
            <ac:cxnSpMk id="9" creationId="{686E1B46-78AE-1266-94C2-30E736DDDABC}"/>
          </ac:cxnSpMkLst>
        </pc:cxnChg>
      </pc:sldChg>
      <pc:sldChg chg="modSp mod">
        <pc:chgData name="Liz Heynes" userId="e5ff50d5-f39a-42f6-9e9f-e790bcc8c38d" providerId="ADAL" clId="{64E7882E-F8F1-416D-8713-19CB4E046489}" dt="2025-02-12T04:42:04.652" v="356" actId="207"/>
        <pc:sldMkLst>
          <pc:docMk/>
          <pc:sldMk cId="202420733" sldId="485"/>
        </pc:sldMkLst>
        <pc:spChg chg="mod">
          <ac:chgData name="Liz Heynes" userId="e5ff50d5-f39a-42f6-9e9f-e790bcc8c38d" providerId="ADAL" clId="{64E7882E-F8F1-416D-8713-19CB4E046489}" dt="2025-02-12T04:42:04.652" v="356" actId="207"/>
          <ac:spMkLst>
            <pc:docMk/>
            <pc:sldMk cId="202420733" sldId="485"/>
            <ac:spMk id="3" creationId="{82813CB2-AFBB-9F54-EE63-176662AFDEA2}"/>
          </ac:spMkLst>
        </pc:spChg>
      </pc:sldChg>
      <pc:sldChg chg="modSp mod">
        <pc:chgData name="Liz Heynes" userId="e5ff50d5-f39a-42f6-9e9f-e790bcc8c38d" providerId="ADAL" clId="{64E7882E-F8F1-416D-8713-19CB4E046489}" dt="2025-02-12T04:37:14.619" v="332" actId="1035"/>
        <pc:sldMkLst>
          <pc:docMk/>
          <pc:sldMk cId="2252570692" sldId="486"/>
        </pc:sldMkLst>
        <pc:spChg chg="mod">
          <ac:chgData name="Liz Heynes" userId="e5ff50d5-f39a-42f6-9e9f-e790bcc8c38d" providerId="ADAL" clId="{64E7882E-F8F1-416D-8713-19CB4E046489}" dt="2025-02-12T04:37:14.619" v="332" actId="1035"/>
          <ac:spMkLst>
            <pc:docMk/>
            <pc:sldMk cId="2252570692" sldId="486"/>
            <ac:spMk id="4" creationId="{D2B05D3C-D2BB-8F9E-23BF-45075E78164F}"/>
          </ac:spMkLst>
        </pc:spChg>
      </pc:sldChg>
      <pc:sldChg chg="addSp delSp modSp mod">
        <pc:chgData name="Liz Heynes" userId="e5ff50d5-f39a-42f6-9e9f-e790bcc8c38d" providerId="ADAL" clId="{64E7882E-F8F1-416D-8713-19CB4E046489}" dt="2025-02-12T04:49:08.516" v="368" actId="1038"/>
        <pc:sldMkLst>
          <pc:docMk/>
          <pc:sldMk cId="3539524888" sldId="493"/>
        </pc:sldMkLst>
        <pc:spChg chg="mod topLvl">
          <ac:chgData name="Liz Heynes" userId="e5ff50d5-f39a-42f6-9e9f-e790bcc8c38d" providerId="ADAL" clId="{64E7882E-F8F1-416D-8713-19CB4E046489}" dt="2025-02-12T04:49:08.516" v="368" actId="1038"/>
          <ac:spMkLst>
            <pc:docMk/>
            <pc:sldMk cId="3539524888" sldId="493"/>
            <ac:spMk id="6" creationId="{904A8010-E66F-A4CB-B7C3-826FB46C720E}"/>
          </ac:spMkLst>
        </pc:spChg>
        <pc:picChg chg="mod">
          <ac:chgData name="Liz Heynes" userId="e5ff50d5-f39a-42f6-9e9f-e790bcc8c38d" providerId="ADAL" clId="{64E7882E-F8F1-416D-8713-19CB4E046489}" dt="2025-02-12T02:34:13.280" v="317" actId="1076"/>
          <ac:picMkLst>
            <pc:docMk/>
            <pc:sldMk cId="3539524888" sldId="493"/>
            <ac:picMk id="18" creationId="{64451CB9-1EF1-5054-E955-E0DE87476142}"/>
          </ac:picMkLst>
        </pc:picChg>
      </pc:sldChg>
      <pc:sldChg chg="addSp delSp modSp mod">
        <pc:chgData name="Liz Heynes" userId="e5ff50d5-f39a-42f6-9e9f-e790bcc8c38d" providerId="ADAL" clId="{64E7882E-F8F1-416D-8713-19CB4E046489}" dt="2025-02-10T04:02:49.445" v="105" actId="14100"/>
        <pc:sldMkLst>
          <pc:docMk/>
          <pc:sldMk cId="4152176365" sldId="496"/>
        </pc:sldMkLst>
        <pc:spChg chg="add mod">
          <ac:chgData name="Liz Heynes" userId="e5ff50d5-f39a-42f6-9e9f-e790bcc8c38d" providerId="ADAL" clId="{64E7882E-F8F1-416D-8713-19CB4E046489}" dt="2025-02-10T04:02:49.445" v="105" actId="14100"/>
          <ac:spMkLst>
            <pc:docMk/>
            <pc:sldMk cId="4152176365" sldId="496"/>
            <ac:spMk id="10" creationId="{790F903D-764F-E34E-64C7-DE656F1884F2}"/>
          </ac:spMkLst>
        </pc:spChg>
        <pc:cxnChg chg="add mod">
          <ac:chgData name="Liz Heynes" userId="e5ff50d5-f39a-42f6-9e9f-e790bcc8c38d" providerId="ADAL" clId="{64E7882E-F8F1-416D-8713-19CB4E046489}" dt="2025-02-10T04:02:37.651" v="90"/>
          <ac:cxnSpMkLst>
            <pc:docMk/>
            <pc:sldMk cId="4152176365" sldId="496"/>
            <ac:cxnSpMk id="12" creationId="{F8DD93D3-0CBF-F2A6-52D1-1ED543B5E40B}"/>
          </ac:cxnSpMkLst>
        </pc:cxnChg>
      </pc:sldChg>
      <pc:sldChg chg="addSp delSp modSp mod">
        <pc:chgData name="Liz Heynes" userId="e5ff50d5-f39a-42f6-9e9f-e790bcc8c38d" providerId="ADAL" clId="{64E7882E-F8F1-416D-8713-19CB4E046489}" dt="2025-02-10T04:01:51.831" v="76" actId="1036"/>
        <pc:sldMkLst>
          <pc:docMk/>
          <pc:sldMk cId="1512518187" sldId="502"/>
        </pc:sldMkLst>
        <pc:spChg chg="topLvl">
          <ac:chgData name="Liz Heynes" userId="e5ff50d5-f39a-42f6-9e9f-e790bcc8c38d" providerId="ADAL" clId="{64E7882E-F8F1-416D-8713-19CB4E046489}" dt="2025-02-10T04:01:30.115" v="55" actId="478"/>
          <ac:spMkLst>
            <pc:docMk/>
            <pc:sldMk cId="1512518187" sldId="502"/>
            <ac:spMk id="16" creationId="{96DCB18E-0E75-3172-BCE1-7D1E6E8DD1BB}"/>
          </ac:spMkLst>
        </pc:spChg>
        <pc:cxnChg chg="add mod">
          <ac:chgData name="Liz Heynes" userId="e5ff50d5-f39a-42f6-9e9f-e790bcc8c38d" providerId="ADAL" clId="{64E7882E-F8F1-416D-8713-19CB4E046489}" dt="2025-02-10T04:01:18.641" v="50"/>
          <ac:cxnSpMkLst>
            <pc:docMk/>
            <pc:sldMk cId="1512518187" sldId="502"/>
            <ac:cxnSpMk id="2" creationId="{8643A533-D321-88D2-3C38-2F97EF39132B}"/>
          </ac:cxnSpMkLst>
        </pc:cxnChg>
        <pc:cxnChg chg="add mod">
          <ac:chgData name="Liz Heynes" userId="e5ff50d5-f39a-42f6-9e9f-e790bcc8c38d" providerId="ADAL" clId="{64E7882E-F8F1-416D-8713-19CB4E046489}" dt="2025-02-10T04:01:51.831" v="76" actId="1036"/>
          <ac:cxnSpMkLst>
            <pc:docMk/>
            <pc:sldMk cId="1512518187" sldId="502"/>
            <ac:cxnSpMk id="4" creationId="{5C0F81B3-44B0-0BF3-ED38-F651A11A4B6B}"/>
          </ac:cxnSpMkLst>
        </pc:cxnChg>
        <pc:cxnChg chg="add mod">
          <ac:chgData name="Liz Heynes" userId="e5ff50d5-f39a-42f6-9e9f-e790bcc8c38d" providerId="ADAL" clId="{64E7882E-F8F1-416D-8713-19CB4E046489}" dt="2025-02-10T04:01:47.259" v="71" actId="1037"/>
          <ac:cxnSpMkLst>
            <pc:docMk/>
            <pc:sldMk cId="1512518187" sldId="502"/>
            <ac:cxnSpMk id="5" creationId="{C9A1DB2A-8C31-5204-D097-1186B0E33DB2}"/>
          </ac:cxnSpMkLst>
        </pc:cxnChg>
      </pc:sldChg>
      <pc:sldChg chg="addSp delSp modSp mod">
        <pc:chgData name="Liz Heynes" userId="e5ff50d5-f39a-42f6-9e9f-e790bcc8c38d" providerId="ADAL" clId="{64E7882E-F8F1-416D-8713-19CB4E046489}" dt="2025-02-10T04:04:42.551" v="165"/>
        <pc:sldMkLst>
          <pc:docMk/>
          <pc:sldMk cId="3038693354" sldId="503"/>
        </pc:sldMkLst>
        <pc:cxnChg chg="add mod">
          <ac:chgData name="Liz Heynes" userId="e5ff50d5-f39a-42f6-9e9f-e790bcc8c38d" providerId="ADAL" clId="{64E7882E-F8F1-416D-8713-19CB4E046489}" dt="2025-02-10T04:04:42.551" v="165"/>
          <ac:cxnSpMkLst>
            <pc:docMk/>
            <pc:sldMk cId="3038693354" sldId="503"/>
            <ac:cxnSpMk id="4" creationId="{1EB14074-1E48-7F02-EBB8-5A3EDD5574AE}"/>
          </ac:cxnSpMkLst>
        </pc:cxnChg>
      </pc:sldChg>
      <pc:sldChg chg="modSp mod">
        <pc:chgData name="Liz Heynes" userId="e5ff50d5-f39a-42f6-9e9f-e790bcc8c38d" providerId="ADAL" clId="{64E7882E-F8F1-416D-8713-19CB4E046489}" dt="2025-02-12T02:30:08.445" v="250" actId="20577"/>
        <pc:sldMkLst>
          <pc:docMk/>
          <pc:sldMk cId="409148390" sldId="514"/>
        </pc:sldMkLst>
        <pc:spChg chg="mod">
          <ac:chgData name="Liz Heynes" userId="e5ff50d5-f39a-42f6-9e9f-e790bcc8c38d" providerId="ADAL" clId="{64E7882E-F8F1-416D-8713-19CB4E046489}" dt="2025-02-12T02:30:01.539" v="238" actId="1035"/>
          <ac:spMkLst>
            <pc:docMk/>
            <pc:sldMk cId="409148390" sldId="514"/>
            <ac:spMk id="8" creationId="{04EC5B2F-F271-7C29-DD4B-9A1DA80FB0EB}"/>
          </ac:spMkLst>
        </pc:spChg>
        <pc:spChg chg="mod">
          <ac:chgData name="Liz Heynes" userId="e5ff50d5-f39a-42f6-9e9f-e790bcc8c38d" providerId="ADAL" clId="{64E7882E-F8F1-416D-8713-19CB4E046489}" dt="2025-02-12T02:30:08.445" v="250" actId="20577"/>
          <ac:spMkLst>
            <pc:docMk/>
            <pc:sldMk cId="409148390" sldId="514"/>
            <ac:spMk id="10" creationId="{5481E116-BEEB-5C2C-4CF7-4BD101E7D632}"/>
          </ac:spMkLst>
        </pc:spChg>
      </pc:sldChg>
      <pc:sldChg chg="modSp mod modNotesTx">
        <pc:chgData name="Liz Heynes" userId="e5ff50d5-f39a-42f6-9e9f-e790bcc8c38d" providerId="ADAL" clId="{64E7882E-F8F1-416D-8713-19CB4E046489}" dt="2025-02-12T04:39:02.933" v="352" actId="1035"/>
        <pc:sldMkLst>
          <pc:docMk/>
          <pc:sldMk cId="3980014215" sldId="519"/>
        </pc:sldMkLst>
        <pc:spChg chg="mod">
          <ac:chgData name="Liz Heynes" userId="e5ff50d5-f39a-42f6-9e9f-e790bcc8c38d" providerId="ADAL" clId="{64E7882E-F8F1-416D-8713-19CB4E046489}" dt="2025-02-12T04:39:02.933" v="352" actId="1035"/>
          <ac:spMkLst>
            <pc:docMk/>
            <pc:sldMk cId="3980014215" sldId="519"/>
            <ac:spMk id="2" creationId="{F0925F27-E166-EF4E-A45D-010BD18196DF}"/>
          </ac:spMkLst>
        </pc:spChg>
      </pc:sldChg>
      <pc:sldChg chg="modSp mod">
        <pc:chgData name="Liz Heynes" userId="e5ff50d5-f39a-42f6-9e9f-e790bcc8c38d" providerId="ADAL" clId="{64E7882E-F8F1-416D-8713-19CB4E046489}" dt="2025-02-12T02:29:43.746" v="217" actId="20577"/>
        <pc:sldMkLst>
          <pc:docMk/>
          <pc:sldMk cId="2842430930" sldId="529"/>
        </pc:sldMkLst>
        <pc:spChg chg="mod">
          <ac:chgData name="Liz Heynes" userId="e5ff50d5-f39a-42f6-9e9f-e790bcc8c38d" providerId="ADAL" clId="{64E7882E-F8F1-416D-8713-19CB4E046489}" dt="2025-02-12T02:29:43.746" v="217" actId="20577"/>
          <ac:spMkLst>
            <pc:docMk/>
            <pc:sldMk cId="2842430930" sldId="529"/>
            <ac:spMk id="7" creationId="{CFFA9DF0-36EC-48D2-A45D-2146B2C95C84}"/>
          </ac:spMkLst>
        </pc:spChg>
      </pc:sldChg>
      <pc:sldChg chg="addSp delSp modSp mod">
        <pc:chgData name="Liz Heynes" userId="e5ff50d5-f39a-42f6-9e9f-e790bcc8c38d" providerId="ADAL" clId="{64E7882E-F8F1-416D-8713-19CB4E046489}" dt="2025-02-10T04:03:45.968" v="140" actId="14100"/>
        <pc:sldMkLst>
          <pc:docMk/>
          <pc:sldMk cId="3270006202" sldId="537"/>
        </pc:sldMkLst>
      </pc:sldChg>
      <pc:sldChg chg="modNotesTx">
        <pc:chgData name="Liz Heynes" userId="e5ff50d5-f39a-42f6-9e9f-e790bcc8c38d" providerId="ADAL" clId="{64E7882E-F8F1-416D-8713-19CB4E046489}" dt="2025-02-12T02:28:29.134" v="215" actId="2711"/>
        <pc:sldMkLst>
          <pc:docMk/>
          <pc:sldMk cId="3966588028" sldId="539"/>
        </pc:sldMkLst>
      </pc:sldChg>
      <pc:sldChg chg="modNotesTx">
        <pc:chgData name="Liz Heynes" userId="e5ff50d5-f39a-42f6-9e9f-e790bcc8c38d" providerId="ADAL" clId="{64E7882E-F8F1-416D-8713-19CB4E046489}" dt="2025-02-12T02:28:08.334" v="213" actId="2711"/>
        <pc:sldMkLst>
          <pc:docMk/>
          <pc:sldMk cId="1731141958" sldId="542"/>
        </pc:sldMkLst>
      </pc:sldChg>
      <pc:sldChg chg="addSp delSp modSp mod">
        <pc:chgData name="Liz Heynes" userId="e5ff50d5-f39a-42f6-9e9f-e790bcc8c38d" providerId="ADAL" clId="{64E7882E-F8F1-416D-8713-19CB4E046489}" dt="2025-02-12T02:31:59.138" v="287"/>
        <pc:sldMkLst>
          <pc:docMk/>
          <pc:sldMk cId="662067374" sldId="543"/>
        </pc:sldMkLst>
        <pc:spChg chg="add mod">
          <ac:chgData name="Liz Heynes" userId="e5ff50d5-f39a-42f6-9e9f-e790bcc8c38d" providerId="ADAL" clId="{64E7882E-F8F1-416D-8713-19CB4E046489}" dt="2025-02-12T02:31:59.138" v="287"/>
          <ac:spMkLst>
            <pc:docMk/>
            <pc:sldMk cId="662067374" sldId="543"/>
            <ac:spMk id="3" creationId="{0B829150-9611-A0AB-A99C-AA5D3297D4AD}"/>
          </ac:spMkLst>
        </pc:spChg>
        <pc:spChg chg="add mod">
          <ac:chgData name="Liz Heynes" userId="e5ff50d5-f39a-42f6-9e9f-e790bcc8c38d" providerId="ADAL" clId="{64E7882E-F8F1-416D-8713-19CB4E046489}" dt="2025-02-12T02:31:59.138" v="287"/>
          <ac:spMkLst>
            <pc:docMk/>
            <pc:sldMk cId="662067374" sldId="543"/>
            <ac:spMk id="4" creationId="{E55E4173-F7F7-3926-2781-C3B8F5DEEA88}"/>
          </ac:spMkLst>
        </pc:spChg>
        <pc:spChg chg="add mod">
          <ac:chgData name="Liz Heynes" userId="e5ff50d5-f39a-42f6-9e9f-e790bcc8c38d" providerId="ADAL" clId="{64E7882E-F8F1-416D-8713-19CB4E046489}" dt="2025-02-12T02:31:59.138" v="287"/>
          <ac:spMkLst>
            <pc:docMk/>
            <pc:sldMk cId="662067374" sldId="543"/>
            <ac:spMk id="5" creationId="{0FCD0B98-9FC6-E5F5-E360-AC853FBD514C}"/>
          </ac:spMkLst>
        </pc:spChg>
        <pc:spChg chg="add mod">
          <ac:chgData name="Liz Heynes" userId="e5ff50d5-f39a-42f6-9e9f-e790bcc8c38d" providerId="ADAL" clId="{64E7882E-F8F1-416D-8713-19CB4E046489}" dt="2025-02-12T02:31:59.138" v="287"/>
          <ac:spMkLst>
            <pc:docMk/>
            <pc:sldMk cId="662067374" sldId="543"/>
            <ac:spMk id="35" creationId="{3B6057EF-9AAC-2244-A7AC-A5A9782FD30B}"/>
          </ac:spMkLst>
        </pc:spChg>
        <pc:spChg chg="add mod">
          <ac:chgData name="Liz Heynes" userId="e5ff50d5-f39a-42f6-9e9f-e790bcc8c38d" providerId="ADAL" clId="{64E7882E-F8F1-416D-8713-19CB4E046489}" dt="2025-02-12T02:31:59.138" v="287"/>
          <ac:spMkLst>
            <pc:docMk/>
            <pc:sldMk cId="662067374" sldId="543"/>
            <ac:spMk id="36" creationId="{294C0C38-41AF-9D06-ECAF-74F60C4B846E}"/>
          </ac:spMkLst>
        </pc:spChg>
      </pc:sldChg>
      <pc:sldChg chg="modSp mod">
        <pc:chgData name="Liz Heynes" userId="e5ff50d5-f39a-42f6-9e9f-e790bcc8c38d" providerId="ADAL" clId="{64E7882E-F8F1-416D-8713-19CB4E046489}" dt="2025-02-12T02:31:20.349" v="275" actId="1035"/>
        <pc:sldMkLst>
          <pc:docMk/>
          <pc:sldMk cId="4039273476" sldId="544"/>
        </pc:sldMkLst>
        <pc:spChg chg="mod">
          <ac:chgData name="Liz Heynes" userId="e5ff50d5-f39a-42f6-9e9f-e790bcc8c38d" providerId="ADAL" clId="{64E7882E-F8F1-416D-8713-19CB4E046489}" dt="2025-02-12T02:31:08.369" v="271" actId="1035"/>
          <ac:spMkLst>
            <pc:docMk/>
            <pc:sldMk cId="4039273476" sldId="544"/>
            <ac:spMk id="46" creationId="{1142B12C-8481-EE0A-7A84-F52B4601C7F6}"/>
          </ac:spMkLst>
        </pc:spChg>
        <pc:spChg chg="mod">
          <ac:chgData name="Liz Heynes" userId="e5ff50d5-f39a-42f6-9e9f-e790bcc8c38d" providerId="ADAL" clId="{64E7882E-F8F1-416D-8713-19CB4E046489}" dt="2025-02-12T02:31:20.349" v="275" actId="1035"/>
          <ac:spMkLst>
            <pc:docMk/>
            <pc:sldMk cId="4039273476" sldId="544"/>
            <ac:spMk id="50" creationId="{A0EA37A1-1BD0-4CFA-94CE-7479020AE24A}"/>
          </ac:spMkLst>
        </pc:spChg>
        <pc:spChg chg="mod">
          <ac:chgData name="Liz Heynes" userId="e5ff50d5-f39a-42f6-9e9f-e790bcc8c38d" providerId="ADAL" clId="{64E7882E-F8F1-416D-8713-19CB4E046489}" dt="2025-02-12T02:31:20.349" v="275" actId="1035"/>
          <ac:spMkLst>
            <pc:docMk/>
            <pc:sldMk cId="4039273476" sldId="544"/>
            <ac:spMk id="52" creationId="{9D72E38E-D2B7-93C3-CC8D-87E60794FAF5}"/>
          </ac:spMkLst>
        </pc:spChg>
        <pc:spChg chg="mod">
          <ac:chgData name="Liz Heynes" userId="e5ff50d5-f39a-42f6-9e9f-e790bcc8c38d" providerId="ADAL" clId="{64E7882E-F8F1-416D-8713-19CB4E046489}" dt="2025-02-12T02:31:20.349" v="275" actId="1035"/>
          <ac:spMkLst>
            <pc:docMk/>
            <pc:sldMk cId="4039273476" sldId="544"/>
            <ac:spMk id="54" creationId="{1313A368-14FE-DAAB-0359-B303D682E09D}"/>
          </ac:spMkLst>
        </pc:spChg>
        <pc:spChg chg="mod">
          <ac:chgData name="Liz Heynes" userId="e5ff50d5-f39a-42f6-9e9f-e790bcc8c38d" providerId="ADAL" clId="{64E7882E-F8F1-416D-8713-19CB4E046489}" dt="2025-02-12T02:30:56.864" v="258" actId="1035"/>
          <ac:spMkLst>
            <pc:docMk/>
            <pc:sldMk cId="4039273476" sldId="544"/>
            <ac:spMk id="56" creationId="{E659EEA9-AF6A-89ED-911F-928ECBEFCAA3}"/>
          </ac:spMkLst>
        </pc:spChg>
        <pc:spChg chg="mod">
          <ac:chgData name="Liz Heynes" userId="e5ff50d5-f39a-42f6-9e9f-e790bcc8c38d" providerId="ADAL" clId="{64E7882E-F8F1-416D-8713-19CB4E046489}" dt="2025-02-12T02:30:56.864" v="258" actId="1035"/>
          <ac:spMkLst>
            <pc:docMk/>
            <pc:sldMk cId="4039273476" sldId="544"/>
            <ac:spMk id="60" creationId="{DD4775D1-4057-7D0A-0670-F45FBCA93A87}"/>
          </ac:spMkLst>
        </pc:spChg>
      </pc:sldChg>
      <pc:sldMasterChg chg="delSp mod modSldLayout">
        <pc:chgData name="Liz Heynes" userId="e5ff50d5-f39a-42f6-9e9f-e790bcc8c38d" providerId="ADAL" clId="{64E7882E-F8F1-416D-8713-19CB4E046489}" dt="2025-02-12T04:37:47.193" v="346" actId="1035"/>
        <pc:sldMasterMkLst>
          <pc:docMk/>
          <pc:sldMasterMk cId="1034081160" sldId="2147483648"/>
        </pc:sldMasterMkLst>
        <pc:sldLayoutChg chg="modSp mod">
          <pc:chgData name="Liz Heynes" userId="e5ff50d5-f39a-42f6-9e9f-e790bcc8c38d" providerId="ADAL" clId="{64E7882E-F8F1-416D-8713-19CB4E046489}" dt="2025-02-12T02:34:28.985" v="319" actId="20577"/>
          <pc:sldLayoutMkLst>
            <pc:docMk/>
            <pc:sldMasterMk cId="1034081160" sldId="2147483648"/>
            <pc:sldLayoutMk cId="488055856" sldId="2147483694"/>
          </pc:sldLayoutMkLst>
          <pc:spChg chg="mod">
            <ac:chgData name="Liz Heynes" userId="e5ff50d5-f39a-42f6-9e9f-e790bcc8c38d" providerId="ADAL" clId="{64E7882E-F8F1-416D-8713-19CB4E046489}" dt="2025-02-12T02:34:28.985" v="319" actId="20577"/>
            <ac:spMkLst>
              <pc:docMk/>
              <pc:sldMasterMk cId="1034081160" sldId="2147483648"/>
              <pc:sldLayoutMk cId="488055856" sldId="2147483694"/>
              <ac:spMk id="18" creationId="{83D5A208-F215-EE4E-89CE-341BF1CA0C8C}"/>
            </ac:spMkLst>
          </pc:spChg>
        </pc:sldLayoutChg>
        <pc:sldLayoutChg chg="addSp modSp mod">
          <pc:chgData name="Liz Heynes" userId="e5ff50d5-f39a-42f6-9e9f-e790bcc8c38d" providerId="ADAL" clId="{64E7882E-F8F1-416D-8713-19CB4E046489}" dt="2025-02-12T04:37:36.730" v="339" actId="1035"/>
          <pc:sldLayoutMkLst>
            <pc:docMk/>
            <pc:sldMasterMk cId="1034081160" sldId="2147483648"/>
            <pc:sldLayoutMk cId="2516370269" sldId="2147483696"/>
          </pc:sldLayoutMkLst>
          <pc:spChg chg="add mod">
            <ac:chgData name="Liz Heynes" userId="e5ff50d5-f39a-42f6-9e9f-e790bcc8c38d" providerId="ADAL" clId="{64E7882E-F8F1-416D-8713-19CB4E046489}" dt="2025-02-12T04:37:36.730" v="339" actId="1035"/>
            <ac:spMkLst>
              <pc:docMk/>
              <pc:sldMasterMk cId="1034081160" sldId="2147483648"/>
              <pc:sldLayoutMk cId="2516370269" sldId="2147483696"/>
              <ac:spMk id="3" creationId="{5E1CC430-FC3C-FC38-A887-C73EE077B0CD}"/>
            </ac:spMkLst>
          </pc:spChg>
        </pc:sldLayoutChg>
        <pc:sldLayoutChg chg="addSp modSp mod">
          <pc:chgData name="Liz Heynes" userId="e5ff50d5-f39a-42f6-9e9f-e790bcc8c38d" providerId="ADAL" clId="{64E7882E-F8F1-416D-8713-19CB4E046489}" dt="2025-02-12T04:37:47.193" v="346" actId="1035"/>
          <pc:sldLayoutMkLst>
            <pc:docMk/>
            <pc:sldMasterMk cId="1034081160" sldId="2147483648"/>
            <pc:sldLayoutMk cId="609526441" sldId="2147483697"/>
          </pc:sldLayoutMkLst>
          <pc:spChg chg="add mod">
            <ac:chgData name="Liz Heynes" userId="e5ff50d5-f39a-42f6-9e9f-e790bcc8c38d" providerId="ADAL" clId="{64E7882E-F8F1-416D-8713-19CB4E046489}" dt="2025-02-12T04:37:47.193" v="346" actId="1035"/>
            <ac:spMkLst>
              <pc:docMk/>
              <pc:sldMasterMk cId="1034081160" sldId="2147483648"/>
              <pc:sldLayoutMk cId="609526441" sldId="2147483697"/>
              <ac:spMk id="3" creationId="{F0389E7E-F37F-34E9-EC28-49D469E22AE7}"/>
            </ac:spMkLst>
          </pc:spChg>
        </pc:sldLayoutChg>
        <pc:sldLayoutChg chg="modSp mod">
          <pc:chgData name="Liz Heynes" userId="e5ff50d5-f39a-42f6-9e9f-e790bcc8c38d" providerId="ADAL" clId="{64E7882E-F8F1-416D-8713-19CB4E046489}" dt="2025-02-12T02:29:55.674" v="229" actId="1035"/>
          <pc:sldLayoutMkLst>
            <pc:docMk/>
            <pc:sldMasterMk cId="1034081160" sldId="2147483648"/>
            <pc:sldLayoutMk cId="1405042298" sldId="2147483717"/>
          </pc:sldLayoutMkLst>
          <pc:spChg chg="mod">
            <ac:chgData name="Liz Heynes" userId="e5ff50d5-f39a-42f6-9e9f-e790bcc8c38d" providerId="ADAL" clId="{64E7882E-F8F1-416D-8713-19CB4E046489}" dt="2025-02-12T02:29:55.674" v="229" actId="1035"/>
            <ac:spMkLst>
              <pc:docMk/>
              <pc:sldMasterMk cId="1034081160" sldId="2147483648"/>
              <pc:sldLayoutMk cId="1405042298" sldId="2147483717"/>
              <ac:spMk id="6" creationId="{61174C0A-A387-AF68-AB54-8E2714A4300E}"/>
            </ac:spMkLst>
          </pc:spChg>
        </pc:sldLayoutChg>
        <pc:sldLayoutChg chg="modSp mod">
          <pc:chgData name="Liz Heynes" userId="e5ff50d5-f39a-42f6-9e9f-e790bcc8c38d" providerId="ADAL" clId="{64E7882E-F8F1-416D-8713-19CB4E046489}" dt="2025-02-10T04:17:04.107" v="212" actId="1035"/>
          <pc:sldLayoutMkLst>
            <pc:docMk/>
            <pc:sldMasterMk cId="1034081160" sldId="2147483648"/>
            <pc:sldLayoutMk cId="3534811273" sldId="2147483718"/>
          </pc:sldLayoutMkLst>
          <pc:spChg chg="mod">
            <ac:chgData name="Liz Heynes" userId="e5ff50d5-f39a-42f6-9e9f-e790bcc8c38d" providerId="ADAL" clId="{64E7882E-F8F1-416D-8713-19CB4E046489}" dt="2025-02-10T04:17:04.107" v="212" actId="1035"/>
            <ac:spMkLst>
              <pc:docMk/>
              <pc:sldMasterMk cId="1034081160" sldId="2147483648"/>
              <pc:sldLayoutMk cId="3534811273" sldId="2147483718"/>
              <ac:spMk id="12" creationId="{DA639C94-288D-5EC0-6E22-6F6970C0AE21}"/>
            </ac:spMkLst>
          </pc:spChg>
        </pc:sldLayoutChg>
      </pc:sldMasterChg>
    </pc:docChg>
  </pc:docChgLst>
  <pc:docChgLst>
    <pc:chgData name="Rebecca McEwan" userId="S::rebecca.mcewan@esa.edu.au::ff810c5d-fc8a-4cb6-9b96-8b31b958f764" providerId="AD" clId="Web-{61893618-9331-3BD4-2045-7C27688C0116}"/>
    <pc:docChg chg="mod">
      <pc:chgData name="Rebecca McEwan" userId="S::rebecca.mcewan@esa.edu.au::ff810c5d-fc8a-4cb6-9b96-8b31b958f764" providerId="AD" clId="Web-{61893618-9331-3BD4-2045-7C27688C0116}" dt="2025-02-05T01:19:31.991" v="0"/>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13/03/2025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13/03/2025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learned content (slides 2 to 12) takes approximately 10 minutes. </a:t>
            </a:r>
            <a:endParaRPr lang="en-AU" dirty="0">
              <a:cs typeface="Calibri"/>
            </a:endParaRPr>
          </a:p>
          <a:p>
            <a:pPr>
              <a:defRPr/>
            </a:pPr>
            <a:endParaRPr lang="en-AU" dirty="0"/>
          </a:p>
          <a:p>
            <a:pPr>
              <a:defRPr/>
            </a:pPr>
            <a:r>
              <a:rPr lang="en-AU" dirty="0"/>
              <a:t>Explicit teaching of:</a:t>
            </a:r>
          </a:p>
          <a:p>
            <a:pPr marL="171450" indent="-171450">
              <a:buFont typeface="Arial" panose="020B0604020202020204" pitchFamily="34" charset="0"/>
              <a:buChar char="•"/>
              <a:defRPr/>
            </a:pPr>
            <a:r>
              <a:rPr lang="en-AU" dirty="0"/>
              <a:t>new phonemic awareness skills (slides 13 and 14) </a:t>
            </a:r>
          </a:p>
          <a:p>
            <a:pPr marL="171450" indent="-171450">
              <a:buFont typeface="Arial" panose="020B0604020202020204" pitchFamily="34" charset="0"/>
              <a:buChar char="•"/>
              <a:defRPr/>
            </a:pPr>
            <a:r>
              <a:rPr lang="en-AU" dirty="0"/>
              <a:t>long vowel sounds (slides 15 to 39)</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open syllables (slide 20)</a:t>
            </a:r>
          </a:p>
          <a:p>
            <a:pPr marL="171450" indent="-171450">
              <a:buFont typeface="Arial" panose="020B0604020202020204" pitchFamily="34" charset="0"/>
              <a:buChar char="•"/>
              <a:defRPr/>
            </a:pPr>
            <a:r>
              <a:rPr lang="en-AU" dirty="0"/>
              <a:t>the irregular word </a:t>
            </a:r>
            <a:r>
              <a:rPr lang="en-AU" b="1" dirty="0"/>
              <a:t>she </a:t>
            </a:r>
            <a:r>
              <a:rPr lang="en-AU" b="0" dirty="0"/>
              <a:t>(slides 31 to 32).</a:t>
            </a:r>
          </a:p>
          <a:p>
            <a:pPr>
              <a:defRPr/>
            </a:pPr>
            <a:r>
              <a:rPr lang="en-AU" b="0" dirty="0"/>
              <a:t>T</a:t>
            </a:r>
            <a:r>
              <a:rPr lang="en-AU" dirty="0"/>
              <a:t>akes approximately 30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US" dirty="0"/>
              <a:t>Go to the download folder for this phase; it includes a Word file for the student sheet for this lesson. </a:t>
            </a:r>
            <a:r>
              <a:rPr lang="en-US" dirty="0">
                <a:effectLst/>
              </a:rPr>
              <a:t>Print one student sheet for each student </a:t>
            </a:r>
            <a:r>
              <a:rPr lang="en-AU" u="none" dirty="0"/>
              <a:t>(to be used with slide 38).</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39). For example, you could use the Phonics pair-game templates found on the Literacy Hub (https://www.literacyhub.edu.au/search/phonics-pair-game-templates/) and add words containing letter</a:t>
            </a:r>
            <a:r>
              <a:rPr lang="en-AU" sz="1200" dirty="0">
                <a:effectLst/>
                <a:latin typeface="+mn-lt"/>
                <a:ea typeface="Yu Mincho" panose="02020400000000000000" pitchFamily="18" charset="-128"/>
                <a:cs typeface="Arial" panose="020B0604020202020204" pitchFamily="34" charset="0"/>
              </a:rPr>
              <a:t>–</a:t>
            </a:r>
            <a:r>
              <a:rPr lang="en-AU" dirty="0"/>
              <a:t>sound correspondences students have already learned. </a:t>
            </a:r>
          </a:p>
          <a:p>
            <a:endParaRPr lang="en-US" b="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31295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566107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You can zap the box and do a jig.</a:t>
            </a:r>
            <a:r>
              <a:rPr lang="en-US" dirty="0"/>
              <a:t> Then have students repeat the sentence to you.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Ask students to write the sentence on their mini-whiteboard or on paper.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the sentence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4570497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115D1-AFA6-DBA4-8287-041350BF82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CAB06A-E665-FDC6-31CE-DC7B797FB8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6CCC10-AA2A-CCEE-1ED8-886D244BEB74}"/>
              </a:ext>
            </a:extLst>
          </p:cNvPr>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p:txBody>
      </p:sp>
      <p:sp>
        <p:nvSpPr>
          <p:cNvPr id="4" name="Slide Number Placeholder 3">
            <a:extLst>
              <a:ext uri="{FF2B5EF4-FFF2-40B4-BE49-F238E27FC236}">
                <a16:creationId xmlns:a16="http://schemas.microsoft.com/office/drawing/2014/main" id="{F91CFA23-30CB-6AE1-6A9A-C4ECAF9492A0}"/>
              </a:ext>
            </a:extLst>
          </p:cNvPr>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496782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b="1" dirty="0"/>
          </a:p>
          <a:p>
            <a:r>
              <a:rPr lang="en-US" b="1" dirty="0"/>
              <a:t>Build it, swap it: </a:t>
            </a:r>
            <a:r>
              <a:rPr lang="en-US" b="0" dirty="0"/>
              <a:t>substitution of initial, medial and final sounds in written 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This phonemic awareness activity incorporates the use of already taught letter</a:t>
            </a:r>
            <a:r>
              <a:rPr lang="en-AU" sz="1200" dirty="0">
                <a:effectLst/>
                <a:latin typeface="+mn-lt"/>
                <a:ea typeface="Yu Mincho" panose="02020400000000000000" pitchFamily="18" charset="-128"/>
                <a:cs typeface="Arial" panose="020B0604020202020204" pitchFamily="34" charset="0"/>
              </a:rPr>
              <a:t>–</a:t>
            </a:r>
            <a:r>
              <a:rPr lang="en-US" b="0" dirty="0"/>
              <a:t>sound correspondences.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Students should continue to be given other opportunities to </a:t>
            </a:r>
            <a:r>
              <a:rPr lang="en-US" b="0" dirty="0" err="1"/>
              <a:t>practise</a:t>
            </a:r>
            <a:r>
              <a:rPr lang="en-US" b="0" dirty="0"/>
              <a:t> phonemic awareness skills orally with </a:t>
            </a:r>
            <a:r>
              <a:rPr lang="en-US" b="0" i="0" dirty="0"/>
              <a:t>all</a:t>
            </a:r>
            <a:r>
              <a:rPr lang="en-US" b="0" dirty="0"/>
              <a:t> English speech sounds and varied word types.  </a:t>
            </a:r>
          </a:p>
          <a:p>
            <a:endParaRPr lang="en-US" b="0" dirty="0"/>
          </a:p>
          <a:p>
            <a:r>
              <a:rPr lang="en-US" b="0" dirty="0"/>
              <a:t>Say:</a:t>
            </a:r>
            <a:r>
              <a:rPr lang="en-US" b="0" i="1" dirty="0"/>
              <a:t> I’ll use these letters and sounds we know to build and change some words. Let’s go!</a:t>
            </a:r>
          </a:p>
          <a:p>
            <a:endParaRPr lang="en-US" b="0" dirty="0"/>
          </a:p>
          <a:p>
            <a:r>
              <a:rPr lang="en-US" b="0" dirty="0"/>
              <a:t>Explain to students that you will use the consonants and vowels on the slide to build a CVC word. Then you will change the word one letter at a time to build new words.</a:t>
            </a:r>
          </a:p>
          <a:p>
            <a:endParaRPr lang="en-US" b="0" dirty="0"/>
          </a:p>
          <a:p>
            <a:r>
              <a:rPr lang="en-US" b="0" dirty="0"/>
              <a:t>Refer to the letters you use from the slide as you write them on your class whiteboard throughout.</a:t>
            </a:r>
          </a:p>
          <a:p>
            <a:pPr marL="171450" indent="-171450">
              <a:buFont typeface="Arial" panose="020B0604020202020204" pitchFamily="34" charset="0"/>
              <a:buChar char="•"/>
            </a:pPr>
            <a:r>
              <a:rPr lang="en-US" b="0" dirty="0"/>
              <a:t>Say: </a:t>
            </a:r>
            <a:r>
              <a:rPr lang="en-US" b="0" i="1" dirty="0"/>
              <a:t>I’ll start by building the word </a:t>
            </a:r>
            <a:r>
              <a:rPr lang="en-US" b="1" i="1" dirty="0"/>
              <a:t>fox</a:t>
            </a:r>
            <a:r>
              <a:rPr lang="en-US" b="0" i="1" dirty="0"/>
              <a:t>. First, I need the consonant, </a:t>
            </a:r>
            <a:r>
              <a:rPr lang="en-US" b="1" i="1" dirty="0"/>
              <a:t>f</a:t>
            </a:r>
            <a:r>
              <a:rPr lang="en-US" b="0" i="1" dirty="0"/>
              <a:t>.</a:t>
            </a:r>
            <a:br>
              <a:rPr lang="en-US" b="0" i="1" dirty="0"/>
            </a:br>
            <a:r>
              <a:rPr lang="en-US" b="0" i="0" dirty="0"/>
              <a:t>Write </a:t>
            </a:r>
            <a:r>
              <a:rPr lang="en-US" b="1" i="0" dirty="0"/>
              <a:t>f</a:t>
            </a:r>
            <a:r>
              <a:rPr lang="en-US" b="0" i="0" dirty="0"/>
              <a:t> on your board as you say </a:t>
            </a:r>
            <a:r>
              <a:rPr lang="en-US" b="0" i="1" dirty="0"/>
              <a:t>/f/. </a:t>
            </a:r>
            <a:endParaRPr lang="en-US" b="0" i="0" dirty="0"/>
          </a:p>
          <a:p>
            <a:pPr marL="171450" indent="-171450">
              <a:buFont typeface="Arial" panose="020B0604020202020204" pitchFamily="34" charset="0"/>
              <a:buChar char="•"/>
              <a:defRPr/>
            </a:pPr>
            <a:r>
              <a:rPr lang="en-US" b="0" i="1" dirty="0"/>
              <a:t>Now I’ll add </a:t>
            </a:r>
            <a:r>
              <a:rPr lang="en-US" b="1" i="1" dirty="0"/>
              <a:t>o</a:t>
            </a:r>
            <a:r>
              <a:rPr lang="en-US" b="0" i="1" dirty="0"/>
              <a:t> as my vowel.</a:t>
            </a:r>
            <a:br>
              <a:rPr lang="en-US" b="0" i="1" dirty="0"/>
            </a:br>
            <a:r>
              <a:rPr lang="en-US" b="0" i="1" dirty="0"/>
              <a:t>W</a:t>
            </a:r>
            <a:r>
              <a:rPr lang="en-US" b="0" i="0" dirty="0"/>
              <a:t>rite an</a:t>
            </a:r>
            <a:r>
              <a:rPr lang="en-US" b="1" i="0" dirty="0"/>
              <a:t> o </a:t>
            </a:r>
            <a:r>
              <a:rPr lang="en-US" b="0" i="0" dirty="0"/>
              <a:t>on your board as you say /o/.</a:t>
            </a:r>
            <a:endParaRPr lang="en-US" b="0" i="1" dirty="0"/>
          </a:p>
          <a:p>
            <a:pPr marL="171450" indent="-171450">
              <a:buFont typeface="Arial" panose="020B0604020202020204" pitchFamily="34" charset="0"/>
              <a:buChar char="•"/>
              <a:defRPr/>
            </a:pPr>
            <a:r>
              <a:rPr lang="en-US" b="0" i="1" dirty="0"/>
              <a:t>And now I will add another consonant, </a:t>
            </a:r>
            <a:r>
              <a:rPr lang="en-US" b="1" i="1" dirty="0"/>
              <a:t>x</a:t>
            </a:r>
            <a:r>
              <a:rPr lang="en-US" b="0" i="1" dirty="0"/>
              <a:t>.</a:t>
            </a:r>
            <a:br>
              <a:rPr lang="en-US" b="1" i="1" dirty="0"/>
            </a:br>
            <a:r>
              <a:rPr lang="en-US" b="0" i="0" dirty="0"/>
              <a:t>Write an </a:t>
            </a:r>
            <a:r>
              <a:rPr lang="en-US" b="1" i="0" dirty="0"/>
              <a:t>x</a:t>
            </a:r>
            <a:r>
              <a:rPr lang="en-US" b="0" i="0" dirty="0"/>
              <a:t> on your board as you say /</a:t>
            </a:r>
            <a:r>
              <a:rPr lang="en-US" b="0" i="0" dirty="0" err="1"/>
              <a:t>ks</a:t>
            </a:r>
            <a:r>
              <a:rPr lang="en-US" b="0" i="0" dirty="0"/>
              <a:t>/.</a:t>
            </a:r>
          </a:p>
          <a:p>
            <a:pPr marL="171450" indent="-171450">
              <a:buFont typeface="Arial" panose="020B0604020202020204" pitchFamily="34" charset="0"/>
              <a:buChar char="•"/>
              <a:defRPr/>
            </a:pPr>
            <a:r>
              <a:rPr lang="en-US" b="0" dirty="0"/>
              <a:t>Say: </a:t>
            </a:r>
            <a:r>
              <a:rPr lang="en-US" b="0" i="1" dirty="0"/>
              <a:t>/f/, /o/, /</a:t>
            </a:r>
            <a:r>
              <a:rPr lang="en-US" b="0" i="1" dirty="0" err="1"/>
              <a:t>ks</a:t>
            </a:r>
            <a:r>
              <a:rPr lang="en-US" b="0" i="1" dirty="0"/>
              <a:t>/, </a:t>
            </a:r>
            <a:r>
              <a:rPr lang="en-US" b="1" i="1" dirty="0"/>
              <a:t>fox</a:t>
            </a:r>
            <a:r>
              <a:rPr lang="en-US" b="0" i="1" dirty="0"/>
              <a:t>. </a:t>
            </a:r>
          </a:p>
          <a:p>
            <a:pPr marL="171450" indent="-171450">
              <a:buFont typeface="Arial" panose="020B0604020202020204" pitchFamily="34" charset="0"/>
              <a:buChar char="•"/>
              <a:defRPr/>
            </a:pPr>
            <a:r>
              <a:rPr lang="en-US" b="0" i="1" dirty="0"/>
              <a:t>Now I’ll swap the first letter and sound to change </a:t>
            </a:r>
            <a:r>
              <a:rPr lang="en-US" b="1" i="1" dirty="0"/>
              <a:t>fox</a:t>
            </a:r>
            <a:r>
              <a:rPr lang="en-US" b="0" i="1" dirty="0"/>
              <a:t> to </a:t>
            </a:r>
            <a:r>
              <a:rPr lang="en-US" b="1" i="1" dirty="0"/>
              <a:t>box</a:t>
            </a:r>
            <a:r>
              <a:rPr lang="en-US" b="0" i="1" dirty="0"/>
              <a:t>.</a:t>
            </a:r>
            <a:br>
              <a:rPr lang="en-US" b="0" i="1" dirty="0"/>
            </a:br>
            <a:r>
              <a:rPr lang="en-US" b="0" i="0" dirty="0"/>
              <a:t>Replace the </a:t>
            </a:r>
            <a:r>
              <a:rPr lang="en-US" b="1" i="0" dirty="0"/>
              <a:t>f</a:t>
            </a:r>
            <a:r>
              <a:rPr lang="en-US" b="0" i="0" dirty="0"/>
              <a:t> with a </a:t>
            </a:r>
            <a:r>
              <a:rPr lang="en-US" b="1" i="0" dirty="0"/>
              <a:t>b</a:t>
            </a:r>
            <a:r>
              <a:rPr lang="en-US" b="0" i="0" dirty="0"/>
              <a:t>.</a:t>
            </a:r>
          </a:p>
          <a:p>
            <a:pPr marL="171450" indent="-171450">
              <a:buFont typeface="Arial" panose="020B0604020202020204" pitchFamily="34" charset="0"/>
              <a:buChar char="•"/>
              <a:defRPr/>
            </a:pPr>
            <a:r>
              <a:rPr lang="en-US" b="0" dirty="0"/>
              <a:t>Say: </a:t>
            </a:r>
            <a:r>
              <a:rPr lang="en-US" b="0" i="1" dirty="0"/>
              <a:t>This says /b/, /o/, /</a:t>
            </a:r>
            <a:r>
              <a:rPr lang="en-US" b="0" i="1" dirty="0" err="1"/>
              <a:t>ks</a:t>
            </a:r>
            <a:r>
              <a:rPr lang="en-US" b="0" i="1" dirty="0"/>
              <a:t>/, </a:t>
            </a:r>
            <a:r>
              <a:rPr lang="en-US" b="1" i="1" dirty="0"/>
              <a:t>box</a:t>
            </a:r>
            <a:r>
              <a:rPr lang="en-US" b="0" i="1"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1" dirty="0"/>
          </a:p>
          <a:p>
            <a:pPr marL="0" indent="0">
              <a:buFont typeface="Arial" panose="020B0604020202020204" pitchFamily="34" charset="0"/>
              <a:buNone/>
              <a:defRPr/>
            </a:pPr>
            <a:r>
              <a:rPr lang="en-US" b="0" i="0" dirty="0"/>
              <a:t>Now continue to make changes, one letter at a time using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box </a:t>
            </a:r>
            <a:r>
              <a:rPr lang="en-US" b="0" i="0" dirty="0"/>
              <a:t>to </a:t>
            </a:r>
            <a:r>
              <a:rPr lang="en-US" b="1" i="0" dirty="0"/>
              <a:t>bot </a:t>
            </a:r>
            <a:r>
              <a:rPr lang="en-US" b="0" i="0" dirty="0"/>
              <a:t>(change /</a:t>
            </a:r>
            <a:r>
              <a:rPr lang="en-US" b="0" i="0" dirty="0" err="1"/>
              <a:t>ks</a:t>
            </a:r>
            <a:r>
              <a:rPr lang="en-US" b="0" i="0" dirty="0"/>
              <a:t>/ to /t/)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bot  </a:t>
            </a:r>
            <a:r>
              <a:rPr lang="en-US" b="0" i="0" dirty="0"/>
              <a:t>to</a:t>
            </a:r>
            <a:r>
              <a:rPr lang="en-US" b="1" i="0" dirty="0"/>
              <a:t> jot </a:t>
            </a:r>
            <a:r>
              <a:rPr lang="en-US" b="0" i="0" dirty="0"/>
              <a:t>(change /b/ to /j/)</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jot to hot </a:t>
            </a:r>
            <a:r>
              <a:rPr lang="en-US" b="0" i="0" dirty="0"/>
              <a:t>(change /j/ to /h/)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hot </a:t>
            </a:r>
            <a:r>
              <a:rPr lang="en-US" b="0" i="0" dirty="0"/>
              <a:t>to</a:t>
            </a:r>
            <a:r>
              <a:rPr lang="en-US" b="1" i="0" dirty="0"/>
              <a:t> hat</a:t>
            </a:r>
            <a:r>
              <a:rPr lang="en-US" b="0" i="0" dirty="0"/>
              <a:t> (change /o/ to /a/)</a:t>
            </a:r>
          </a:p>
          <a:p>
            <a:pPr marL="0" indent="0">
              <a:buFontTx/>
              <a:buNone/>
            </a:pPr>
            <a:endParaRPr lang="en-US" b="1" dirty="0">
              <a:ea typeface="Calibri"/>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797129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Build it, swap it: </a:t>
            </a:r>
            <a:r>
              <a:rPr lang="en-US" b="0" dirty="0"/>
              <a:t>substitution of initial, medial and final sounds in written 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Say:</a:t>
            </a:r>
            <a:r>
              <a:rPr lang="en-US" b="0" i="1" dirty="0"/>
              <a:t> Let’s do some together. </a:t>
            </a:r>
          </a:p>
          <a:p>
            <a:endParaRPr lang="en-US" b="0" dirty="0"/>
          </a:p>
          <a:p>
            <a:r>
              <a:rPr lang="en-US" b="0" dirty="0"/>
              <a:t>Start with the word </a:t>
            </a:r>
            <a:r>
              <a:rPr lang="en-US" b="1" dirty="0"/>
              <a:t>‘bad</a:t>
            </a:r>
            <a:r>
              <a:rPr lang="en-US" b="0" dirty="0"/>
              <a:t>’. Support students to identify the consonants and vowel they will need from the slide and write them on their mini-whiteboard to spell </a:t>
            </a:r>
            <a:r>
              <a:rPr lang="en-US" b="1" dirty="0"/>
              <a:t>bad</a:t>
            </a:r>
            <a:r>
              <a:rPr lang="en-US" b="0" dirty="0"/>
              <a:t>.</a:t>
            </a:r>
          </a:p>
          <a:p>
            <a:endParaRPr lang="en-US" b="0" dirty="0"/>
          </a:p>
          <a:p>
            <a:r>
              <a:rPr lang="en-US" b="0" dirty="0"/>
              <a:t>Say: </a:t>
            </a:r>
            <a:r>
              <a:rPr lang="en-US" b="0" i="1" dirty="0"/>
              <a:t>Now let’s change </a:t>
            </a:r>
            <a:r>
              <a:rPr lang="en-US" b="1" i="1" dirty="0"/>
              <a:t>bad</a:t>
            </a:r>
            <a:r>
              <a:rPr lang="en-US" b="0" i="1" dirty="0"/>
              <a:t> into </a:t>
            </a:r>
            <a:r>
              <a:rPr lang="en-US" b="1" i="1" dirty="0"/>
              <a:t>fad</a:t>
            </a:r>
            <a:r>
              <a:rPr lang="en-US" b="0" i="1" dirty="0"/>
              <a:t>.</a:t>
            </a:r>
            <a:endParaRPr lang="en-US" b="1" i="1" dirty="0"/>
          </a:p>
          <a:p>
            <a:endParaRPr lang="en-US" b="0" dirty="0"/>
          </a:p>
          <a:p>
            <a:r>
              <a:rPr lang="en-US" b="0" dirty="0"/>
              <a:t>Support students to:</a:t>
            </a:r>
          </a:p>
          <a:p>
            <a:pPr marL="171450" indent="-171450">
              <a:buFont typeface="Arial" panose="020B0604020202020204" pitchFamily="34" charset="0"/>
              <a:buChar char="•"/>
            </a:pPr>
            <a:r>
              <a:rPr lang="en-US" b="0" dirty="0"/>
              <a:t>identify which letter and sound need to change</a:t>
            </a:r>
          </a:p>
          <a:p>
            <a:pPr marL="171450" indent="-171450">
              <a:buFont typeface="Arial" panose="020B0604020202020204" pitchFamily="34" charset="0"/>
              <a:buChar char="•"/>
            </a:pPr>
            <a:r>
              <a:rPr lang="en-US" b="0" dirty="0"/>
              <a:t>replace the relevant letter on their mini-whiteboard</a:t>
            </a:r>
          </a:p>
          <a:p>
            <a:pPr marL="171450" indent="-171450">
              <a:buFont typeface="Arial" panose="020B0604020202020204" pitchFamily="34" charset="0"/>
              <a:buChar char="•"/>
            </a:pPr>
            <a:r>
              <a:rPr lang="en-US" b="0" dirty="0"/>
              <a:t>read the new word aloud.</a:t>
            </a:r>
          </a:p>
          <a:p>
            <a:endParaRPr lang="en-US" b="0" dirty="0"/>
          </a:p>
          <a:p>
            <a:pPr marL="0" indent="0">
              <a:buFont typeface="Arial" panose="020B0604020202020204" pitchFamily="34" charset="0"/>
              <a:buNone/>
              <a:defRPr/>
            </a:pPr>
            <a:r>
              <a:rPr lang="en-US" b="0" i="0" dirty="0"/>
              <a:t>Continue to support students to make changes, one letter at a time using the following words:</a:t>
            </a:r>
          </a:p>
          <a:p>
            <a:pPr marL="171450" indent="-171450">
              <a:buFont typeface="Arial" panose="020B0604020202020204" pitchFamily="34" charset="0"/>
              <a:buChar char="•"/>
              <a:defRPr/>
            </a:pPr>
            <a:r>
              <a:rPr lang="en-US" b="1" i="0" dirty="0"/>
              <a:t>fad</a:t>
            </a:r>
            <a:r>
              <a:rPr lang="en-US" b="0" i="0" dirty="0"/>
              <a:t> to </a:t>
            </a:r>
            <a:r>
              <a:rPr lang="en-US" b="1" i="0" dirty="0"/>
              <a:t>fax </a:t>
            </a:r>
            <a:r>
              <a:rPr lang="en-US" b="0" i="0" dirty="0"/>
              <a:t>(change /d/ to /</a:t>
            </a:r>
            <a:r>
              <a:rPr lang="en-US" b="0" i="0" dirty="0" err="1"/>
              <a:t>ks</a:t>
            </a:r>
            <a:r>
              <a:rPr lang="en-US" b="0" i="0" dirty="0"/>
              <a:t>/)</a:t>
            </a:r>
          </a:p>
          <a:p>
            <a:pPr marL="171450" indent="-171450">
              <a:buFont typeface="Arial" panose="020B0604020202020204" pitchFamily="34" charset="0"/>
              <a:buChar char="•"/>
              <a:defRPr/>
            </a:pPr>
            <a:r>
              <a:rPr lang="en-US" b="1" i="0" dirty="0"/>
              <a:t>fax </a:t>
            </a:r>
            <a:r>
              <a:rPr lang="en-US" b="0" i="0" dirty="0"/>
              <a:t>to</a:t>
            </a:r>
            <a:r>
              <a:rPr lang="en-US" b="1" i="0" dirty="0"/>
              <a:t> fox</a:t>
            </a:r>
            <a:r>
              <a:rPr lang="en-US" b="0" i="0" dirty="0"/>
              <a:t> (change /a/ to /o/)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fox</a:t>
            </a:r>
            <a:r>
              <a:rPr lang="en-US" b="0" i="0" dirty="0"/>
              <a:t> to</a:t>
            </a:r>
            <a:r>
              <a:rPr lang="en-US" b="1" i="0" dirty="0"/>
              <a:t> fob </a:t>
            </a:r>
            <a:r>
              <a:rPr lang="en-US" b="0" i="0" dirty="0"/>
              <a:t>(change /</a:t>
            </a:r>
            <a:r>
              <a:rPr lang="en-US" b="0" i="0" dirty="0" err="1"/>
              <a:t>kx</a:t>
            </a:r>
            <a:r>
              <a:rPr lang="en-US" b="0" i="0" dirty="0"/>
              <a:t>/ to /b/)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fob</a:t>
            </a:r>
            <a:r>
              <a:rPr lang="en-US" b="0" i="0" dirty="0"/>
              <a:t> to </a:t>
            </a:r>
            <a:r>
              <a:rPr lang="en-US" b="1" i="0" dirty="0"/>
              <a:t>job</a:t>
            </a:r>
            <a:r>
              <a:rPr lang="en-US" b="0" i="0" dirty="0"/>
              <a:t> (change /f/ to /j/) </a:t>
            </a:r>
          </a:p>
          <a:p>
            <a:endParaRPr lang="en-US" b="0" dirty="0"/>
          </a:p>
          <a:p>
            <a:r>
              <a:rPr lang="en-US" b="0" dirty="0"/>
              <a:t>Note: depending on how quickly your students work, you may choose to support them to work through all the words on the list or just some of the words.</a:t>
            </a:r>
            <a:endParaRPr lang="en-AU" b="0"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8547986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In this lesson, students will learn:</a:t>
            </a:r>
          </a:p>
          <a:p>
            <a:pPr marL="171450" indent="-171450">
              <a:buFont typeface="Arial" panose="020B0604020202020204" pitchFamily="34" charset="0"/>
              <a:buChar char="•"/>
            </a:pPr>
            <a:r>
              <a:rPr lang="en-AU" sz="1200" kern="1200">
                <a:effectLst/>
                <a:latin typeface="+mn-lt"/>
                <a:ea typeface="Times New Roman" panose="02020603050405020304" pitchFamily="18" charset="0"/>
              </a:rPr>
              <a:t>the long vowel sound for each vowel </a:t>
            </a:r>
          </a:p>
          <a:p>
            <a:pPr marL="171450" indent="-171450">
              <a:buFont typeface="Arial" panose="020B0604020202020204" pitchFamily="34" charset="0"/>
              <a:buChar char="•"/>
            </a:pPr>
            <a:r>
              <a:rPr lang="en-GB">
                <a:latin typeface="+mn-lt"/>
              </a:rPr>
              <a:t>that in an open syllable, the vowel is not followed by a consonant and makes its long sound. </a:t>
            </a:r>
          </a:p>
          <a:p>
            <a:pPr marL="171450" indent="-171450">
              <a:buFont typeface="Arial" panose="020B0604020202020204" pitchFamily="34" charset="0"/>
              <a:buChar char="•"/>
            </a:pPr>
            <a:endParaRPr lang="en-AU" sz="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she</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learned.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spelling of irregular words is not the main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When spelling an irregular word orally, say the letter names aloud, grouping the letter names together according to the sounds in the word, e.g. ‘</a:t>
            </a:r>
            <a:r>
              <a:rPr lang="en-US" b="1" err="1"/>
              <a:t>sh</a:t>
            </a:r>
            <a:r>
              <a:rPr lang="en-US"/>
              <a:t>-</a:t>
            </a:r>
            <a:r>
              <a:rPr lang="en-US" b="1"/>
              <a:t>e</a:t>
            </a:r>
            <a:r>
              <a:rPr lang="en-US"/>
              <a:t> spells </a:t>
            </a:r>
            <a:r>
              <a:rPr lang="en-US" b="1"/>
              <a:t>she</a:t>
            </a:r>
            <a:r>
              <a:rPr lang="en-US" b="0"/>
              <a:t>’</a:t>
            </a:r>
            <a:r>
              <a:rPr lang="en-US"/>
              <a:t>.</a:t>
            </a: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5FA9D-5D78-B873-4D0D-8250AE2C06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D3B48D-CEB8-3E5C-0647-95C1DC7860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C721BC-4B95-5E3A-A780-D02D308E41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Teach students the long vowel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A hand gesture* can be used throughout the lesson when you </a:t>
            </a:r>
            <a:r>
              <a:rPr lang="en-US"/>
              <a:t>say a long vowel sound such as /ā/ or /ē/, or when you use the words ‘long vowel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Remind students that vowel sounds they have learned so far are called short vowel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Explain that each vowel can also represent a long vowel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You know the names of the vowels. The names of the vowels are </a:t>
            </a:r>
            <a:r>
              <a:rPr lang="en-US" b="1" i="1"/>
              <a:t>a</a:t>
            </a:r>
            <a:r>
              <a:rPr lang="en-US" b="0" i="1"/>
              <a:t>,</a:t>
            </a:r>
            <a:r>
              <a:rPr lang="en-US" b="1" i="1"/>
              <a:t> e</a:t>
            </a:r>
            <a:r>
              <a:rPr lang="en-US" b="0" i="1"/>
              <a:t>,</a:t>
            </a:r>
            <a:r>
              <a:rPr lang="en-US" b="1" i="1"/>
              <a:t> </a:t>
            </a:r>
            <a:r>
              <a:rPr lang="en-US" b="1" i="1" err="1"/>
              <a:t>i</a:t>
            </a:r>
            <a:r>
              <a:rPr lang="en-US" b="0" i="1"/>
              <a:t>,</a:t>
            </a:r>
            <a:r>
              <a:rPr lang="en-US" b="1" i="1"/>
              <a:t> o </a:t>
            </a:r>
            <a:r>
              <a:rPr lang="en-US" i="1"/>
              <a:t>and </a:t>
            </a:r>
            <a:r>
              <a:rPr lang="en-US" b="1" i="1"/>
              <a:t>u</a:t>
            </a:r>
            <a:r>
              <a:rPr lang="en-US" i="1"/>
              <a:t>. </a:t>
            </a:r>
            <a:endParaRPr lang="en-US" b="0" i="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The long vowel sounds have the same sound as the name of the vowel: /ā/, /ē/, /ī/, /ō/, /ū/.</a:t>
            </a:r>
            <a:br>
              <a:rPr lang="en-US" i="1"/>
            </a:br>
            <a:r>
              <a:rPr lang="en-US" b="0" i="0"/>
              <a:t>Use the hand gesture* and elongate the sounds as you say them.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These sounds are called long vowel sounds because we can hold the sound for a longer time.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Say each sound: </a:t>
            </a:r>
            <a:r>
              <a:rPr lang="en-US" i="1"/>
              <a:t>/ā/, /ē/, /ī/, /ō/, /ū/.</a:t>
            </a:r>
            <a:br>
              <a:rPr lang="en-US" i="1"/>
            </a:br>
            <a:r>
              <a:rPr lang="en-US" b="0" i="0"/>
              <a:t>Use the hand gesture* and elongate the sounds as you say them.</a:t>
            </a:r>
          </a:p>
          <a:p>
            <a:endParaRPr lang="en-US" i="0"/>
          </a:p>
          <a:p>
            <a:pPr marL="0" marR="0" lvl="0" indent="0" algn="l" defTabSz="914400" rtl="0" eaLnBrk="1" fontAlgn="auto" latinLnBrk="0" hangingPunct="1">
              <a:lnSpc>
                <a:spcPct val="100000"/>
              </a:lnSpc>
              <a:spcBef>
                <a:spcPts val="0"/>
              </a:spcBef>
              <a:spcAft>
                <a:spcPts val="0"/>
              </a:spcAft>
              <a:buClrTx/>
              <a:buSzTx/>
              <a:buFontTx/>
              <a:buNone/>
              <a:tabLst/>
              <a:defRPr/>
            </a:pPr>
            <a:r>
              <a:rPr lang="en-US"/>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Move them further apart.</a:t>
            </a:r>
            <a:endParaRPr lang="en-US" i="0"/>
          </a:p>
        </p:txBody>
      </p:sp>
      <p:sp>
        <p:nvSpPr>
          <p:cNvPr id="4" name="Slide Number Placeholder 3">
            <a:extLst>
              <a:ext uri="{FF2B5EF4-FFF2-40B4-BE49-F238E27FC236}">
                <a16:creationId xmlns:a16="http://schemas.microsoft.com/office/drawing/2014/main" id="{478B36A9-2E34-0FB0-2012-5467FF05FFEF}"/>
              </a:ext>
            </a:extLst>
          </p:cNvPr>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10901370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5FA9D-5D78-B873-4D0D-8250AE2C06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D3B48D-CEB8-3E5C-0647-95C1DC7860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C721BC-4B95-5E3A-A780-D02D308E41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latin typeface="+mn-lt"/>
                <a:cs typeface="Arial" panose="020B0604020202020204" pitchFamily="34" charset="0"/>
              </a:rPr>
              <a:t>Support students to join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by saying: </a:t>
            </a:r>
            <a:r>
              <a:rPr lang="en-US" b="0" i="1">
                <a:latin typeface="+mn-lt"/>
              </a:rPr>
              <a:t>The long vowel sounds, sound the same as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Students: </a:t>
            </a:r>
            <a:r>
              <a:rPr lang="en-US" b="0" i="1">
                <a:latin typeface="+mn-lt"/>
              </a:rPr>
              <a:t>the names of the vowels.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latin typeface="+mn-lt"/>
                <a:cs typeface="Arial" panose="020B0604020202020204" pitchFamily="34" charset="0"/>
              </a:rPr>
              <a:t>Point to each vowel in random order. Have students say the corresponding sound while using the hand gesture.*</a:t>
            </a:r>
            <a:br>
              <a:rPr lang="en-US" i="0">
                <a:latin typeface="+mn-lt"/>
                <a:cs typeface="Arial" panose="020B0604020202020204" pitchFamily="34" charset="0"/>
              </a:rPr>
            </a:br>
            <a:r>
              <a:rPr lang="en-US" i="0">
                <a:latin typeface="+mn-lt"/>
              </a:rPr>
              <a:t>Repeat so each vowel is covered at least twice.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latin typeface="+mn-lt"/>
              </a:rPr>
              <a:t>Ask: </a:t>
            </a:r>
            <a:r>
              <a:rPr lang="en-US" i="1">
                <a:latin typeface="+mn-lt"/>
              </a:rPr>
              <a:t>Which vowel sounds are these?</a:t>
            </a:r>
            <a:r>
              <a:rPr lang="en-US" i="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latin typeface="+mn-lt"/>
              </a:rPr>
              <a:t>Students use the hand gesture* and respond: </a:t>
            </a:r>
            <a:r>
              <a:rPr lang="en-US" i="1">
                <a:latin typeface="+mn-lt"/>
              </a:rPr>
              <a:t>Long vowel sounds</a:t>
            </a:r>
            <a:r>
              <a:rPr lang="en-US" i="0">
                <a:latin typeface="+mn-lt"/>
              </a:rPr>
              <a:t>.</a:t>
            </a:r>
          </a:p>
          <a:p>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further apart.</a:t>
            </a:r>
            <a:endParaRPr lang="en-US" i="0">
              <a:latin typeface="+mn-lt"/>
            </a:endParaRPr>
          </a:p>
          <a:p>
            <a:endParaRPr lang="en-US" i="0"/>
          </a:p>
        </p:txBody>
      </p:sp>
      <p:sp>
        <p:nvSpPr>
          <p:cNvPr id="4" name="Slide Number Placeholder 3">
            <a:extLst>
              <a:ext uri="{FF2B5EF4-FFF2-40B4-BE49-F238E27FC236}">
                <a16:creationId xmlns:a16="http://schemas.microsoft.com/office/drawing/2014/main" id="{478B36A9-2E34-0FB0-2012-5467FF05FFEF}"/>
              </a:ext>
            </a:extLst>
          </p:cNvPr>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10135418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DBBCB6-007B-CDC2-0E3E-B7B5F9308E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8538B8-A70C-FD63-6657-07A8567AC1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E8A84B-4FF6-8463-DDAA-AB4F010CD3E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 </a:t>
            </a:r>
            <a:r>
              <a:rPr lang="en-US" b="0" i="1" dirty="0"/>
              <a:t>Watch as I say the long vowel sounds and write the vowel that matches.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a:t>
            </a:r>
            <a:r>
              <a:rPr lang="en-US" b="1" dirty="0"/>
              <a:t>e</a:t>
            </a:r>
            <a:r>
              <a:rPr lang="en-US" b="0" dirty="0"/>
              <a:t> says /ē/.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Say</a:t>
            </a:r>
            <a:r>
              <a:rPr lang="en-US" b="0" i="1" dirty="0"/>
              <a:t>: long sound /ē/.* The long vowel sound has the same sound as the name of the vowel.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Write the letter </a:t>
            </a:r>
            <a:r>
              <a:rPr lang="en-US" b="1" dirty="0"/>
              <a:t>e</a:t>
            </a:r>
            <a:r>
              <a:rPr lang="en-US" b="0" dirty="0"/>
              <a:t> on your class whiteboard and say: </a:t>
            </a:r>
            <a:r>
              <a:rPr lang="en-US" b="0" i="1" dirty="0"/>
              <a:t>long sound, </a:t>
            </a:r>
            <a:r>
              <a:rPr lang="en-US" b="0" dirty="0"/>
              <a:t>/ē/.*</a:t>
            </a:r>
            <a:endParaRPr lang="en-US" b="0"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Repeat with the other vowels in random order.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You may choose to say each long vowel sound twice according to student needs.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further apart.</a:t>
            </a:r>
            <a:endParaRPr lang="en-US"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p:txBody>
      </p:sp>
      <p:sp>
        <p:nvSpPr>
          <p:cNvPr id="4" name="Slide Number Placeholder 3">
            <a:extLst>
              <a:ext uri="{FF2B5EF4-FFF2-40B4-BE49-F238E27FC236}">
                <a16:creationId xmlns:a16="http://schemas.microsoft.com/office/drawing/2014/main" id="{A7D1332D-B98F-41D4-DA19-4785262D1299}"/>
              </a:ext>
            </a:extLst>
          </p:cNvPr>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9382349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A803C-B94B-E2FB-9C1C-ECDDFECBB6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76DD00-52FB-8C08-BA6E-8B27FB9B14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EA7C61-107F-34BD-08D5-79C52FAF8E2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Support students to join 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 each long vowel sound and have students write the matching vowel on their mini-whiteboard as they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long sound, /ū/*</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long sound, /ī/*</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long sound, /ē/*</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long sound, /ā/*</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long sound, /ō/.*</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r>
              <a:rPr lang="en-US" i="0" dirty="0"/>
              <a:t>Ask: </a:t>
            </a:r>
            <a:r>
              <a:rPr lang="en-US" i="1" dirty="0"/>
              <a:t>What type of vowel sounds are these? </a:t>
            </a:r>
          </a:p>
          <a:p>
            <a:r>
              <a:rPr lang="en-US" i="1" dirty="0"/>
              <a:t>S</a:t>
            </a:r>
            <a:r>
              <a:rPr lang="en-US" i="0" dirty="0"/>
              <a:t>tudents respond: </a:t>
            </a:r>
            <a:r>
              <a:rPr lang="en-US" i="1" dirty="0"/>
              <a:t>Long vowel sounds.*</a:t>
            </a:r>
          </a:p>
          <a:p>
            <a:endParaRPr lang="en-US" i="0" dirty="0"/>
          </a:p>
          <a:p>
            <a:r>
              <a:rPr lang="en-US" i="0" dirty="0"/>
              <a:t>Note: You may choose to say each vowel sound twice according to student need. </a:t>
            </a:r>
          </a:p>
          <a:p>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further apart.</a:t>
            </a:r>
            <a:endParaRPr lang="en-US" i="0" dirty="0"/>
          </a:p>
          <a:p>
            <a:endParaRPr lang="en-US" i="0" dirty="0"/>
          </a:p>
        </p:txBody>
      </p:sp>
      <p:sp>
        <p:nvSpPr>
          <p:cNvPr id="4" name="Slide Number Placeholder 3">
            <a:extLst>
              <a:ext uri="{FF2B5EF4-FFF2-40B4-BE49-F238E27FC236}">
                <a16:creationId xmlns:a16="http://schemas.microsoft.com/office/drawing/2014/main" id="{FE3E20FB-7175-1932-BD92-78517D0989F8}"/>
              </a:ext>
            </a:extLst>
          </p:cNvPr>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65853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Build it, swap it: </a:t>
            </a:r>
            <a:r>
              <a:rPr lang="en-US" b="0" dirty="0"/>
              <a:t>substitution of initial and final sounds in written 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Say: </a:t>
            </a:r>
            <a:r>
              <a:rPr lang="en-US" b="0" i="1" dirty="0"/>
              <a:t>Use the consonant and vowel on the board to build (spell) the word </a:t>
            </a:r>
            <a:r>
              <a:rPr lang="en-US" b="1" i="1" dirty="0"/>
              <a:t>sun</a:t>
            </a:r>
            <a:r>
              <a:rPr lang="en-US" b="0" i="1" dirty="0"/>
              <a:t>.</a:t>
            </a:r>
            <a:r>
              <a:rPr lang="en-US" b="1" i="1"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Students write the word </a:t>
            </a:r>
            <a:r>
              <a:rPr lang="en-US" b="1" dirty="0"/>
              <a:t>sun</a:t>
            </a:r>
            <a:r>
              <a:rPr lang="en-US" b="0" dirty="0"/>
              <a:t> on their mini-whiteboard.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a:t>
            </a:r>
            <a:r>
              <a:rPr lang="en-US" b="0" i="1" dirty="0"/>
              <a:t>Now swap one of the letters in the word to change the word from </a:t>
            </a:r>
            <a:r>
              <a:rPr lang="en-US" b="1" i="1" dirty="0"/>
              <a:t>sun</a:t>
            </a:r>
            <a:r>
              <a:rPr lang="en-US" b="0" i="1" dirty="0"/>
              <a:t> to </a:t>
            </a:r>
            <a:r>
              <a:rPr lang="en-US" b="1" i="1" dirty="0"/>
              <a:t>bun</a:t>
            </a:r>
            <a:r>
              <a:rPr lang="en-US" b="0" i="1"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Students identify which letter and sound needs to swap, then make the change on their mini-whiteboard.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p>
          <a:p>
            <a:pPr marL="0" indent="0">
              <a:buFont typeface="Arial" panose="020B0604020202020204" pitchFamily="34" charset="0"/>
              <a:buNone/>
              <a:defRPr/>
            </a:pPr>
            <a:r>
              <a:rPr lang="en-US" b="0" i="0" dirty="0">
                <a:ea typeface="Calibri"/>
                <a:cs typeface="Calibri"/>
              </a:rPr>
              <a:t>Repeat using words with the medial /u/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bun </a:t>
            </a:r>
            <a:r>
              <a:rPr lang="en-US" b="0" dirty="0"/>
              <a:t>to</a:t>
            </a:r>
            <a:r>
              <a:rPr lang="en-US" b="1" dirty="0"/>
              <a:t> run </a:t>
            </a:r>
            <a:r>
              <a:rPr lang="en-US" b="0" dirty="0"/>
              <a:t>(change /b/ to /r/)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run</a:t>
            </a:r>
            <a:r>
              <a:rPr lang="en-US" b="0" dirty="0"/>
              <a:t> to </a:t>
            </a:r>
            <a:r>
              <a:rPr lang="en-US" b="1" dirty="0"/>
              <a:t>rut </a:t>
            </a:r>
            <a:r>
              <a:rPr lang="en-US" b="0" dirty="0"/>
              <a:t>(change /n/ to /t/)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rut</a:t>
            </a:r>
            <a:r>
              <a:rPr lang="en-US" b="0" dirty="0"/>
              <a:t> to </a:t>
            </a:r>
            <a:r>
              <a:rPr lang="en-US" b="1" dirty="0"/>
              <a:t>nut </a:t>
            </a:r>
            <a:r>
              <a:rPr lang="en-US" b="0" dirty="0"/>
              <a:t>(change /r/ to /n/)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r>
              <a:rPr lang="en-US" b="0" dirty="0"/>
              <a:t>Note: depending on how quickly your students work, you may choose to have them go through all the words on the list or just some of the words.</a:t>
            </a:r>
            <a:endParaRPr lang="en-AU"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manipulating the words, model the process then support students to try again.</a:t>
            </a:r>
            <a:endParaRPr lang="en-US" b="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0304365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5FA9D-5D78-B873-4D0D-8250AE2C06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D3B48D-CEB8-3E5C-0647-95C1DC7860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C721BC-4B95-5E3A-A780-D02D308E41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 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Note: syllabification and identifying the number of </a:t>
            </a:r>
            <a:r>
              <a:rPr lang="en-US" sz="1200">
                <a:latin typeface="+mn-lt"/>
              </a:rPr>
              <a:t>syllables in a word are early phonological awareness skills usually taught to pre- or early readers. </a:t>
            </a:r>
            <a:r>
              <a:rPr lang="en-GB" sz="1200">
                <a:effectLst/>
                <a:latin typeface="+mn-lt"/>
              </a:rPr>
              <a:t>If your students have not been taught these skills, this should be done using explicit instruction.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Explain to students that in this lesson they will be reading and spelling words called open-syllable words, and that open-syllable words use long vowel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Say:</a:t>
            </a:r>
            <a:endParaRPr lang="en-US" sz="1200"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a:latin typeface="+mn-lt"/>
              </a:rPr>
              <a:t>We have learned about syllables before. Remember, the syllables in a word are like the beats in a word. (G</a:t>
            </a:r>
            <a:r>
              <a:rPr lang="en-US" sz="1200" i="0">
                <a:latin typeface="+mn-lt"/>
              </a:rPr>
              <a:t>ive examples as needed.)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a:latin typeface="+mn-lt"/>
              </a:rPr>
              <a:t>In today’s lesson we will read and spell one-syllable words that are called </a:t>
            </a:r>
            <a:r>
              <a:rPr lang="en-US" sz="1200" b="1" i="1">
                <a:latin typeface="+mn-lt"/>
              </a:rPr>
              <a:t>open syllables</a:t>
            </a:r>
            <a:r>
              <a:rPr lang="en-US" sz="1200" b="0" i="1">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1">
                <a:latin typeface="+mn-lt"/>
              </a:rPr>
              <a:t>In an </a:t>
            </a:r>
            <a:r>
              <a:rPr lang="en-GB" sz="1200" b="1" i="1">
                <a:latin typeface="+mn-lt"/>
              </a:rPr>
              <a:t>open syllable</a:t>
            </a:r>
            <a:r>
              <a:rPr lang="en-GB" sz="1200" i="1">
                <a:latin typeface="+mn-lt"/>
              </a:rPr>
              <a:t>, the vowel is not followed by a consonant. The vowel is free to say its long sound as there is nothing following 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a:latin typeface="+mn-lt"/>
              </a:rPr>
              <a:t>We call a one-syllable word that is an open syllable, an </a:t>
            </a:r>
            <a:r>
              <a:rPr lang="en-US" sz="1200" b="1" i="1">
                <a:latin typeface="+mn-lt"/>
              </a:rPr>
              <a:t>open-syllable word</a:t>
            </a:r>
            <a:r>
              <a:rPr lang="en-US" sz="1200" b="0" i="1">
                <a:latin typeface="+mn-lt"/>
              </a:rPr>
              <a:t>. We use long vowel sounds* in open-syllable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latin typeface="+mn-lt"/>
              </a:rPr>
              <a:t>Support students to respond using the following sequence.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a:latin typeface="+mn-lt"/>
              </a:rPr>
              <a:t>What type of words will we read and spell today?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a:latin typeface="+mn-lt"/>
              </a:rPr>
              <a:t>S</a:t>
            </a:r>
            <a:r>
              <a:rPr lang="en-US" sz="1200" b="0" i="0">
                <a:latin typeface="+mn-lt"/>
              </a:rPr>
              <a:t>tudents: </a:t>
            </a:r>
            <a:r>
              <a:rPr lang="en-US" sz="1200" b="0" i="1">
                <a:latin typeface="+mn-lt"/>
              </a:rPr>
              <a:t>Open-syllable words</a:t>
            </a:r>
            <a:r>
              <a:rPr lang="en-US" sz="1200"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rPr>
              <a:t>Say: </a:t>
            </a:r>
            <a:r>
              <a:rPr lang="en-US" sz="1200" b="0" i="1">
                <a:latin typeface="+mn-lt"/>
              </a:rPr>
              <a:t>In an open-syllable word, the vowel is </a:t>
            </a:r>
            <a:r>
              <a:rPr lang="en-US" sz="1200" b="0" i="1" u="sng">
                <a:latin typeface="+mn-lt"/>
              </a:rPr>
              <a:t>not</a:t>
            </a:r>
            <a:r>
              <a:rPr lang="en-US" sz="1200" b="0" i="1" u="none">
                <a:latin typeface="+mn-lt"/>
              </a:rPr>
              <a:t> </a:t>
            </a:r>
            <a:r>
              <a:rPr lang="en-US" sz="1200" b="0" i="1">
                <a:latin typeface="+mn-lt"/>
              </a:rPr>
              <a:t>followed by 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a:latin typeface="+mn-lt"/>
              </a:rPr>
              <a:t>S</a:t>
            </a:r>
            <a:r>
              <a:rPr lang="en-US" sz="1200" b="0" i="0">
                <a:latin typeface="+mn-lt"/>
              </a:rPr>
              <a:t>tudents: </a:t>
            </a:r>
            <a:r>
              <a:rPr lang="en-US" sz="1200" b="0" i="1">
                <a:latin typeface="+mn-lt"/>
              </a:rPr>
              <a:t>consonant.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rPr>
              <a:t>Ask: </a:t>
            </a:r>
            <a:r>
              <a:rPr lang="en-US" sz="1200" b="0" i="1">
                <a:latin typeface="+mn-lt"/>
              </a:rPr>
              <a:t>What type of vowel sounds are used in open syllables and open-syllable words? </a:t>
            </a:r>
            <a:endParaRPr lang="en-US" sz="1200"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rPr>
              <a:t>Students: </a:t>
            </a:r>
            <a:r>
              <a:rPr lang="en-US" sz="1200" b="0" i="1">
                <a:latin typeface="+mn-lt"/>
              </a:rPr>
              <a:t>Long vowel sounds.</a:t>
            </a:r>
            <a:r>
              <a:rPr lang="en-US" sz="1200" b="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Move them further apart.</a:t>
            </a: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p:txBody>
      </p:sp>
      <p:sp>
        <p:nvSpPr>
          <p:cNvPr id="4" name="Slide Number Placeholder 3">
            <a:extLst>
              <a:ext uri="{FF2B5EF4-FFF2-40B4-BE49-F238E27FC236}">
                <a16:creationId xmlns:a16="http://schemas.microsoft.com/office/drawing/2014/main" id="{478B36A9-2E34-0FB0-2012-5467FF05FFEF}"/>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7139648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5CDC7A-06A5-5885-6112-528CF5A8FB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A891F5-235F-C6C6-25E6-E9B7D70595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D06A2A-EE7D-9FB9-5F9C-5C9745EC124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a:t>
            </a:r>
            <a:r>
              <a:rPr lang="en-US" b="1" dirty="0"/>
              <a:t> </a:t>
            </a:r>
            <a:r>
              <a:rPr lang="en-US" b="0" i="1" dirty="0"/>
              <a:t>Let’s look at some open-syllable word types. These are words where the vowel says its long sound because it is not followed by a consonant. The vowel is free to say its long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Refer to the letter tiles on the slide and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These letter tiles show the consonant-vowel pattern of a CV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Most CV words are open-syllable words. They use these long vowel sounds because they are one-syllable words and the vowel is not followed by a consonant.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That is why we say long vowel sounds* when we read most CV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 arrow is there to remind us that the vowel is free to say its long sound* because it isn’t followed by a consonant. </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There are limited open-syllable words that students can read at this point.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There are no CV open-syllable words that have the long /</a:t>
            </a:r>
            <a:r>
              <a:rPr lang="en-US" b="0" dirty="0">
                <a:latin typeface="Aptos" panose="020B0004020202020204" pitchFamily="34" charset="0"/>
              </a:rPr>
              <a:t>ā/ or long </a:t>
            </a:r>
            <a:r>
              <a:rPr lang="en-US" b="0" dirty="0"/>
              <a:t>/</a:t>
            </a:r>
            <a:r>
              <a:rPr lang="en-US" b="0" dirty="0">
                <a:latin typeface="Calibri" panose="020F0502020204030204" pitchFamily="34" charset="0"/>
                <a:ea typeface="Calibri" panose="020F0502020204030204" pitchFamily="34" charset="0"/>
                <a:cs typeface="Calibri" panose="020F0502020204030204" pitchFamily="34" charset="0"/>
              </a:rPr>
              <a:t>ū</a:t>
            </a:r>
            <a:r>
              <a:rPr lang="en-US" b="0" dirty="0"/>
              <a:t>/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Knowing about open syllables will be helpful when students learn to read and spell longer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further apart.</a:t>
            </a:r>
            <a:endParaRPr lang="en-US"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p:txBody>
      </p:sp>
      <p:sp>
        <p:nvSpPr>
          <p:cNvPr id="4" name="Slide Number Placeholder 3">
            <a:extLst>
              <a:ext uri="{FF2B5EF4-FFF2-40B4-BE49-F238E27FC236}">
                <a16:creationId xmlns:a16="http://schemas.microsoft.com/office/drawing/2014/main" id="{61EA4555-C094-63CD-BF96-211B3A637841}"/>
              </a:ext>
            </a:extLst>
          </p:cNvPr>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6493113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5CDC7A-06A5-5885-6112-528CF5A8FB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A891F5-235F-C6C6-25E6-E9B7D70595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D06A2A-EE7D-9FB9-5F9C-5C9745EC124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Say:</a:t>
            </a:r>
            <a:r>
              <a:rPr lang="en-US" b="1"/>
              <a:t> </a:t>
            </a:r>
            <a:r>
              <a:rPr lang="en-US" b="0" i="1"/>
              <a:t>Let’s look at another open-syllable word type.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t>Refer to the letter tiles on the slide.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t>Point to the second row and say:</a:t>
            </a:r>
            <a:endParaRPr lang="en-US" i="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This letter tile shows a word with just one vowel in it, like the words </a:t>
            </a:r>
            <a:r>
              <a:rPr lang="en-US" b="1" i="1"/>
              <a:t>a</a:t>
            </a:r>
            <a:r>
              <a:rPr lang="en-US" i="1"/>
              <a:t> and </a:t>
            </a:r>
            <a:r>
              <a:rPr lang="en-US" b="1" i="1"/>
              <a:t>I</a:t>
            </a:r>
            <a:r>
              <a:rPr lang="en-US" i="1"/>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In these words, the vowel is not followed by a consonant. That is why we say the long vowel sound.*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a:t>
            </a:r>
            <a:r>
              <a:rPr lang="en-US"/>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Move them further apart.</a:t>
            </a:r>
            <a:endParaRPr lang="en-US" i="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p>
        </p:txBody>
      </p:sp>
      <p:sp>
        <p:nvSpPr>
          <p:cNvPr id="4" name="Slide Number Placeholder 3">
            <a:extLst>
              <a:ext uri="{FF2B5EF4-FFF2-40B4-BE49-F238E27FC236}">
                <a16:creationId xmlns:a16="http://schemas.microsoft.com/office/drawing/2014/main" id="{61EA4555-C094-63CD-BF96-211B3A637841}"/>
              </a:ext>
            </a:extLst>
          </p:cNvPr>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8461192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how to read open-syllable words with long vowel sounds. </a:t>
            </a:r>
          </a:p>
          <a:p>
            <a:endParaRPr lang="en-US"/>
          </a:p>
          <a:p>
            <a:r>
              <a:rPr lang="en-US"/>
              <a:t>Say: </a:t>
            </a:r>
          </a:p>
          <a:p>
            <a:pPr marL="171450" indent="-171450">
              <a:buFont typeface="Arial" panose="020B0604020202020204" pitchFamily="34" charset="0"/>
              <a:buChar char="•"/>
            </a:pPr>
            <a:r>
              <a:rPr lang="en-US" i="1"/>
              <a:t>This is a CV word. It is an open-syllable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The vowel is not followed by a consonant so I will say the long vowel sound.* The arrow is there to remind me of this.</a:t>
            </a:r>
          </a:p>
          <a:p>
            <a:pPr marL="171450" indent="-171450">
              <a:buFont typeface="Arial" panose="020B0604020202020204" pitchFamily="34" charset="0"/>
              <a:buChar char="•"/>
            </a:pPr>
            <a:endParaRPr lang="en-US" i="1"/>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a:t>
            </a:r>
            <a:r>
              <a:rPr lang="en-AU" sz="1200">
                <a:effectLst/>
                <a:latin typeface="+mn-lt"/>
                <a:ea typeface="Calibri" panose="020F0502020204030204" pitchFamily="34" charset="0"/>
              </a:rPr>
              <a:t>–</a:t>
            </a:r>
            <a:r>
              <a:rPr lang="en-US"/>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a:t>
            </a:r>
            <a:r>
              <a:rPr lang="en-US"/>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Move them further apart.</a:t>
            </a:r>
            <a:endParaRPr lang="en-US" i="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5343253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endParaRPr lang="en-US"/>
          </a:p>
          <a:p>
            <a:r>
              <a:rPr lang="en-US"/>
              <a:t>Point to the second word and say: </a:t>
            </a:r>
          </a:p>
          <a:p>
            <a:pPr marL="171450" indent="-171450">
              <a:buFont typeface="Arial" panose="020B0604020202020204" pitchFamily="34" charset="0"/>
              <a:buChar char="•"/>
            </a:pPr>
            <a:r>
              <a:rPr lang="en-US" i="1"/>
              <a:t>This is a CV word. It is an open-syllable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The vowel is not followed by a consonant so I will say the long vowel sound.* The arrow is there to remind me of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a:t>
            </a:r>
            <a:r>
              <a:rPr lang="en-AU" sz="1200">
                <a:effectLst/>
                <a:latin typeface="+mn-lt"/>
                <a:ea typeface="Calibri" panose="020F0502020204030204" pitchFamily="34" charset="0"/>
              </a:rPr>
              <a:t>–</a:t>
            </a:r>
            <a:r>
              <a:rPr lang="en-US"/>
              <a:t>sound correspondence then blend these sounds to read the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a:t>
            </a:r>
            <a:r>
              <a:rPr lang="en-US"/>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Move them further apart.</a:t>
            </a:r>
            <a:endParaRPr lang="en-US" i="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endParaRPr lang="en-US"/>
          </a:p>
          <a:p>
            <a:r>
              <a:rPr lang="en-US"/>
              <a:t>Point to the new word and say: </a:t>
            </a:r>
          </a:p>
          <a:p>
            <a:pPr marL="171450" indent="-171450">
              <a:buFont typeface="Arial" panose="020B0604020202020204" pitchFamily="34" charset="0"/>
              <a:buChar char="•"/>
            </a:pPr>
            <a:r>
              <a:rPr lang="en-US" i="1"/>
              <a:t>This is a CV word. It is an open-syllable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The vowel is not followed by a consonant so I will say the long vowel sound.* The arrow is there to remind me of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a:t>
            </a:r>
            <a:r>
              <a:rPr lang="en-AU" sz="1200">
                <a:effectLst/>
                <a:latin typeface="+mn-lt"/>
                <a:ea typeface="Calibri" panose="020F0502020204030204" pitchFamily="34" charset="0"/>
              </a:rPr>
              <a:t>–</a:t>
            </a:r>
            <a:r>
              <a:rPr lang="en-US"/>
              <a:t>sound correspondence then blend these sounds to read the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a:t>
            </a:r>
            <a:r>
              <a:rPr lang="en-US"/>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Move them further apart.</a:t>
            </a:r>
            <a:endParaRPr lang="en-US" i="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2051327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Most students should be able to read these CV words fluently.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It is still important to step out the thinking process with them.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This will support their understanding and application of long vowel sounds to prepare them for later lessons and spelling </a:t>
            </a:r>
            <a:r>
              <a:rPr lang="en-US" b="0" i="0" dirty="0" err="1"/>
              <a:t>generalisations</a:t>
            </a:r>
            <a:r>
              <a:rPr lang="en-US" b="0" i="0" dirty="0"/>
              <a:t>. </a:t>
            </a:r>
            <a:endParaRPr lang="en-US" b="1" dirty="0"/>
          </a:p>
          <a:p>
            <a:endParaRPr lang="en-US" dirty="0"/>
          </a:p>
          <a:p>
            <a:r>
              <a:rPr lang="en-US" dirty="0"/>
              <a:t>Before students read the new word, support them by asking:</a:t>
            </a:r>
          </a:p>
          <a:p>
            <a:pPr marL="171450" indent="-171450">
              <a:buFont typeface="Arial" panose="020B0604020202020204" pitchFamily="34" charset="0"/>
              <a:buChar char="•"/>
            </a:pPr>
            <a:r>
              <a:rPr lang="en-US" i="1" dirty="0"/>
              <a:t>Is the vowel followed by a consonant?</a:t>
            </a:r>
          </a:p>
          <a:p>
            <a:pPr marL="0" indent="0">
              <a:buFont typeface="Arial" panose="020B0604020202020204" pitchFamily="34" charset="0"/>
              <a:buNone/>
            </a:pPr>
            <a:r>
              <a:rPr lang="en-US" i="0" dirty="0"/>
              <a:t>     Students respond: </a:t>
            </a:r>
            <a:r>
              <a:rPr lang="en-US" i="1" dirty="0"/>
              <a:t>No.</a:t>
            </a:r>
            <a:r>
              <a:rPr lang="en-US" i="0" dirty="0"/>
              <a:t> Say: </a:t>
            </a:r>
            <a:r>
              <a:rPr lang="en-US" i="1" dirty="0"/>
              <a:t>That’s right, it’s an open-syllable word. </a:t>
            </a:r>
          </a:p>
          <a:p>
            <a:pPr marL="171450" indent="-171450">
              <a:buFont typeface="Arial" panose="020B0604020202020204" pitchFamily="34" charset="0"/>
              <a:buChar char="•"/>
            </a:pPr>
            <a:r>
              <a:rPr lang="en-US" i="1" dirty="0"/>
              <a:t>What sound will you say for the vowel?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     Students should reply with the </a:t>
            </a:r>
            <a:r>
              <a:rPr lang="en-US" i="0" dirty="0"/>
              <a:t>matching long vowel sound for example: </a:t>
            </a:r>
            <a:r>
              <a:rPr lang="en-US" i="1" dirty="0"/>
              <a:t>the short vowel sound, /</a:t>
            </a:r>
            <a:r>
              <a:rPr lang="en-US" i="1" dirty="0">
                <a:latin typeface="Calibri" panose="020F0502020204030204" pitchFamily="34" charset="0"/>
                <a:ea typeface="Calibri" panose="020F0502020204030204" pitchFamily="34" charset="0"/>
                <a:cs typeface="Calibri" panose="020F0502020204030204" pitchFamily="34" charset="0"/>
              </a:rPr>
              <a:t>ē</a:t>
            </a:r>
            <a:r>
              <a:rPr lang="en-US" i="1" dirty="0"/>
              <a:t>/</a:t>
            </a:r>
            <a:r>
              <a:rPr lang="en-US" i="0" dirty="0"/>
              <a:t>.*</a:t>
            </a:r>
          </a:p>
          <a:p>
            <a:pPr marL="0" indent="0">
              <a:buFont typeface="Arial" panose="020B0604020202020204" pitchFamily="34" charset="0"/>
              <a:buNone/>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students should say each letter</a:t>
            </a:r>
            <a:r>
              <a:rPr lang="en-AU" sz="1200" dirty="0">
                <a:effectLst/>
                <a:latin typeface="+mn-lt"/>
                <a:ea typeface="Calibri" panose="020F0502020204030204" pitchFamily="34" charset="0"/>
              </a:rPr>
              <a:t>–</a:t>
            </a:r>
            <a:r>
              <a:rPr lang="en-US" dirty="0"/>
              <a:t>sound correspondence and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further apart.</a:t>
            </a:r>
            <a:endParaRPr lang="en-US" i="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Before students read the new word, support students by asking:</a:t>
            </a:r>
          </a:p>
          <a:p>
            <a:pPr marL="171450" indent="-171450">
              <a:buFont typeface="Arial" panose="020B0604020202020204" pitchFamily="34" charset="0"/>
              <a:buChar char="•"/>
            </a:pPr>
            <a:r>
              <a:rPr lang="en-US" i="1" dirty="0"/>
              <a:t>Is the vowel followed by a consonant?</a:t>
            </a:r>
          </a:p>
          <a:p>
            <a:pPr marL="0" indent="0">
              <a:buFont typeface="Arial" panose="020B0604020202020204" pitchFamily="34" charset="0"/>
              <a:buNone/>
            </a:pPr>
            <a:r>
              <a:rPr lang="en-US" i="0" dirty="0"/>
              <a:t>     Students respond: </a:t>
            </a:r>
            <a:r>
              <a:rPr lang="en-US" i="1" dirty="0"/>
              <a:t>No.</a:t>
            </a:r>
            <a:r>
              <a:rPr lang="en-US" i="0" dirty="0"/>
              <a:t> Say: </a:t>
            </a:r>
            <a:r>
              <a:rPr lang="en-US" i="1" dirty="0"/>
              <a:t>That’s right, it’s an open-syllable word. </a:t>
            </a:r>
          </a:p>
          <a:p>
            <a:pPr marL="171450" indent="-171450">
              <a:buFont typeface="Arial" panose="020B0604020202020204" pitchFamily="34" charset="0"/>
              <a:buChar char="•"/>
            </a:pPr>
            <a:r>
              <a:rPr lang="en-US" i="1" dirty="0"/>
              <a:t>What sound will you say for the vowel?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     Students should reply with the </a:t>
            </a:r>
            <a:r>
              <a:rPr lang="en-US" i="0" dirty="0"/>
              <a:t>matching long vowel sound, for example: </a:t>
            </a:r>
            <a:r>
              <a:rPr lang="en-US" i="1" dirty="0"/>
              <a:t>the long vowel sound, /ō/.</a:t>
            </a:r>
            <a:r>
              <a:rPr lang="en-US" i="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students should say each letter</a:t>
            </a:r>
            <a:r>
              <a:rPr lang="en-AU" sz="1200" dirty="0">
                <a:effectLst/>
                <a:latin typeface="+mn-lt"/>
                <a:ea typeface="Calibri" panose="020F0502020204030204" pitchFamily="34" charset="0"/>
              </a:rPr>
              <a:t>–</a:t>
            </a:r>
            <a:r>
              <a:rPr lang="en-US" dirty="0"/>
              <a:t>sound correspondence and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further apart.</a:t>
            </a:r>
            <a:endParaRPr lang="en-US" i="0"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7977845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Before students read the new word, support students by asking:</a:t>
            </a:r>
          </a:p>
          <a:p>
            <a:pPr marL="171450" indent="-171450">
              <a:buFont typeface="Arial" panose="020B0604020202020204" pitchFamily="34" charset="0"/>
              <a:buChar char="•"/>
            </a:pPr>
            <a:r>
              <a:rPr lang="en-US" i="1" dirty="0"/>
              <a:t>Is the vowel followed by a consonant?</a:t>
            </a:r>
          </a:p>
          <a:p>
            <a:pPr marL="0" indent="0">
              <a:buFont typeface="Arial" panose="020B0604020202020204" pitchFamily="34" charset="0"/>
              <a:buNone/>
            </a:pPr>
            <a:r>
              <a:rPr lang="en-US" i="0" dirty="0"/>
              <a:t>     Students respond: </a:t>
            </a:r>
            <a:r>
              <a:rPr lang="en-US" i="1" dirty="0"/>
              <a:t>No.</a:t>
            </a:r>
            <a:r>
              <a:rPr lang="en-US" i="0" dirty="0"/>
              <a:t> Say: </a:t>
            </a:r>
            <a:r>
              <a:rPr lang="en-US" i="1" dirty="0"/>
              <a:t>That’s right, it’s an open-syllable word. </a:t>
            </a:r>
          </a:p>
          <a:p>
            <a:pPr marL="171450" indent="-171450">
              <a:buFont typeface="Arial" panose="020B0604020202020204" pitchFamily="34" charset="0"/>
              <a:buChar char="•"/>
            </a:pPr>
            <a:r>
              <a:rPr lang="en-US" i="1" dirty="0"/>
              <a:t>What sound will you say for the vowel?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     Students should reply with the </a:t>
            </a:r>
            <a:r>
              <a:rPr lang="en-US" i="0" dirty="0"/>
              <a:t>matching long vowel sound, for example: </a:t>
            </a:r>
            <a:r>
              <a:rPr lang="en-US" i="1" dirty="0"/>
              <a:t>the long vowel sound, /ē/.</a:t>
            </a:r>
            <a:r>
              <a:rPr lang="en-US" i="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students should say each letter</a:t>
            </a:r>
            <a:r>
              <a:rPr lang="en-AU" sz="1200" dirty="0">
                <a:effectLst/>
                <a:latin typeface="+mn-lt"/>
                <a:ea typeface="Calibri" panose="020F0502020204030204" pitchFamily="34" charset="0"/>
              </a:rPr>
              <a:t>–</a:t>
            </a:r>
            <a:r>
              <a:rPr lang="en-US" dirty="0"/>
              <a:t>sound correspondence and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further apart.</a:t>
            </a:r>
            <a:endParaRPr lang="en-US" i="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words to be written: </a:t>
            </a:r>
            <a:r>
              <a:rPr lang="en-US" b="1" dirty="0"/>
              <a:t>he</a:t>
            </a:r>
            <a:r>
              <a:rPr lang="en-US" b="0" dirty="0"/>
              <a:t>,</a:t>
            </a:r>
            <a:r>
              <a:rPr lang="en-US" b="1" dirty="0"/>
              <a:t> no</a:t>
            </a:r>
            <a:r>
              <a:rPr lang="en-US" b="0" dirty="0"/>
              <a:t>,</a:t>
            </a:r>
            <a:r>
              <a:rPr lang="en-US" b="1" dirty="0"/>
              <a:t> we</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dirty="0"/>
              <a:t>For each word 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a:t>
            </a:r>
          </a:p>
          <a:p>
            <a:pPr marL="171450" indent="-171450">
              <a:buFont typeface="Arial" panose="020B0604020202020204" pitchFamily="34" charset="0"/>
              <a:buChar char="•"/>
            </a:pPr>
            <a:r>
              <a:rPr lang="en-US" dirty="0"/>
              <a:t>saying: </a:t>
            </a:r>
            <a:r>
              <a:rPr lang="en-US" i="1" dirty="0"/>
              <a:t>I hear the long vowel sound /ē/.* This is an open-syllable word. </a:t>
            </a:r>
          </a:p>
          <a:p>
            <a:pPr marL="171450" indent="-171450">
              <a:buFont typeface="Arial" panose="020B0604020202020204" pitchFamily="34" charset="0"/>
              <a:buChar char="•"/>
            </a:pPr>
            <a:r>
              <a:rPr lang="en-US" dirty="0"/>
              <a:t>recording the relevant letters to spell the word.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re-reading the word making sure it is correct </a:t>
            </a:r>
            <a:r>
              <a:rPr lang="en-US" sz="1200" dirty="0">
                <a:latin typeface="+mn-lt"/>
              </a:rPr>
              <a:t>by</a:t>
            </a:r>
            <a:r>
              <a:rPr lang="en-US" dirty="0"/>
              <a:t> saying the individual sounds, blending them together, then saying the complete word.</a:t>
            </a:r>
          </a:p>
          <a:p>
            <a:endParaRPr lang="en-US" dirty="0"/>
          </a:p>
          <a:p>
            <a:r>
              <a:rPr lang="en-US" dirty="0"/>
              <a:t>Note: you may choose to draw the arrow representing the long vowel sound under the vowel on your class whiteboard.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further apart.</a:t>
            </a:r>
            <a:endParaRPr lang="en-US" i="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5FA9D-5D78-B873-4D0D-8250AE2C06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D3B48D-CEB8-3E5C-0647-95C1DC7860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C721BC-4B95-5E3A-A780-D02D308E41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endParaRPr lang="en-US" b="0">
              <a:latin typeface="+mn-lt"/>
            </a:endParaRPr>
          </a:p>
          <a:p>
            <a:r>
              <a:rPr lang="en-US" b="0">
                <a:latin typeface="+mn-lt"/>
              </a:rPr>
              <a:t>Point to each letter in random order. As you point, students say the short vowel sound that has been taught and use the hand gesture.*</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closer together without touching.</a:t>
            </a:r>
            <a:endParaRPr lang="en-US" i="1">
              <a:latin typeface="+mn-lt"/>
            </a:endParaRPr>
          </a:p>
          <a:p>
            <a:endParaRPr lang="en-US" i="0"/>
          </a:p>
        </p:txBody>
      </p:sp>
      <p:sp>
        <p:nvSpPr>
          <p:cNvPr id="4" name="Slide Number Placeholder 3">
            <a:extLst>
              <a:ext uri="{FF2B5EF4-FFF2-40B4-BE49-F238E27FC236}">
                <a16:creationId xmlns:a16="http://schemas.microsoft.com/office/drawing/2014/main" id="{478B36A9-2E34-0FB0-2012-5467FF05FFEF}"/>
              </a:ext>
            </a:extLst>
          </p:cNvPr>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299812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words to be written: </a:t>
            </a:r>
            <a:r>
              <a:rPr lang="en-US" b="1" dirty="0"/>
              <a:t>me</a:t>
            </a:r>
            <a:r>
              <a:rPr lang="en-US" b="0" dirty="0"/>
              <a:t>,</a:t>
            </a:r>
            <a:r>
              <a:rPr lang="en-US" b="1" dirty="0"/>
              <a:t> so</a:t>
            </a:r>
            <a:r>
              <a:rPr lang="en-US" b="0" dirty="0"/>
              <a:t>,</a:t>
            </a:r>
            <a:r>
              <a:rPr lang="en-US" b="1" dirty="0"/>
              <a:t> hi</a:t>
            </a:r>
            <a:r>
              <a:rPr lang="en-US" b="0" dirty="0"/>
              <a:t>.</a:t>
            </a:r>
            <a:endParaRPr lang="en-AU"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answer the question: </a:t>
            </a:r>
            <a:r>
              <a:rPr lang="en-US" i="1" dirty="0"/>
              <a:t>What is the long vowel sound* in the word? </a:t>
            </a:r>
            <a:endParaRPr lang="en-US"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segment the sounds and write the corresponding letters to write the word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by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you may ask students to draw the arrow representing the long vowel sound under the vowel on their mini-whiteboard.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further apart.</a:t>
            </a: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8624802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She is going to her friend’s house</a:t>
            </a:r>
            <a:r>
              <a:rPr lang="en-US" sz="1200" kern="1200" dirty="0">
                <a:effectLst/>
                <a:latin typeface="+mn-lt"/>
                <a:ea typeface="Times New Roman" panose="02020603050405020304" pitchFamily="18" charset="0"/>
              </a:rPr>
              <a:t>.’</a:t>
            </a:r>
            <a:endParaRPr lang="en-AU" sz="1200" dirty="0">
              <a:effectLst/>
              <a:latin typeface="+mn-lt"/>
              <a:ea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word</a:t>
            </a:r>
            <a:r>
              <a:rPr lang="en-AU" sz="1200" b="0" dirty="0">
                <a:effectLst/>
                <a:latin typeface="+mn-lt"/>
                <a:ea typeface="Times New Roman" panose="02020603050405020304" pitchFamily="18" charset="0"/>
                <a:cs typeface="Calibri" panose="020F0502020204030204" pitchFamily="34" charset="0"/>
              </a:rPr>
              <a:t>: </a:t>
            </a:r>
            <a:r>
              <a:rPr lang="en-AU" sz="1200" b="1" dirty="0" err="1">
                <a:effectLst/>
                <a:latin typeface="+mn-lt"/>
                <a:ea typeface="Times New Roman" panose="02020603050405020304" pitchFamily="18" charset="0"/>
                <a:cs typeface="Calibri" panose="020F0502020204030204" pitchFamily="34" charset="0"/>
              </a:rPr>
              <a:t>sh</a:t>
            </a:r>
            <a:r>
              <a:rPr lang="en-AU" sz="1200" b="1" dirty="0">
                <a:effectLst/>
                <a:latin typeface="+mn-lt"/>
                <a:ea typeface="Times New Roman" panose="02020603050405020304" pitchFamily="18" charset="0"/>
                <a:cs typeface="Calibri" panose="020F0502020204030204" pitchFamily="34" charset="0"/>
              </a:rPr>
              <a:t>/e</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a:t>
            </a:r>
            <a:r>
              <a:rPr lang="en-AU" sz="1200" i="1" dirty="0">
                <a:effectLst/>
                <a:latin typeface="+mn-lt"/>
                <a:ea typeface="Times New Roman" panose="02020603050405020304" pitchFamily="18" charset="0"/>
                <a:cs typeface="Calibri" panose="020F0502020204030204" pitchFamily="34" charset="0"/>
              </a:rPr>
              <a:t>The </a:t>
            </a:r>
            <a:r>
              <a:rPr lang="en-AU" sz="1200" b="1" i="1" dirty="0">
                <a:effectLst/>
                <a:latin typeface="+mn-lt"/>
                <a:ea typeface="Times New Roman" panose="02020603050405020304" pitchFamily="18" charset="0"/>
                <a:cs typeface="Calibri" panose="020F0502020204030204" pitchFamily="34" charset="0"/>
              </a:rPr>
              <a:t>e</a:t>
            </a:r>
            <a:r>
              <a:rPr lang="en-AU" sz="1200" i="1" dirty="0">
                <a:effectLst/>
                <a:latin typeface="+mn-lt"/>
                <a:ea typeface="Times New Roman" panose="02020603050405020304" pitchFamily="18" charset="0"/>
                <a:cs typeface="Calibri" panose="020F0502020204030204" pitchFamily="34" charset="0"/>
              </a:rPr>
              <a:t> is saying its long vowel sound because it isn’t followed by a consonant. </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dirty="0" err="1">
                <a:effectLst/>
                <a:latin typeface="+mn-lt"/>
                <a:ea typeface="Times New Roman" panose="02020603050405020304" pitchFamily="18" charset="0"/>
                <a:cs typeface="Calibri" panose="020F0502020204030204" pitchFamily="34" charset="0"/>
              </a:rPr>
              <a:t>sh</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she</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err="1">
                <a:effectLst/>
                <a:latin typeface="+mn-lt"/>
                <a:ea typeface="Times New Roman" panose="02020603050405020304" pitchFamily="18" charset="0"/>
              </a:rPr>
              <a:t>sh</a:t>
            </a:r>
            <a:r>
              <a:rPr lang="en-AU" sz="1200" b="1" i="1" kern="0" dirty="0">
                <a:effectLst/>
                <a:latin typeface="+mn-lt"/>
                <a:ea typeface="Times New Roman" panose="02020603050405020304" pitchFamily="18" charset="0"/>
              </a:rPr>
              <a:t>-e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she</a:t>
            </a:r>
            <a:r>
              <a:rPr lang="en-AU" sz="1200" i="1" kern="0" dirty="0">
                <a:effectLst/>
                <a:latin typeface="+mn-lt"/>
                <a:ea typeface="Times New Roman" panose="02020603050405020304" pitchFamily="18" charset="0"/>
              </a:rPr>
              <a:t>’. </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p>
          <a:p>
            <a:pPr marL="342900" lvl="0" indent="-342900">
              <a:lnSpc>
                <a:spcPct val="106000"/>
              </a:lnSpc>
              <a:spcAft>
                <a:spcPts val="800"/>
              </a:spcAft>
              <a:buFont typeface="+mj-lt"/>
              <a:buAutoNum type="arabicPeriod"/>
            </a:pPr>
            <a:endParaRPr lang="en-AU" sz="1200" kern="0" dirty="0">
              <a:effectLst/>
              <a:latin typeface="+mn-lt"/>
            </a:endParaRPr>
          </a:p>
          <a:p>
            <a:endParaRPr lang="en-AU" sz="1200" dirty="0">
              <a:effectLst/>
              <a:latin typeface="+mn-lt"/>
              <a:ea typeface="Times New Roman" panose="02020603050405020304" pitchFamily="18" charset="0"/>
            </a:endParaRPr>
          </a:p>
          <a:p>
            <a:pPr marL="0" lvl="0" indent="0">
              <a:lnSpc>
                <a:spcPct val="106000"/>
              </a:lnSpc>
              <a:spcAft>
                <a:spcPts val="800"/>
              </a:spcAft>
              <a:buFont typeface="+mj-lt"/>
              <a:buNone/>
            </a:pPr>
            <a:endParaRPr lang="en-AU" b="1"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err="1">
                <a:effectLst/>
                <a:latin typeface="+mn-lt"/>
                <a:ea typeface="Times New Roman" panose="02020603050405020304" pitchFamily="18" charset="0"/>
                <a:cs typeface="Calibri" panose="020F0502020204030204" pitchFamily="34" charset="0"/>
              </a:rPr>
              <a:t>sh</a:t>
            </a:r>
            <a:r>
              <a:rPr lang="en-AU" sz="1200" b="1" dirty="0">
                <a:effectLst/>
                <a:latin typeface="+mn-lt"/>
                <a:ea typeface="Times New Roman" panose="02020603050405020304" pitchFamily="18" charset="0"/>
                <a:cs typeface="Calibri" panose="020F0502020204030204" pitchFamily="34" charset="0"/>
              </a:rPr>
              <a:t>/e</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two sound lines.</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the word: ‘</a:t>
            </a:r>
            <a:r>
              <a:rPr lang="en-AU" sz="1200" b="1" dirty="0" err="1">
                <a:effectLst/>
                <a:latin typeface="+mn-lt"/>
                <a:ea typeface="Times New Roman" panose="02020603050405020304" pitchFamily="18" charset="0"/>
                <a:cs typeface="Calibri" panose="020F0502020204030204" pitchFamily="34" charset="0"/>
              </a:rPr>
              <a:t>sh</a:t>
            </a:r>
            <a:r>
              <a:rPr lang="en-AU" sz="1200" b="0" dirty="0">
                <a:effectLst/>
                <a:latin typeface="+mn-lt"/>
                <a:ea typeface="Times New Roman" panose="02020603050405020304" pitchFamily="18" charset="0"/>
                <a:cs typeface="Calibri" panose="020F0502020204030204" pitchFamily="34" charset="0"/>
              </a:rPr>
              <a:t>’ </a:t>
            </a:r>
            <a:r>
              <a:rPr lang="en-AU" sz="1200" dirty="0">
                <a:effectLst/>
                <a:latin typeface="+mn-lt"/>
                <a:ea typeface="Times New Roman" panose="02020603050405020304" pitchFamily="18" charset="0"/>
                <a:cs typeface="Calibri" panose="020F0502020204030204" pitchFamily="34" charset="0"/>
              </a:rPr>
              <a:t>in ‘</a:t>
            </a:r>
            <a:r>
              <a:rPr lang="en-AU" sz="1200" b="1" dirty="0">
                <a:effectLst/>
                <a:latin typeface="+mn-lt"/>
                <a:ea typeface="Times New Roman" panose="02020603050405020304" pitchFamily="18" charset="0"/>
                <a:cs typeface="Calibri" panose="020F0502020204030204" pitchFamily="34" charset="0"/>
              </a:rPr>
              <a:t>she</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err="1">
                <a:effectLst/>
                <a:latin typeface="+mn-lt"/>
                <a:ea typeface="Times New Roman" panose="02020603050405020304" pitchFamily="18" charset="0"/>
              </a:rPr>
              <a:t>sh</a:t>
            </a:r>
            <a:r>
              <a:rPr lang="en-AU" sz="1200" b="1" i="1" kern="0" dirty="0">
                <a:effectLst/>
                <a:latin typeface="+mn-lt"/>
                <a:ea typeface="Times New Roman" panose="02020603050405020304" pitchFamily="18" charset="0"/>
              </a:rPr>
              <a:t>-e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she</a:t>
            </a:r>
            <a:r>
              <a:rPr lang="en-AU" sz="1200" i="1" kern="0" dirty="0">
                <a:effectLst/>
                <a:latin typeface="+mn-lt"/>
                <a:ea typeface="Times New Roman" panose="02020603050405020304" pitchFamily="18" charset="0"/>
              </a:rPr>
              <a:t>’. </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a:t>
            </a:r>
            <a:r>
              <a:rPr lang="en-US" sz="1200" b="0">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sh</a:t>
            </a:r>
            <a:r>
              <a:rPr lang="en-US" sz="1200" b="1">
                <a:effectLst/>
                <a:latin typeface="+mn-lt"/>
                <a:ea typeface="Aptos" panose="020B0004020202020204" pitchFamily="34" charset="0"/>
                <a:cs typeface="Times New Roman" panose="02020603050405020304" pitchFamily="18" charset="0"/>
              </a:rPr>
              <a:t>-e</a:t>
            </a:r>
            <a:r>
              <a:rPr lang="en-US" sz="1200">
                <a:effectLst/>
                <a:latin typeface="+mn-lt"/>
                <a:ea typeface="Aptos" panose="020B0004020202020204" pitchFamily="34" charset="0"/>
                <a:cs typeface="Times New Roman" panose="02020603050405020304" pitchFamily="18" charset="0"/>
              </a:rPr>
              <a:t> spells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she</a:t>
            </a:r>
            <a:r>
              <a:rPr lang="en-US" sz="1200" b="0">
                <a:effectLst/>
                <a:latin typeface="+mn-lt"/>
                <a:ea typeface="Aptos" panose="020B0004020202020204" pitchFamily="34" charset="0"/>
                <a:cs typeface="Times New Roman" panose="02020603050405020304" pitchFamily="18" charset="0"/>
              </a:rPr>
              <a:t>’</a:t>
            </a:r>
            <a:r>
              <a:rPr lang="en-US" sz="1200">
                <a:effectLst/>
                <a:latin typeface="+mn-lt"/>
                <a:ea typeface="Aptos" panose="020B0004020202020204" pitchFamily="34" charset="0"/>
                <a:cs typeface="Times New Roman" panose="02020603050405020304" pitchFamily="18" charset="0"/>
              </a:rPr>
              <a:t>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how you know to use the short vowel sounds because of the position of the vowel in the closed-syllable words. </a:t>
            </a:r>
            <a:endParaRPr lang="en-US" sz="1200" b="1">
              <a:effectLst/>
              <a:latin typeface="+mn-lt"/>
              <a:ea typeface="Aptos" panose="020B0004020202020204" pitchFamily="34" charset="0"/>
              <a:cs typeface="Times New Roman" panose="02020603050405020304" pitchFamily="18" charset="0"/>
            </a:endParaRPr>
          </a:p>
          <a:p>
            <a:endParaRPr lang="en-US">
              <a:latin typeface="+mn-lt"/>
            </a:endParaRPr>
          </a:p>
          <a:p>
            <a:r>
              <a:rPr lang="en-US">
                <a:latin typeface="+mn-lt"/>
              </a:rPr>
              <a:t>Model re-reading the sentence with fluency.</a:t>
            </a:r>
            <a:endParaRPr lang="en-AU">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them to:</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say </a:t>
            </a:r>
            <a:r>
              <a:rPr lang="en-US" sz="1200" b="0">
                <a:effectLst/>
                <a:latin typeface="+mn-lt"/>
                <a:ea typeface="Aptos" panose="020B0004020202020204" pitchFamily="34" charset="0"/>
                <a:cs typeface="Times New Roman" panose="02020603050405020304" pitchFamily="18" charset="0"/>
              </a:rPr>
              <a:t>‘</a:t>
            </a:r>
            <a:r>
              <a:rPr lang="en-US" sz="1200" b="1" err="1">
                <a:effectLst/>
                <a:latin typeface="+mn-lt"/>
                <a:ea typeface="Aptos" panose="020B0004020202020204" pitchFamily="34" charset="0"/>
                <a:cs typeface="Times New Roman" panose="02020603050405020304" pitchFamily="18" charset="0"/>
              </a:rPr>
              <a:t>sh</a:t>
            </a:r>
            <a:r>
              <a:rPr lang="en-US" sz="1200" b="1">
                <a:effectLst/>
                <a:latin typeface="+mn-lt"/>
                <a:ea typeface="Aptos" panose="020B0004020202020204" pitchFamily="34" charset="0"/>
                <a:cs typeface="Times New Roman" panose="02020603050405020304" pitchFamily="18" charset="0"/>
              </a:rPr>
              <a:t>-e</a:t>
            </a:r>
            <a:r>
              <a:rPr lang="en-US" sz="1200">
                <a:effectLst/>
                <a:latin typeface="+mn-lt"/>
                <a:ea typeface="Aptos" panose="020B0004020202020204" pitchFamily="34" charset="0"/>
                <a:cs typeface="Times New Roman" panose="02020603050405020304" pitchFamily="18" charset="0"/>
              </a:rPr>
              <a:t>’ spells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she</a:t>
            </a:r>
            <a:r>
              <a:rPr lang="en-US" sz="1200" b="0">
                <a:effectLst/>
                <a:latin typeface="+mn-lt"/>
                <a:ea typeface="Aptos" panose="020B0004020202020204" pitchFamily="34" charset="0"/>
                <a:cs typeface="Times New Roman" panose="02020603050405020304" pitchFamily="18" charset="0"/>
              </a:rPr>
              <a:t>’</a:t>
            </a:r>
            <a:r>
              <a:rPr lang="en-US" sz="1200">
                <a:effectLst/>
                <a:latin typeface="+mn-lt"/>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remembering to look for vowels followed by consonants in closed-syllable words. </a:t>
            </a:r>
          </a:p>
          <a:p>
            <a:pPr marL="0" lvl="0" indent="0">
              <a:lnSpc>
                <a:spcPct val="107000"/>
              </a:lnSpc>
              <a:buFont typeface="Symbol" panose="05050102010706020507" pitchFamily="18" charset="2"/>
              <a:buNone/>
              <a:tabLst>
                <a:tab pos="5731510" algn="r"/>
              </a:tabLst>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Sentence dictation: </a:t>
            </a:r>
            <a:r>
              <a:rPr lang="en-US" b="1" dirty="0"/>
              <a:t>She has no pet so she can go and get one.</a:t>
            </a:r>
            <a:endParaRPr lang="en-US" b="0" dirty="0"/>
          </a:p>
          <a:p>
            <a:endParaRPr lang="en-US" dirty="0"/>
          </a:p>
          <a:p>
            <a:r>
              <a:rPr lang="en-US" dirty="0"/>
              <a:t>Demonstrate saying the sentence aloud.</a:t>
            </a:r>
          </a:p>
          <a:p>
            <a:endParaRPr lang="en-US" dirty="0"/>
          </a:p>
          <a:p>
            <a:r>
              <a:rPr lang="en-US" dirty="0"/>
              <a:t>Model recording the sentence word by word, focusing on:</a:t>
            </a:r>
          </a:p>
          <a:p>
            <a:pPr marL="171450" indent="-171450">
              <a:buFont typeface="Arial" panose="020B0604020202020204" pitchFamily="34" charset="0"/>
              <a:buChar char="•"/>
            </a:pPr>
            <a:r>
              <a:rPr lang="en-US" dirty="0"/>
              <a:t>long vowel sounds in open-syllable words</a:t>
            </a:r>
          </a:p>
          <a:p>
            <a:pPr marL="171450" indent="-171450">
              <a:buFont typeface="Arial" panose="020B0604020202020204" pitchFamily="34" charset="0"/>
              <a:buChar char="•"/>
            </a:pPr>
            <a:r>
              <a:rPr lang="en-US" dirty="0"/>
              <a:t>known and new irregular words</a:t>
            </a:r>
          </a:p>
          <a:p>
            <a:pPr marL="171450" indent="-171450">
              <a:buFont typeface="Arial" panose="020B0604020202020204" pitchFamily="34" charset="0"/>
              <a:buChar char="•"/>
            </a:pPr>
            <a:r>
              <a:rPr lang="en-US" dirty="0"/>
              <a:t>checking for accuracy.</a:t>
            </a:r>
          </a:p>
          <a:p>
            <a:endParaRPr lang="en-US" dirty="0"/>
          </a:p>
          <a:p>
            <a:r>
              <a:rPr lang="en-US" dirty="0"/>
              <a:t>Model re-reading the whole sentence to check for accuracy or any editing required. </a:t>
            </a:r>
          </a:p>
          <a:p>
            <a:endParaRPr lang="en-US" dirty="0"/>
          </a:p>
          <a:p>
            <a:r>
              <a:rPr lang="en-US" dirty="0"/>
              <a:t>Note:</a:t>
            </a:r>
          </a:p>
          <a:p>
            <a:pPr marL="171450" indent="-171450">
              <a:buFont typeface="Arial" panose="020B0604020202020204" pitchFamily="34" charset="0"/>
              <a:buChar char="•"/>
            </a:pPr>
            <a:r>
              <a:rPr lang="en-US" dirty="0"/>
              <a:t>Use of correct punctuation and spaces between words should also be explicitly taught during sentence dictation. </a:t>
            </a:r>
          </a:p>
          <a:p>
            <a:pPr marL="171450" indent="-171450">
              <a:buFont typeface="Arial" panose="020B0604020202020204" pitchFamily="34" charset="0"/>
              <a:buChar char="•"/>
            </a:pPr>
            <a:r>
              <a:rPr lang="en-US" dirty="0"/>
              <a:t>Letter formation and placement can also be a focus here. </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r>
              <a:rPr lang="en-US" dirty="0"/>
              <a:t>Sentence dictation: </a:t>
            </a:r>
            <a:r>
              <a:rPr lang="en-US" b="1" dirty="0"/>
              <a:t>She said no to me and so I was sad.</a:t>
            </a:r>
          </a:p>
          <a:p>
            <a:endParaRPr lang="en-US" dirty="0"/>
          </a:p>
          <a:p>
            <a:r>
              <a:rPr lang="en-US" dirty="0"/>
              <a:t>Say the sentence aloud and have students repeat it after you. </a:t>
            </a:r>
          </a:p>
          <a:p>
            <a:endParaRPr lang="en-US" dirty="0"/>
          </a:p>
          <a:p>
            <a:r>
              <a:rPr lang="en-US" dirty="0"/>
              <a:t>Support students as much as needed to write the sentence on their mini-whiteboard.</a:t>
            </a:r>
          </a:p>
          <a:p>
            <a:endParaRPr lang="en-US" dirty="0"/>
          </a:p>
          <a:p>
            <a:r>
              <a:rPr lang="en-US" dirty="0"/>
              <a:t>Prompt students to:</a:t>
            </a:r>
          </a:p>
          <a:p>
            <a:pPr marL="171450" indent="-171450">
              <a:buFont typeface="Arial" panose="020B0604020202020204" pitchFamily="34" charset="0"/>
              <a:buChar char="•"/>
            </a:pPr>
            <a:r>
              <a:rPr lang="en-US" dirty="0"/>
              <a:t>listen for open-syllable words with long vowel sounds</a:t>
            </a:r>
          </a:p>
          <a:p>
            <a:pPr marL="171450" indent="-171450">
              <a:buFont typeface="Arial" panose="020B0604020202020204" pitchFamily="34" charset="0"/>
              <a:buChar char="•"/>
            </a:pPr>
            <a:r>
              <a:rPr lang="en-US" dirty="0"/>
              <a:t>remember the sounds in known and new irregular words and how to spell them</a:t>
            </a:r>
          </a:p>
          <a:p>
            <a:pPr marL="171450" indent="-171450">
              <a:buFont typeface="Arial" panose="020B0604020202020204" pitchFamily="34" charset="0"/>
              <a:buChar char="•"/>
            </a:pPr>
            <a:r>
              <a:rPr lang="en-US" dirty="0"/>
              <a:t>use correct punctuation and spaces.</a:t>
            </a:r>
          </a:p>
          <a:p>
            <a:pPr marL="171450" indent="-171450">
              <a:buFont typeface="Arial" panose="020B0604020202020204" pitchFamily="34"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r>
              <a:rPr lang="en-US" dirty="0"/>
              <a:t>Note: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If students are able they can extend the sentence or write additional sentences containing the target spelling for the lesson.</a:t>
            </a:r>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404040"/>
                </a:solidFill>
                <a:effectLst/>
                <a:latin typeface="+mn-lt"/>
              </a:rPr>
              <a:t>Check for understanding</a:t>
            </a:r>
            <a:endParaRPr lang="en-US" dirty="0">
              <a:latin typeface="+mn-lt"/>
            </a:endParaRPr>
          </a:p>
          <a:p>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lvl="0" indent="-171450">
              <a:spcBef>
                <a:spcPts val="100"/>
              </a:spcBef>
              <a:spcAft>
                <a:spcPts val="400"/>
              </a:spcAft>
              <a:buClr>
                <a:srgbClr val="4656AD"/>
              </a:buClr>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on </a:t>
            </a:r>
            <a:r>
              <a:rPr lang="en-US" sz="1200" dirty="0">
                <a:effectLst/>
                <a:latin typeface="+mn-lt"/>
                <a:cs typeface="Times New Roman" panose="02020603050405020304" pitchFamily="18" charset="0"/>
              </a:rPr>
              <a:t>their mini-whiteboard using the icons on the slide: </a:t>
            </a:r>
            <a:r>
              <a:rPr lang="en-US" sz="1200" b="1" dirty="0">
                <a:effectLst/>
                <a:latin typeface="+mn-lt"/>
                <a:cs typeface="Times New Roman" panose="02020603050405020304" pitchFamily="18" charset="0"/>
              </a:rPr>
              <a:t>go</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hi</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no</a:t>
            </a:r>
            <a:endParaRPr lang="en-US" sz="1200" dirty="0">
              <a:effectLst/>
              <a:latin typeface="+mn-lt"/>
              <a:cs typeface="Times New Roman" panose="02020603050405020304" pitchFamily="18" charset="0"/>
            </a:endParaRPr>
          </a:p>
          <a:p>
            <a:pPr marL="171450" lvl="0" indent="-171450">
              <a:spcBef>
                <a:spcPts val="100"/>
              </a:spcBef>
              <a:spcAft>
                <a:spcPts val="400"/>
              </a:spcAft>
              <a:buClr>
                <a:srgbClr val="4656AD"/>
              </a:buClr>
              <a:buFont typeface="Arial" panose="020B0604020202020204" pitchFamily="34" charset="0"/>
              <a:buChar char="•"/>
            </a:pPr>
            <a:r>
              <a:rPr lang="en-US" sz="1200" dirty="0">
                <a:effectLst/>
                <a:latin typeface="+mn-lt"/>
                <a:cs typeface="Times New Roman" panose="02020603050405020304" pitchFamily="18" charset="0"/>
              </a:rPr>
              <a:t>show the words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endParaRPr lang="en-US"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trace each letter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no</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go</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hi</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indent="0" algn="l">
              <a:spcBef>
                <a:spcPts val="100"/>
              </a:spcBef>
              <a:spcAft>
                <a:spcPts val="400"/>
              </a:spcAft>
              <a:buFontTx/>
              <a:buNone/>
            </a:pPr>
            <a:r>
              <a:rPr lang="en-US" sz="1200" b="0" u="none">
                <a:solidFill>
                  <a:srgbClr val="404040"/>
                </a:solidFill>
                <a:effectLst/>
                <a:latin typeface="+mn-lt"/>
                <a:ea typeface="Verdana"/>
                <a:cs typeface="Times New Roman" panose="02020603050405020304" pitchFamily="18" charset="0"/>
              </a:rPr>
              <a:t>For students who need support, dictate the words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a:t>
            </a:r>
            <a:r>
              <a:rPr lang="en-AU" sz="1200">
                <a:effectLst/>
                <a:latin typeface="+mn-lt"/>
                <a:ea typeface="Yu Mincho" panose="02020400000000000000" pitchFamily="18" charset="-128"/>
                <a:cs typeface="Arial" panose="020B0604020202020204" pitchFamily="34" charset="0"/>
              </a:rPr>
              <a:t>–</a:t>
            </a:r>
            <a:r>
              <a:rPr lang="en-US" sz="1200" b="0" u="none">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Verdana" panose="020B0604030504040204" pitchFamily="34" charset="0"/>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1">
                <a:solidFill>
                  <a:srgbClr val="404040"/>
                </a:solidFill>
                <a:effectLst/>
                <a:latin typeface="Verdana" panose="020B0604030504040204" pitchFamily="34" charset="0"/>
                <a:ea typeface="Calibri" panose="020F0502020204030204" pitchFamily="34" charset="0"/>
                <a:cs typeface="Times New Roman" panose="02020603050405020304" pitchFamily="18" charset="0"/>
              </a:rPr>
              <a:t>Sentence dictation</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a:solidFill>
                  <a:srgbClr val="404040"/>
                </a:solidFill>
                <a:effectLst/>
                <a:latin typeface="+mn-lt"/>
                <a:ea typeface="Verdana"/>
                <a:cs typeface="Times New Roman" panose="02020603050405020304" pitchFamily="18" charset="0"/>
              </a:rPr>
              <a:t>Dictate the following sentence to students: </a:t>
            </a:r>
            <a:r>
              <a:rPr lang="en-US" sz="1200" b="1" u="none">
                <a:solidFill>
                  <a:srgbClr val="404040"/>
                </a:solidFill>
                <a:effectLst/>
                <a:latin typeface="+mn-lt"/>
                <a:ea typeface="Verdana"/>
                <a:cs typeface="Times New Roman" panose="02020603050405020304" pitchFamily="18" charset="0"/>
              </a:rPr>
              <a:t>No it was not me but I can go in.</a:t>
            </a:r>
            <a:endParaRPr lang="en-US" sz="1200" b="1">
              <a:solidFill>
                <a:srgbClr val="404040"/>
              </a:solidFill>
              <a:effectLst/>
              <a:latin typeface="Verdana" panose="020B0604030504040204" pitchFamily="34" charset="0"/>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u="none">
                <a:solidFill>
                  <a:srgbClr val="404040"/>
                </a:solidFill>
                <a:effectLst/>
                <a:latin typeface="+mn-lt"/>
                <a:ea typeface="Verdana"/>
                <a:cs typeface="Times New Roman" panose="02020603050405020304" pitchFamily="18" charset="0"/>
              </a:rPr>
              <a:t>For students who need support, dictate the words slowly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a:t>
            </a:r>
            <a:r>
              <a:rPr lang="en-AU" sz="1200">
                <a:effectLst/>
                <a:latin typeface="+mn-lt"/>
                <a:ea typeface="Yu Mincho" panose="02020400000000000000" pitchFamily="18" charset="-128"/>
                <a:cs typeface="Arial" panose="020B0604020202020204" pitchFamily="34" charset="0"/>
              </a:rPr>
              <a:t>–</a:t>
            </a:r>
            <a:r>
              <a:rPr lang="en-US" sz="1200" b="0" u="none">
                <a:solidFill>
                  <a:srgbClr val="404040"/>
                </a:solidFill>
                <a:effectLst/>
                <a:latin typeface="+mn-lt"/>
                <a:ea typeface="Verdana"/>
                <a:cs typeface="Times New Roman" panose="02020603050405020304" pitchFamily="18" charset="0"/>
              </a:rPr>
              <a:t>sound correspondences and the blending process. </a:t>
            </a:r>
            <a:endParaRPr lang="en-US" sz="1200" b="0" u="none">
              <a:solidFill>
                <a:srgbClr val="404040"/>
              </a:solidFill>
              <a:effectLst/>
              <a:latin typeface="Verdana" panose="020B0604030504040204" pitchFamily="34" charset="0"/>
              <a:ea typeface="Verdana"/>
              <a:cs typeface="Times New Roman" panose="02020603050405020304" pitchFamily="18" charset="0"/>
            </a:endParaRPr>
          </a:p>
          <a:p>
            <a:pPr marL="0" lvl="0" indent="0">
              <a:lnSpc>
                <a:spcPct val="106000"/>
              </a:lnSpc>
              <a:spcAft>
                <a:spcPts val="800"/>
              </a:spcAft>
              <a:buFont typeface="Arial"/>
              <a:buNone/>
            </a:pPr>
            <a:endParaRPr lang="en-US" sz="1200" b="0" u="none">
              <a:solidFill>
                <a:srgbClr val="404040"/>
              </a:solidFill>
              <a:effectLst/>
              <a:latin typeface="Verdana" panose="020B0604030504040204" pitchFamily="34" charset="0"/>
              <a:ea typeface="Verdana"/>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0" indent="0" algn="l">
              <a:spcBef>
                <a:spcPts val="100"/>
              </a:spcBef>
              <a:spcAft>
                <a:spcPts val="400"/>
              </a:spcAft>
              <a:buFont typeface="Arial"/>
              <a:buNone/>
            </a:pPr>
            <a:endParaRPr lang="en-US" b="0"/>
          </a:p>
          <a:p>
            <a:pPr marL="374650" indent="-230505" algn="l">
              <a:spcBef>
                <a:spcPts val="100"/>
              </a:spcBef>
              <a:spcAft>
                <a:spcPts val="400"/>
              </a:spcAft>
            </a:pPr>
            <a:endParaRPr lang="en-US"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FCEF6-2201-677D-6D12-A06A1003ED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DF39F0-AECA-43B1-D2EE-7A4368B26D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9358CD-0F92-4102-80E3-26231A41C416}"/>
              </a:ext>
            </a:extLst>
          </p:cNvPr>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short vowel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/a/, /e/, /</a:t>
            </a:r>
            <a:r>
              <a:rPr lang="en-US" sz="1200" dirty="0" err="1">
                <a:effectLst/>
                <a:latin typeface="+mn-lt"/>
                <a:ea typeface="Aptos" panose="020B0004020202020204" pitchFamily="34" charset="0"/>
                <a:cs typeface="Aptos" panose="020B0004020202020204" pitchFamily="34" charset="0"/>
              </a:rPr>
              <a:t>i</a:t>
            </a:r>
            <a:r>
              <a:rPr lang="en-US" sz="1200" dirty="0">
                <a:effectLst/>
                <a:latin typeface="+mn-lt"/>
                <a:ea typeface="Aptos" panose="020B0004020202020204" pitchFamily="34" charset="0"/>
                <a:cs typeface="Aptos" panose="020B0004020202020204" pitchFamily="34" charset="0"/>
              </a:rPr>
              <a:t>/, /o/, /u/</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p>
          <a:p>
            <a:endParaRPr lang="en-US" sz="1200" dirty="0">
              <a:effectLst/>
              <a:latin typeface="+mn-lt"/>
              <a:ea typeface="Aptos" panose="020B0004020202020204" pitchFamily="34" charset="0"/>
              <a:cs typeface="Aptos" panose="020B0004020202020204" pitchFamily="34" charset="0"/>
            </a:endParaRPr>
          </a:p>
          <a:p>
            <a:r>
              <a:rPr lang="en-US" i="0" dirty="0">
                <a:latin typeface="+mn-lt"/>
              </a:rPr>
              <a:t>Ask: </a:t>
            </a:r>
            <a:r>
              <a:rPr lang="en-US" i="1" dirty="0">
                <a:latin typeface="+mn-lt"/>
              </a:rPr>
              <a:t>What type of vowel sounds are these? </a:t>
            </a:r>
          </a:p>
          <a:p>
            <a:r>
              <a:rPr lang="en-US" i="1" dirty="0">
                <a:latin typeface="+mn-lt"/>
              </a:rPr>
              <a:t>S</a:t>
            </a:r>
            <a:r>
              <a:rPr lang="en-US" i="0" dirty="0">
                <a:latin typeface="+mn-lt"/>
              </a:rPr>
              <a:t>tudents: </a:t>
            </a:r>
            <a:r>
              <a:rPr lang="en-US" i="1" dirty="0">
                <a:latin typeface="+mn-lt"/>
              </a:rPr>
              <a:t>Short vowel sounds.</a:t>
            </a: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p>
        </p:txBody>
      </p:sp>
      <p:sp>
        <p:nvSpPr>
          <p:cNvPr id="4" name="Slide Number Placeholder 3">
            <a:extLst>
              <a:ext uri="{FF2B5EF4-FFF2-40B4-BE49-F238E27FC236}">
                <a16:creationId xmlns:a16="http://schemas.microsoft.com/office/drawing/2014/main" id="{92BFBC68-6C96-7A12-0EE1-9472BC61ED7D}"/>
              </a:ext>
            </a:extLst>
          </p:cNvPr>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139394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6200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letter in random order. As you point, students say the sound that has been taught.</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use corrective feedback and modelling. </a:t>
            </a:r>
            <a:r>
              <a:rPr lang="en-US">
                <a:latin typeface="+mn-lt"/>
              </a:rPr>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891016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/z/, /w/, /j/, /kw/ (</a:t>
            </a:r>
            <a:r>
              <a:rPr lang="en-US" sz="1200" b="1" dirty="0" err="1">
                <a:effectLst/>
                <a:latin typeface="+mn-lt"/>
                <a:ea typeface="Aptos" panose="020B0004020202020204" pitchFamily="34" charset="0"/>
                <a:cs typeface="Aptos" panose="020B0004020202020204" pitchFamily="34" charset="0"/>
              </a:rPr>
              <a:t>qu</a:t>
            </a:r>
            <a:r>
              <a:rPr lang="en-US" sz="1200" dirty="0">
                <a:effectLst/>
                <a:latin typeface="+mn-lt"/>
                <a:ea typeface="Aptos" panose="020B0004020202020204" pitchFamily="34" charset="0"/>
                <a:cs typeface="Aptos" panose="020B0004020202020204" pitchFamily="34" charset="0"/>
              </a:rPr>
              <a:t>), /</a:t>
            </a:r>
            <a:r>
              <a:rPr lang="en-US" sz="1200" dirty="0" err="1">
                <a:effectLst/>
                <a:latin typeface="+mn-lt"/>
                <a:ea typeface="Aptos" panose="020B0004020202020204" pitchFamily="34" charset="0"/>
                <a:cs typeface="Aptos" panose="020B0004020202020204" pitchFamily="34" charset="0"/>
              </a:rPr>
              <a:t>ks</a:t>
            </a:r>
            <a:r>
              <a:rPr lang="en-US" sz="1200" dirty="0">
                <a:effectLst/>
                <a:latin typeface="+mn-lt"/>
                <a:ea typeface="Aptos" panose="020B0004020202020204" pitchFamily="34" charset="0"/>
                <a:cs typeface="Aptos" panose="020B0004020202020204" pitchFamily="34" charset="0"/>
              </a:rPr>
              <a:t>/ (</a:t>
            </a:r>
            <a:r>
              <a:rPr lang="en-US" sz="1200" b="1" dirty="0">
                <a:effectLst/>
                <a:latin typeface="+mn-lt"/>
                <a:ea typeface="Aptos" panose="020B0004020202020204" pitchFamily="34" charset="0"/>
                <a:cs typeface="Aptos" panose="020B0004020202020204" pitchFamily="34" charset="0"/>
              </a:rPr>
              <a:t>x</a:t>
            </a:r>
            <a:r>
              <a:rPr lang="en-US" sz="1200" dirty="0">
                <a:effectLst/>
                <a:latin typeface="+mn-lt"/>
                <a:ea typeface="Aptos" panose="020B0004020202020204" pitchFamily="34" charset="0"/>
                <a:cs typeface="Aptos" panose="020B0004020202020204" pitchFamily="34" charset="0"/>
              </a:rPr>
              <a:t>)</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use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563376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Remind students that these are closed-syllable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Before students read each word:</a:t>
            </a:r>
          </a:p>
          <a:p>
            <a:pPr marL="171450" indent="-171450">
              <a:buFont typeface="Arial" panose="020B0604020202020204" pitchFamily="34" charset="0"/>
              <a:buChar char="•"/>
            </a:pPr>
            <a:r>
              <a:rPr lang="en-US"/>
              <a:t>Ask: </a:t>
            </a:r>
            <a:r>
              <a:rPr lang="en-US" i="1"/>
              <a:t>What type of vowel sound will you use to read the word?</a:t>
            </a:r>
          </a:p>
          <a:p>
            <a:pPr marL="171450" indent="-171450">
              <a:buFont typeface="Arial" panose="020B0604020202020204" pitchFamily="34" charset="0"/>
              <a:buChar char="•"/>
            </a:pPr>
            <a:r>
              <a:rPr lang="en-US"/>
              <a:t>Students respond: </a:t>
            </a:r>
            <a:r>
              <a:rPr lang="en-US" i="1"/>
              <a:t>The short vowel sound.</a:t>
            </a:r>
            <a:endParaRPr lang="en-US"/>
          </a:p>
          <a:p>
            <a:pPr marL="171450" indent="-171450">
              <a:buFont typeface="Arial" panose="020B0604020202020204" pitchFamily="34" charset="0"/>
              <a:buChar char="•"/>
            </a:pPr>
            <a:r>
              <a:rPr lang="en-US"/>
              <a:t>Ask: </a:t>
            </a:r>
            <a:r>
              <a:rPr lang="en-US" i="1"/>
              <a:t>Why will use the short vowel sound? </a:t>
            </a:r>
          </a:p>
          <a:p>
            <a:pPr marL="171450" indent="-171450">
              <a:buFont typeface="Arial" panose="020B0604020202020204" pitchFamily="34" charset="0"/>
              <a:buChar char="•"/>
            </a:pPr>
            <a:r>
              <a:rPr lang="en-US" i="0"/>
              <a:t>Students respond: </a:t>
            </a:r>
            <a:r>
              <a:rPr lang="en-US" i="1"/>
              <a:t>Because the vowel is followed by a consonant</a:t>
            </a:r>
            <a:r>
              <a:rPr lang="en-US" i="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ask students to read the words by saying each letter</a:t>
            </a:r>
            <a:r>
              <a:rPr lang="en-AU" sz="1200">
                <a:effectLst/>
                <a:latin typeface="+mn-lt"/>
                <a:ea typeface="Yu Mincho" panose="02020400000000000000" pitchFamily="18" charset="-128"/>
                <a:cs typeface="Arial" panose="020B0604020202020204" pitchFamily="34" charset="0"/>
              </a:rPr>
              <a:t>–</a:t>
            </a:r>
            <a:r>
              <a:rPr lang="en-US"/>
              <a:t>sound correspondence then reading the word fluently while you point to it. For example, /j/, /u/, /g/, </a:t>
            </a:r>
            <a:r>
              <a:rPr lang="en-US" b="1"/>
              <a:t>jug</a:t>
            </a:r>
            <a:r>
              <a:rPr lang="en-US"/>
              <a:t>.</a:t>
            </a:r>
          </a:p>
          <a:p>
            <a:pPr marL="0" indent="0">
              <a:buFont typeface="Arial" panose="020B0604020202020204" pitchFamily="34" charset="0"/>
              <a:buNone/>
            </a:pPr>
            <a:endParaRPr lang="en-US" i="0"/>
          </a:p>
          <a:p>
            <a:r>
              <a:rPr lang="en-US" b="1"/>
              <a:t>Provide corrective feedback as needed:</a:t>
            </a:r>
          </a:p>
          <a:p>
            <a:r>
              <a:rPr lang="en-US"/>
              <a:t>If any students have difficulty with a letter</a:t>
            </a:r>
            <a:r>
              <a:rPr lang="en-AU" sz="1200">
                <a:effectLst/>
                <a:latin typeface="+mn-lt"/>
                <a:ea typeface="Yu Mincho" panose="02020400000000000000" pitchFamily="18" charset="-128"/>
                <a:cs typeface="Arial" panose="020B0604020202020204" pitchFamily="34" charset="0"/>
              </a:rPr>
              <a:t>–</a:t>
            </a:r>
            <a:r>
              <a:rPr lang="en-US"/>
              <a:t>sound correspondence or with blending,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005755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wag</a:t>
            </a:r>
            <a:r>
              <a:rPr lang="en-US" b="0" dirty="0"/>
              <a:t>, </a:t>
            </a:r>
            <a:r>
              <a:rPr lang="en-US" b="1" dirty="0"/>
              <a:t>quick</a:t>
            </a:r>
            <a:r>
              <a:rPr lang="en-US" b="0" dirty="0"/>
              <a:t>,</a:t>
            </a:r>
            <a:r>
              <a:rPr lang="en-US" b="1" dirty="0"/>
              <a:t> fox</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to students that the words are closed-syllable words with short vowel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*You may draw students’ attention to the short vowel sound followed by a consonant as they sound out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39066128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y/</a:t>
            </a:r>
            <a:r>
              <a:rPr lang="en-US" b="1" err="1"/>
              <a:t>ou</a:t>
            </a:r>
            <a:r>
              <a:rPr lang="en-US" b="0"/>
              <a:t>,</a:t>
            </a:r>
            <a:r>
              <a:rPr lang="en-US" b="1"/>
              <a:t> you</a:t>
            </a:r>
            <a:r>
              <a:rPr lang="en-US" b="0"/>
              <a:t>,</a:t>
            </a:r>
            <a:r>
              <a:rPr lang="en-US" b="1"/>
              <a:t> y-</a:t>
            </a:r>
            <a:r>
              <a:rPr lang="en-US" b="1" err="1"/>
              <a:t>ou</a:t>
            </a:r>
            <a:r>
              <a:rPr lang="en-US" b="0"/>
              <a:t> spells ‘</a:t>
            </a:r>
            <a:r>
              <a:rPr lang="en-US" b="1"/>
              <a:t>you</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8270941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7.svg"/><Relationship Id="rId9"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0.jpe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9.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21.tiff"/><Relationship Id="rId7" Type="http://schemas.openxmlformats.org/officeDocument/2006/relationships/image" Target="../media/image22.pn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png"/><Relationship Id="rId5" Type="http://schemas.openxmlformats.org/officeDocument/2006/relationships/image" Target="../media/image18.svg"/><Relationship Id="rId10" Type="http://schemas.openxmlformats.org/officeDocument/2006/relationships/image" Target="../media/image20.jpeg"/><Relationship Id="rId4" Type="http://schemas.openxmlformats.org/officeDocument/2006/relationships/image" Target="../media/image17.png"/><Relationship Id="rId9" Type="http://schemas.openxmlformats.org/officeDocument/2006/relationships/hyperlink" Target="https://www.literacyhub.edu.au/plan-teach-and-assess/lesson-packs/" TargetMode="Externa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5.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3.svg"/><Relationship Id="rId4" Type="http://schemas.openxmlformats.org/officeDocument/2006/relationships/image" Target="../media/image5.svg"/><Relationship Id="rId9"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6.png"/><Relationship Id="rId5" Type="http://schemas.openxmlformats.org/officeDocument/2006/relationships/image" Target="../media/image15.svg"/><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5" name="Rounded Rectangle 11">
            <a:extLst>
              <a:ext uri="{FF2B5EF4-FFF2-40B4-BE49-F238E27FC236}">
                <a16:creationId xmlns:a16="http://schemas.microsoft.com/office/drawing/2014/main" id="{68AC2769-99C6-3ED8-1713-2D0D8B0A9DB8}"/>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37186032-8DD1-B503-CF6B-95850E30F4F2}"/>
              </a:ext>
            </a:extLst>
          </p:cNvPr>
          <p:cNvSpPr txBox="1">
            <a:spLocks/>
          </p:cNvSpPr>
          <p:nvPr userDrawn="1"/>
        </p:nvSpPr>
        <p:spPr>
          <a:xfrm>
            <a:off x="559807" y="309387"/>
            <a:ext cx="18718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You do</a:t>
            </a:r>
          </a:p>
        </p:txBody>
      </p:sp>
      <p:sp>
        <p:nvSpPr>
          <p:cNvPr id="2" name="Rectangle: Rounded Corners 1">
            <a:extLst>
              <a:ext uri="{FF2B5EF4-FFF2-40B4-BE49-F238E27FC236}">
                <a16:creationId xmlns:a16="http://schemas.microsoft.com/office/drawing/2014/main" id="{D2A5E7B5-9C96-78F9-A651-AAE4301E9058}"/>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3" name="Title 2">
            <a:extLst>
              <a:ext uri="{FF2B5EF4-FFF2-40B4-BE49-F238E27FC236}">
                <a16:creationId xmlns:a16="http://schemas.microsoft.com/office/drawing/2014/main" id="{5E1CC430-FC3C-FC38-A887-C73EE077B0CD}"/>
              </a:ext>
            </a:extLst>
          </p:cNvPr>
          <p:cNvSpPr>
            <a:spLocks noGrp="1"/>
          </p:cNvSpPr>
          <p:nvPr>
            <p:ph type="title"/>
          </p:nvPr>
        </p:nvSpPr>
        <p:spPr>
          <a:xfrm>
            <a:off x="0" y="-1421815"/>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516370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845486" y="29935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4966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285371" y="30781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54885"/>
            <a:ext cx="688908" cy="688908"/>
          </a:xfrm>
          <a:prstGeom prst="rect">
            <a:avLst/>
          </a:prstGeom>
        </p:spPr>
      </p:pic>
    </p:spTree>
    <p:extLst>
      <p:ext uri="{BB962C8B-B14F-4D97-AF65-F5344CB8AC3E}">
        <p14:creationId xmlns:p14="http://schemas.microsoft.com/office/powerpoint/2010/main" val="32897829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285371" y="30781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Tree>
    <p:extLst>
      <p:ext uri="{BB962C8B-B14F-4D97-AF65-F5344CB8AC3E}">
        <p14:creationId xmlns:p14="http://schemas.microsoft.com/office/powerpoint/2010/main" val="5201250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Revision: reading with short vowels + I do + we d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2" y="299356"/>
            <a:ext cx="6796916"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285371" y="320511"/>
            <a:ext cx="679691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Revision: reading with short vowels</a:t>
            </a:r>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6F0EED2A-B53E-97EF-C437-3BC936D7B7FD}"/>
              </a:ext>
            </a:extLst>
          </p:cNvPr>
          <p:cNvGrpSpPr/>
          <p:nvPr userDrawn="1"/>
        </p:nvGrpSpPr>
        <p:grpSpPr>
          <a:xfrm>
            <a:off x="10048357" y="248271"/>
            <a:ext cx="876718" cy="688952"/>
            <a:chOff x="10048357" y="248271"/>
            <a:chExt cx="876718" cy="688952"/>
          </a:xfrm>
        </p:grpSpPr>
        <p:sp>
          <p:nvSpPr>
            <p:cNvPr id="6" name="Rounded Rectangle 15">
              <a:extLst>
                <a:ext uri="{FF2B5EF4-FFF2-40B4-BE49-F238E27FC236}">
                  <a16:creationId xmlns:a16="http://schemas.microsoft.com/office/drawing/2014/main" id="{5BC3C4C6-12C0-FB9B-1E6C-630042664FF1}"/>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EB47214A-D10F-2A50-289C-1E631822361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grpSp>
      <p:grpSp>
        <p:nvGrpSpPr>
          <p:cNvPr id="12" name="Group 11">
            <a:extLst>
              <a:ext uri="{FF2B5EF4-FFF2-40B4-BE49-F238E27FC236}">
                <a16:creationId xmlns:a16="http://schemas.microsoft.com/office/drawing/2014/main" id="{C1031CBA-614B-E1E1-955F-EB3E7B8718F9}"/>
              </a:ext>
            </a:extLst>
          </p:cNvPr>
          <p:cNvGrpSpPr/>
          <p:nvPr userDrawn="1"/>
        </p:nvGrpSpPr>
        <p:grpSpPr>
          <a:xfrm>
            <a:off x="11029911" y="291263"/>
            <a:ext cx="876718" cy="645960"/>
            <a:chOff x="11029911" y="291263"/>
            <a:chExt cx="876718" cy="645960"/>
          </a:xfrm>
        </p:grpSpPr>
        <p:sp>
          <p:nvSpPr>
            <p:cNvPr id="13" name="Rounded Rectangle 10">
              <a:extLst>
                <a:ext uri="{FF2B5EF4-FFF2-40B4-BE49-F238E27FC236}">
                  <a16:creationId xmlns:a16="http://schemas.microsoft.com/office/drawing/2014/main" id="{3967A49A-93C2-C98C-E873-C673B6162FA9}"/>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312E7A3-149D-B2B8-CDC8-53E25728A59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61844" y="307817"/>
              <a:ext cx="612851" cy="612851"/>
            </a:xfrm>
            <a:prstGeom prst="rect">
              <a:avLst/>
            </a:prstGeom>
          </p:spPr>
        </p:pic>
      </p:grpSp>
    </p:spTree>
    <p:extLst>
      <p:ext uri="{BB962C8B-B14F-4D97-AF65-F5344CB8AC3E}">
        <p14:creationId xmlns:p14="http://schemas.microsoft.com/office/powerpoint/2010/main" val="29836743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Review +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307816"/>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285371" y="30781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1123816" y="285094"/>
            <a:ext cx="688908" cy="688908"/>
          </a:xfrm>
          <a:prstGeom prst="rect">
            <a:avLst/>
          </a:prstGeom>
        </p:spPr>
      </p:pic>
    </p:spTree>
    <p:extLst>
      <p:ext uri="{BB962C8B-B14F-4D97-AF65-F5344CB8AC3E}">
        <p14:creationId xmlns:p14="http://schemas.microsoft.com/office/powerpoint/2010/main" val="16455155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323C5867-6E5C-514D-B1C6-B5FA88FE21BA}"/>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81ED366D-B85E-249D-6F17-1E37DDD9D68E}"/>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56EA639D-04D3-6146-AA01-D720C71FAC1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7">
            <a:extLst>
              <a:ext uri="{FF2B5EF4-FFF2-40B4-BE49-F238E27FC236}">
                <a16:creationId xmlns:a16="http://schemas.microsoft.com/office/drawing/2014/main" id="{7C97AC11-CFAA-3B01-8B62-C66F74308A49}"/>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95EE04A-09D9-71FB-40EC-A9FFBFE574C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C1EE03DD-3988-C1CB-947D-8CFE42431CA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Phonemic awareness + I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56EA639D-04D3-6146-AA01-D720C71FAC1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7C97AC11-CFAA-3B01-8B62-C66F74308A49}"/>
              </a:ext>
            </a:extLst>
          </p:cNvPr>
          <p:cNvSpPr/>
          <p:nvPr userDrawn="1"/>
        </p:nvSpPr>
        <p:spPr>
          <a:xfrm>
            <a:off x="283765" y="299356"/>
            <a:ext cx="433136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95EE04A-09D9-71FB-40EC-A9FFBFE574C9}"/>
              </a:ext>
            </a:extLst>
          </p:cNvPr>
          <p:cNvSpPr txBox="1">
            <a:spLocks/>
          </p:cNvSpPr>
          <p:nvPr userDrawn="1"/>
        </p:nvSpPr>
        <p:spPr>
          <a:xfrm>
            <a:off x="283765" y="301851"/>
            <a:ext cx="43313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8" name="Rectangle: Rounded Corners 7">
            <a:extLst>
              <a:ext uri="{FF2B5EF4-FFF2-40B4-BE49-F238E27FC236}">
                <a16:creationId xmlns:a16="http://schemas.microsoft.com/office/drawing/2014/main" id="{C1EE03DD-3988-C1CB-947D-8CFE42431CA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10" name="Graphic 9" descr="Teacher outline">
            <a:extLst>
              <a:ext uri="{FF2B5EF4-FFF2-40B4-BE49-F238E27FC236}">
                <a16:creationId xmlns:a16="http://schemas.microsoft.com/office/drawing/2014/main" id="{230951E8-4F68-1937-F5C4-A105D3C42B4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Tree>
    <p:extLst>
      <p:ext uri="{BB962C8B-B14F-4D97-AF65-F5344CB8AC3E}">
        <p14:creationId xmlns:p14="http://schemas.microsoft.com/office/powerpoint/2010/main" val="2589811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Phonemic awareness + We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56EA639D-04D3-6146-AA01-D720C71FAC1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7C97AC11-CFAA-3B01-8B62-C66F74308A49}"/>
              </a:ext>
            </a:extLst>
          </p:cNvPr>
          <p:cNvSpPr/>
          <p:nvPr userDrawn="1"/>
        </p:nvSpPr>
        <p:spPr>
          <a:xfrm>
            <a:off x="283765" y="299356"/>
            <a:ext cx="433136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95EE04A-09D9-71FB-40EC-A9FFBFE574C9}"/>
              </a:ext>
            </a:extLst>
          </p:cNvPr>
          <p:cNvSpPr txBox="1">
            <a:spLocks/>
          </p:cNvSpPr>
          <p:nvPr userDrawn="1"/>
        </p:nvSpPr>
        <p:spPr>
          <a:xfrm>
            <a:off x="283765" y="301851"/>
            <a:ext cx="43313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8" name="Rectangle: Rounded Corners 7">
            <a:extLst>
              <a:ext uri="{FF2B5EF4-FFF2-40B4-BE49-F238E27FC236}">
                <a16:creationId xmlns:a16="http://schemas.microsoft.com/office/drawing/2014/main" id="{C1EE03DD-3988-C1CB-947D-8CFE42431CA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4" name="Graphic 3" descr="Classroom outline">
            <a:extLst>
              <a:ext uri="{FF2B5EF4-FFF2-40B4-BE49-F238E27FC236}">
                <a16:creationId xmlns:a16="http://schemas.microsoft.com/office/drawing/2014/main" id="{47C42668-ABA4-2815-EFE1-5AD59CEFF72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Tree>
    <p:extLst>
      <p:ext uri="{BB962C8B-B14F-4D97-AF65-F5344CB8AC3E}">
        <p14:creationId xmlns:p14="http://schemas.microsoft.com/office/powerpoint/2010/main" val="1311394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Phonemic Awareness review + you do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56EA639D-04D3-6146-AA01-D720C71FAC1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7C97AC11-CFAA-3B01-8B62-C66F74308A49}"/>
              </a:ext>
            </a:extLst>
          </p:cNvPr>
          <p:cNvSpPr/>
          <p:nvPr userDrawn="1"/>
        </p:nvSpPr>
        <p:spPr>
          <a:xfrm>
            <a:off x="283764" y="299356"/>
            <a:ext cx="536553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95EE04A-09D9-71FB-40EC-A9FFBFE574C9}"/>
              </a:ext>
            </a:extLst>
          </p:cNvPr>
          <p:cNvSpPr txBox="1">
            <a:spLocks/>
          </p:cNvSpPr>
          <p:nvPr userDrawn="1"/>
        </p:nvSpPr>
        <p:spPr>
          <a:xfrm>
            <a:off x="302415" y="325938"/>
            <a:ext cx="534688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8" name="Rectangle: Rounded Corners 7">
            <a:extLst>
              <a:ext uri="{FF2B5EF4-FFF2-40B4-BE49-F238E27FC236}">
                <a16:creationId xmlns:a16="http://schemas.microsoft.com/office/drawing/2014/main" id="{C1EE03DD-3988-C1CB-947D-8CFE42431CA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170159AC-34E6-5854-DA1C-FE7F2ABE7FF0}"/>
              </a:ext>
            </a:extLst>
          </p:cNvPr>
          <p:cNvPicPr>
            <a:picLocks noChangeAspect="1"/>
          </p:cNvPicPr>
          <p:nvPr userDrawn="1"/>
        </p:nvPicPr>
        <p:blipFill>
          <a:blip r:embed="rId3"/>
          <a:stretch>
            <a:fillRect/>
          </a:stretch>
        </p:blipFill>
        <p:spPr>
          <a:xfrm>
            <a:off x="11123816" y="285094"/>
            <a:ext cx="688908" cy="688908"/>
          </a:xfrm>
          <a:prstGeom prst="rect">
            <a:avLst/>
          </a:prstGeom>
        </p:spPr>
      </p:pic>
    </p:spTree>
    <p:extLst>
      <p:ext uri="{BB962C8B-B14F-4D97-AF65-F5344CB8AC3E}">
        <p14:creationId xmlns:p14="http://schemas.microsoft.com/office/powerpoint/2010/main" val="43169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4" name="Rounded Rectangle 11">
            <a:extLst>
              <a:ext uri="{FF2B5EF4-FFF2-40B4-BE49-F238E27FC236}">
                <a16:creationId xmlns:a16="http://schemas.microsoft.com/office/drawing/2014/main" id="{B3F20C6B-F6BF-2020-BEE1-496B0E71E217}"/>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E9B7436-DA5D-D95B-AD58-BDDD32951C9F}"/>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48DAACF3-0923-FD6B-EF14-F870589C30F9}"/>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3" name="Title 2">
            <a:extLst>
              <a:ext uri="{FF2B5EF4-FFF2-40B4-BE49-F238E27FC236}">
                <a16:creationId xmlns:a16="http://schemas.microsoft.com/office/drawing/2014/main" id="{F0389E7E-F37F-34E9-EC28-49D469E22AE7}"/>
              </a:ext>
            </a:extLst>
          </p:cNvPr>
          <p:cNvSpPr>
            <a:spLocks noGrp="1"/>
          </p:cNvSpPr>
          <p:nvPr>
            <p:ph type="title"/>
          </p:nvPr>
        </p:nvSpPr>
        <p:spPr>
          <a:xfrm>
            <a:off x="0" y="-1421815"/>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6095264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ectangle 10">
            <a:extLst>
              <a:ext uri="{FF2B5EF4-FFF2-40B4-BE49-F238E27FC236}">
                <a16:creationId xmlns:a16="http://schemas.microsoft.com/office/drawing/2014/main" id="{4A0CAD1D-5DAF-8A4F-BAB3-66BBCE77A8B6}"/>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4880558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Open Slide Phase6">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0B04182-09E6-73B4-21F3-03A36757F421}"/>
              </a:ext>
            </a:extLst>
          </p:cNvPr>
          <p:cNvGrpSpPr/>
          <p:nvPr userDrawn="1"/>
        </p:nvGrpSpPr>
        <p:grpSpPr>
          <a:xfrm>
            <a:off x="6275877" y="437600"/>
            <a:ext cx="5554980" cy="711200"/>
            <a:chOff x="6275877" y="437600"/>
            <a:chExt cx="5554980" cy="711200"/>
          </a:xfrm>
        </p:grpSpPr>
        <p:pic>
          <p:nvPicPr>
            <p:cNvPr id="9" name="Picture 8">
              <a:extLst>
                <a:ext uri="{FF2B5EF4-FFF2-40B4-BE49-F238E27FC236}">
                  <a16:creationId xmlns:a16="http://schemas.microsoft.com/office/drawing/2014/main" id="{93718093-AE4F-620B-C883-60229369ACD3}"/>
                </a:ext>
              </a:extLst>
            </p:cNvPr>
            <p:cNvPicPr>
              <a:picLocks noChangeAspect="1"/>
            </p:cNvPicPr>
            <p:nvPr userDrawn="1"/>
          </p:nvPicPr>
          <p:blipFill>
            <a:blip r:embed="rId3"/>
            <a:stretch>
              <a:fillRect/>
            </a:stretch>
          </p:blipFill>
          <p:spPr>
            <a:xfrm>
              <a:off x="6283497" y="437600"/>
              <a:ext cx="5547360" cy="711200"/>
            </a:xfrm>
            <a:prstGeom prst="rect">
              <a:avLst/>
            </a:prstGeom>
          </p:spPr>
        </p:pic>
        <p:sp>
          <p:nvSpPr>
            <p:cNvPr id="12" name="Title 1">
              <a:extLst>
                <a:ext uri="{FF2B5EF4-FFF2-40B4-BE49-F238E27FC236}">
                  <a16:creationId xmlns:a16="http://schemas.microsoft.com/office/drawing/2014/main" id="{C8F0A3AE-F935-FD54-48F8-9FB80E766B76}"/>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58D"/>
                  </a:solidFill>
                  <a:latin typeface="Calibri" panose="020F0502020204030204" pitchFamily="34" charset="0"/>
                  <a:cs typeface="Calibri" panose="020F0502020204030204" pitchFamily="34" charset="0"/>
                </a:rPr>
                <a:t>Lesson 2</a:t>
              </a:r>
            </a:p>
          </p:txBody>
        </p:sp>
        <p:sp>
          <p:nvSpPr>
            <p:cNvPr id="13" name="Title 1">
              <a:extLst>
                <a:ext uri="{FF2B5EF4-FFF2-40B4-BE49-F238E27FC236}">
                  <a16:creationId xmlns:a16="http://schemas.microsoft.com/office/drawing/2014/main" id="{ED361F34-D8AF-CCAD-E070-2DF4C392352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6</a:t>
              </a:r>
            </a:p>
          </p:txBody>
        </p:sp>
      </p:grpSp>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6</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7263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5" name="Group 14">
            <a:extLst>
              <a:ext uri="{FF2B5EF4-FFF2-40B4-BE49-F238E27FC236}">
                <a16:creationId xmlns:a16="http://schemas.microsoft.com/office/drawing/2014/main" id="{787F198A-4F37-717B-D439-31300D1234B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660597"/>
            <a:ext cx="7230140"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TextBox 5">
            <a:extLst>
              <a:ext uri="{FF2B5EF4-FFF2-40B4-BE49-F238E27FC236}">
                <a16:creationId xmlns:a16="http://schemas.microsoft.com/office/drawing/2014/main" id="{61174C0A-A387-AF68-AB54-8E2714A4300E}"/>
              </a:ext>
            </a:extLst>
          </p:cNvPr>
          <p:cNvSpPr txBox="1"/>
          <p:nvPr userDrawn="1"/>
        </p:nvSpPr>
        <p:spPr>
          <a:xfrm>
            <a:off x="7323155" y="2845944"/>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sp>
        <p:nvSpPr>
          <p:cNvPr id="18" name="Title 5">
            <a:extLst>
              <a:ext uri="{FF2B5EF4-FFF2-40B4-BE49-F238E27FC236}">
                <a16:creationId xmlns:a16="http://schemas.microsoft.com/office/drawing/2014/main" id="{7F298109-60E0-6462-539A-8B3B41A6C66B}"/>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9" name="Title 5">
            <a:extLst>
              <a:ext uri="{FF2B5EF4-FFF2-40B4-BE49-F238E27FC236}">
                <a16:creationId xmlns:a16="http://schemas.microsoft.com/office/drawing/2014/main" id="{A8E32B02-5712-E09A-73FB-7A49E732C700}"/>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grpSp>
        <p:nvGrpSpPr>
          <p:cNvPr id="22" name="Group 21">
            <a:extLst>
              <a:ext uri="{FF2B5EF4-FFF2-40B4-BE49-F238E27FC236}">
                <a16:creationId xmlns:a16="http://schemas.microsoft.com/office/drawing/2014/main" id="{2A29B602-A10D-698C-7C33-8B4BA24B7966}"/>
              </a:ext>
            </a:extLst>
          </p:cNvPr>
          <p:cNvGrpSpPr/>
          <p:nvPr userDrawn="1"/>
        </p:nvGrpSpPr>
        <p:grpSpPr>
          <a:xfrm>
            <a:off x="324326" y="6162429"/>
            <a:ext cx="11574178" cy="365125"/>
            <a:chOff x="324326" y="6162429"/>
            <a:chExt cx="11574178" cy="365125"/>
          </a:xfrm>
        </p:grpSpPr>
        <p:sp>
          <p:nvSpPr>
            <p:cNvPr id="23" name="Footer Placeholder 4">
              <a:extLst>
                <a:ext uri="{FF2B5EF4-FFF2-40B4-BE49-F238E27FC236}">
                  <a16:creationId xmlns:a16="http://schemas.microsoft.com/office/drawing/2014/main" id="{7F94E1F5-5428-02E1-BAFF-34AF7FF35269}"/>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4" name="Picture 23">
              <a:extLst>
                <a:ext uri="{FF2B5EF4-FFF2-40B4-BE49-F238E27FC236}">
                  <a16:creationId xmlns:a16="http://schemas.microsoft.com/office/drawing/2014/main" id="{D6DA7803-FA1D-91C2-8E9D-FD13A2763B21}"/>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14050422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9" name="Rounded Rectangle 16">
            <a:extLst>
              <a:ext uri="{FF2B5EF4-FFF2-40B4-BE49-F238E27FC236}">
                <a16:creationId xmlns:a16="http://schemas.microsoft.com/office/drawing/2014/main" id="{020B54B4-5B9B-309D-94B0-C65301E47FBF}"/>
              </a:ext>
            </a:extLst>
          </p:cNvPr>
          <p:cNvSpPr/>
          <p:nvPr userDrawn="1"/>
        </p:nvSpPr>
        <p:spPr>
          <a:xfrm>
            <a:off x="681871" y="742532"/>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5">
            <a:extLst>
              <a:ext uri="{FF2B5EF4-FFF2-40B4-BE49-F238E27FC236}">
                <a16:creationId xmlns:a16="http://schemas.microsoft.com/office/drawing/2014/main" id="{DA639C94-288D-5EC0-6E22-6F6970C0AE21}"/>
              </a:ext>
            </a:extLst>
          </p:cNvPr>
          <p:cNvSpPr/>
          <p:nvPr userDrawn="1"/>
        </p:nvSpPr>
        <p:spPr>
          <a:xfrm>
            <a:off x="681871" y="2779454"/>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11" name="Rectangle 10">
            <a:extLst>
              <a:ext uri="{FF2B5EF4-FFF2-40B4-BE49-F238E27FC236}">
                <a16:creationId xmlns:a16="http://schemas.microsoft.com/office/drawing/2014/main" id="{01885F33-C273-671D-139C-A8412D51557D}"/>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5DF4E923-5C8B-37FE-FAB2-2FFAE9109F06}"/>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348112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sp>
        <p:nvSpPr>
          <p:cNvPr id="13" name="Rounded Rectangle 16">
            <a:extLst>
              <a:ext uri="{FF2B5EF4-FFF2-40B4-BE49-F238E27FC236}">
                <a16:creationId xmlns:a16="http://schemas.microsoft.com/office/drawing/2014/main" id="{E2B81D91-C682-B74F-E283-8DF0AD45E165}"/>
              </a:ext>
            </a:extLst>
          </p:cNvPr>
          <p:cNvSpPr/>
          <p:nvPr userDrawn="1"/>
        </p:nvSpPr>
        <p:spPr>
          <a:xfrm>
            <a:off x="1850867" y="3638587"/>
            <a:ext cx="9637728" cy="2029968"/>
          </a:xfrm>
          <a:prstGeom prst="round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92174D56-E90C-C95C-C2EF-5B4161CF1A72}"/>
              </a:ext>
            </a:extLst>
          </p:cNvPr>
          <p:cNvGrpSpPr/>
          <p:nvPr userDrawn="1"/>
        </p:nvGrpSpPr>
        <p:grpSpPr>
          <a:xfrm>
            <a:off x="0" y="892467"/>
            <a:ext cx="8060635" cy="2029968"/>
            <a:chOff x="0" y="695183"/>
            <a:chExt cx="8060635" cy="2029968"/>
          </a:xfrm>
        </p:grpSpPr>
        <p:sp>
          <p:nvSpPr>
            <p:cNvPr id="18" name="Rounded Rectangle 5">
              <a:extLst>
                <a:ext uri="{FF2B5EF4-FFF2-40B4-BE49-F238E27FC236}">
                  <a16:creationId xmlns:a16="http://schemas.microsoft.com/office/drawing/2014/main" id="{C6E8D825-A7D8-A8AA-6072-41683C630EDB}"/>
                </a:ext>
              </a:extLst>
            </p:cNvPr>
            <p:cNvSpPr/>
            <p:nvPr userDrawn="1"/>
          </p:nvSpPr>
          <p:spPr>
            <a:xfrm>
              <a:off x="0" y="695183"/>
              <a:ext cx="2504661" cy="2029968"/>
            </a:xfrm>
            <a:prstGeom prst="roundRect">
              <a:avLst>
                <a:gd name="adj" fmla="val 0"/>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sp>
          <p:nvSpPr>
            <p:cNvPr id="15" name="Rounded Rectangle 16">
              <a:extLst>
                <a:ext uri="{FF2B5EF4-FFF2-40B4-BE49-F238E27FC236}">
                  <a16:creationId xmlns:a16="http://schemas.microsoft.com/office/drawing/2014/main" id="{0D78762E-3BE7-94EE-3537-4F94509F7453}"/>
                </a:ext>
              </a:extLst>
            </p:cNvPr>
            <p:cNvSpPr/>
            <p:nvPr userDrawn="1"/>
          </p:nvSpPr>
          <p:spPr>
            <a:xfrm>
              <a:off x="449580" y="695183"/>
              <a:ext cx="7611055" cy="2029968"/>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12" name="Rectangle: Rounded Corners 11">
            <a:extLst>
              <a:ext uri="{FF2B5EF4-FFF2-40B4-BE49-F238E27FC236}">
                <a16:creationId xmlns:a16="http://schemas.microsoft.com/office/drawing/2014/main" id="{B449B912-CAAF-5DE5-8AEF-563B3664FAC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9" name="Rounded Rectangle 16">
            <a:extLst>
              <a:ext uri="{FF2B5EF4-FFF2-40B4-BE49-F238E27FC236}">
                <a16:creationId xmlns:a16="http://schemas.microsoft.com/office/drawing/2014/main" id="{913A5FE4-0DBB-378D-8896-A98AABEFE520}"/>
              </a:ext>
            </a:extLst>
          </p:cNvPr>
          <p:cNvSpPr/>
          <p:nvPr userDrawn="1"/>
        </p:nvSpPr>
        <p:spPr>
          <a:xfrm>
            <a:off x="10386390" y="3638587"/>
            <a:ext cx="1805609" cy="2029968"/>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4111CA99-DEE2-52EE-543B-DA78AE07540A}"/>
              </a:ext>
            </a:extLst>
          </p:cNvPr>
          <p:cNvGrpSpPr/>
          <p:nvPr userDrawn="1"/>
        </p:nvGrpSpPr>
        <p:grpSpPr>
          <a:xfrm>
            <a:off x="2463789" y="4184400"/>
            <a:ext cx="938341" cy="938341"/>
            <a:chOff x="2463789" y="4184400"/>
            <a:chExt cx="938341" cy="938341"/>
          </a:xfrm>
        </p:grpSpPr>
        <p:sp>
          <p:nvSpPr>
            <p:cNvPr id="21" name="Oval 20">
              <a:extLst>
                <a:ext uri="{FF2B5EF4-FFF2-40B4-BE49-F238E27FC236}">
                  <a16:creationId xmlns:a16="http://schemas.microsoft.com/office/drawing/2014/main" id="{DA825D98-DBC4-6C50-887D-D63020D892EE}"/>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lay with solid fill">
              <a:extLst>
                <a:ext uri="{FF2B5EF4-FFF2-40B4-BE49-F238E27FC236}">
                  <a16:creationId xmlns:a16="http://schemas.microsoft.com/office/drawing/2014/main" id="{16F35636-B644-47F6-E140-2A93405EE30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691283" y="4386730"/>
              <a:ext cx="542736" cy="542736"/>
            </a:xfrm>
            <a:prstGeom prst="rect">
              <a:avLst/>
            </a:prstGeom>
          </p:spPr>
        </p:pic>
      </p:grpSp>
      <p:sp>
        <p:nvSpPr>
          <p:cNvPr id="25" name="Rectangle 24">
            <a:extLst>
              <a:ext uri="{FF2B5EF4-FFF2-40B4-BE49-F238E27FC236}">
                <a16:creationId xmlns:a16="http://schemas.microsoft.com/office/drawing/2014/main" id="{C0BBC820-5C18-3C56-9058-2C3DFA85AD96}"/>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pic>
        <p:nvPicPr>
          <p:cNvPr id="26" name="Graphic 25" descr="Badge Tick1 with solid fill">
            <a:extLst>
              <a:ext uri="{FF2B5EF4-FFF2-40B4-BE49-F238E27FC236}">
                <a16:creationId xmlns:a16="http://schemas.microsoft.com/office/drawing/2014/main" id="{8D068897-7731-2503-309E-E0254D43A95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302128" y="1278054"/>
            <a:ext cx="1185510" cy="1185510"/>
          </a:xfrm>
          <a:prstGeom prst="rect">
            <a:avLst/>
          </a:prstGeom>
        </p:spPr>
      </p:pic>
    </p:spTree>
    <p:extLst>
      <p:ext uri="{BB962C8B-B14F-4D97-AF65-F5344CB8AC3E}">
        <p14:creationId xmlns:p14="http://schemas.microsoft.com/office/powerpoint/2010/main" val="7809354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pic>
        <p:nvPicPr>
          <p:cNvPr id="2" name="Graphic 1" descr="Glasses outline">
            <a:extLst>
              <a:ext uri="{FF2B5EF4-FFF2-40B4-BE49-F238E27FC236}">
                <a16:creationId xmlns:a16="http://schemas.microsoft.com/office/drawing/2014/main" id="{E2C2E710-57C3-77F3-3899-52D314DCD7A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3" name="Rounded Rectangle 11">
            <a:extLst>
              <a:ext uri="{FF2B5EF4-FFF2-40B4-BE49-F238E27FC236}">
                <a16:creationId xmlns:a16="http://schemas.microsoft.com/office/drawing/2014/main" id="{006054CC-4F96-E173-2C9D-BA366523C692}"/>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96BA02C6-0132-7195-4118-9D7E6638D6E8}"/>
              </a:ext>
            </a:extLst>
          </p:cNvPr>
          <p:cNvSpPr txBox="1">
            <a:spLocks/>
          </p:cNvSpPr>
          <p:nvPr userDrawn="1"/>
        </p:nvSpPr>
        <p:spPr>
          <a:xfrm>
            <a:off x="845486" y="29935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9DA2C404-06D1-EDBD-95FC-0A0E418C3D0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7425106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ed syllables + I do + we d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737477E8-516E-D245-273C-819FBAC11B09}"/>
              </a:ext>
            </a:extLst>
          </p:cNvPr>
          <p:cNvGrpSpPr/>
          <p:nvPr userDrawn="1"/>
        </p:nvGrpSpPr>
        <p:grpSpPr>
          <a:xfrm>
            <a:off x="10021259" y="299356"/>
            <a:ext cx="876718" cy="688952"/>
            <a:chOff x="9066803" y="276612"/>
            <a:chExt cx="876718" cy="688952"/>
          </a:xfrm>
        </p:grpSpPr>
        <p:sp>
          <p:nvSpPr>
            <p:cNvPr id="29" name="Rounded Rectangle 28">
              <a:extLst>
                <a:ext uri="{FF2B5EF4-FFF2-40B4-BE49-F238E27FC236}">
                  <a16:creationId xmlns:a16="http://schemas.microsoft.com/office/drawing/2014/main" id="{16D7E0DC-F936-9640-BE6E-68AE8A6E6E15}"/>
                </a:ext>
              </a:extLst>
            </p:cNvPr>
            <p:cNvSpPr/>
            <p:nvPr userDrawn="1"/>
          </p:nvSpPr>
          <p:spPr>
            <a:xfrm>
              <a:off x="9066803" y="299356"/>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160686" y="276612"/>
              <a:ext cx="688952" cy="688952"/>
            </a:xfrm>
            <a:prstGeom prst="rect">
              <a:avLst/>
            </a:prstGeom>
          </p:spPr>
        </p:pic>
      </p:grpSp>
      <p:sp>
        <p:nvSpPr>
          <p:cNvPr id="5" name="Rectangle: Rounded Corners 4">
            <a:extLst>
              <a:ext uri="{FF2B5EF4-FFF2-40B4-BE49-F238E27FC236}">
                <a16:creationId xmlns:a16="http://schemas.microsoft.com/office/drawing/2014/main" id="{9DA2C404-06D1-EDBD-95FC-0A0E418C3D0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grpSp>
        <p:nvGrpSpPr>
          <p:cNvPr id="10" name="Group 9">
            <a:extLst>
              <a:ext uri="{FF2B5EF4-FFF2-40B4-BE49-F238E27FC236}">
                <a16:creationId xmlns:a16="http://schemas.microsoft.com/office/drawing/2014/main" id="{5BE38BA9-3CF8-70D4-829A-ED6A7CD07E55}"/>
              </a:ext>
            </a:extLst>
          </p:cNvPr>
          <p:cNvGrpSpPr/>
          <p:nvPr userDrawn="1"/>
        </p:nvGrpSpPr>
        <p:grpSpPr>
          <a:xfrm>
            <a:off x="11029911" y="319604"/>
            <a:ext cx="876718" cy="645960"/>
            <a:chOff x="10048357" y="291262"/>
            <a:chExt cx="876718" cy="645960"/>
          </a:xfrm>
        </p:grpSpPr>
        <p:sp>
          <p:nvSpPr>
            <p:cNvPr id="11" name="Rounded Rectangle 27">
              <a:extLst>
                <a:ext uri="{FF2B5EF4-FFF2-40B4-BE49-F238E27FC236}">
                  <a16:creationId xmlns:a16="http://schemas.microsoft.com/office/drawing/2014/main" id="{FED1F3F5-0A54-6E47-FE1E-30BE50AA3691}"/>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Classroom outline">
              <a:extLst>
                <a:ext uri="{FF2B5EF4-FFF2-40B4-BE49-F238E27FC236}">
                  <a16:creationId xmlns:a16="http://schemas.microsoft.com/office/drawing/2014/main" id="{B677BEBD-6E60-346E-4F80-919BC57D8FF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grpSp>
      <p:sp>
        <p:nvSpPr>
          <p:cNvPr id="17" name="Rounded Rectangle 11">
            <a:extLst>
              <a:ext uri="{FF2B5EF4-FFF2-40B4-BE49-F238E27FC236}">
                <a16:creationId xmlns:a16="http://schemas.microsoft.com/office/drawing/2014/main" id="{446A35BF-9C92-6307-A9A9-B00C7001AF4F}"/>
              </a:ext>
            </a:extLst>
          </p:cNvPr>
          <p:cNvSpPr/>
          <p:nvPr userDrawn="1"/>
        </p:nvSpPr>
        <p:spPr>
          <a:xfrm>
            <a:off x="224287" y="299356"/>
            <a:ext cx="3122761"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C78AC638-69E5-7B92-3933-53656608E538}"/>
              </a:ext>
            </a:extLst>
          </p:cNvPr>
          <p:cNvSpPr txBox="1">
            <a:spLocks/>
          </p:cNvSpPr>
          <p:nvPr userDrawn="1"/>
        </p:nvSpPr>
        <p:spPr>
          <a:xfrm>
            <a:off x="224287" y="307816"/>
            <a:ext cx="312276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Closed syllables</a:t>
            </a:r>
          </a:p>
        </p:txBody>
      </p:sp>
    </p:spTree>
    <p:custDataLst>
      <p:tags r:id="rId1"/>
    </p:custDataLst>
    <p:extLst>
      <p:ext uri="{BB962C8B-B14F-4D97-AF65-F5344CB8AC3E}">
        <p14:creationId xmlns:p14="http://schemas.microsoft.com/office/powerpoint/2010/main" val="40006549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ed syllables_half">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3657370"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DB14B843-B60C-034C-B484-797A25D51D39}"/>
              </a:ext>
            </a:extLst>
          </p:cNvPr>
          <p:cNvSpPr txBox="1">
            <a:spLocks/>
          </p:cNvSpPr>
          <p:nvPr userDrawn="1"/>
        </p:nvSpPr>
        <p:spPr>
          <a:xfrm>
            <a:off x="586694" y="301851"/>
            <a:ext cx="319140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Open syllables</a:t>
            </a:r>
          </a:p>
        </p:txBody>
      </p:sp>
      <p:grpSp>
        <p:nvGrpSpPr>
          <p:cNvPr id="3" name="Group 2">
            <a:extLst>
              <a:ext uri="{FF2B5EF4-FFF2-40B4-BE49-F238E27FC236}">
                <a16:creationId xmlns:a16="http://schemas.microsoft.com/office/drawing/2014/main" id="{B26A948F-D5C0-6EA9-3FD9-5E1E59B07C2B}"/>
              </a:ext>
            </a:extLst>
          </p:cNvPr>
          <p:cNvGrpSpPr/>
          <p:nvPr userDrawn="1"/>
        </p:nvGrpSpPr>
        <p:grpSpPr>
          <a:xfrm>
            <a:off x="11029911" y="291263"/>
            <a:ext cx="876718" cy="645960"/>
            <a:chOff x="11029911" y="291263"/>
            <a:chExt cx="876718" cy="645960"/>
          </a:xfrm>
        </p:grpSpPr>
        <p:sp>
          <p:nvSpPr>
            <p:cNvPr id="4" name="Rounded Rectangle 3">
              <a:extLst>
                <a:ext uri="{FF2B5EF4-FFF2-40B4-BE49-F238E27FC236}">
                  <a16:creationId xmlns:a16="http://schemas.microsoft.com/office/drawing/2014/main" id="{73FF2ADC-3162-088D-C9C3-D80542FD99D6}"/>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Classroom outline">
              <a:extLst>
                <a:ext uri="{FF2B5EF4-FFF2-40B4-BE49-F238E27FC236}">
                  <a16:creationId xmlns:a16="http://schemas.microsoft.com/office/drawing/2014/main" id="{38C6B408-0F51-247B-DF54-92886729B48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6" name="Group 5">
            <a:extLst>
              <a:ext uri="{FF2B5EF4-FFF2-40B4-BE49-F238E27FC236}">
                <a16:creationId xmlns:a16="http://schemas.microsoft.com/office/drawing/2014/main" id="{7BBB7D06-8498-C6DB-F877-B152D4E0816D}"/>
              </a:ext>
            </a:extLst>
          </p:cNvPr>
          <p:cNvGrpSpPr/>
          <p:nvPr userDrawn="1"/>
        </p:nvGrpSpPr>
        <p:grpSpPr>
          <a:xfrm>
            <a:off x="10048357" y="248271"/>
            <a:ext cx="876718" cy="688952"/>
            <a:chOff x="10048357" y="248271"/>
            <a:chExt cx="876718" cy="688952"/>
          </a:xfrm>
        </p:grpSpPr>
        <p:sp>
          <p:nvSpPr>
            <p:cNvPr id="10" name="Rounded Rectangle 9">
              <a:extLst>
                <a:ext uri="{FF2B5EF4-FFF2-40B4-BE49-F238E27FC236}">
                  <a16:creationId xmlns:a16="http://schemas.microsoft.com/office/drawing/2014/main" id="{9EA9529B-230B-7AD7-9918-FEF9B92F1222}"/>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Teacher outline">
              <a:extLst>
                <a:ext uri="{FF2B5EF4-FFF2-40B4-BE49-F238E27FC236}">
                  <a16:creationId xmlns:a16="http://schemas.microsoft.com/office/drawing/2014/main" id="{A74AAF62-C35D-75BB-64CA-E654F50988A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18" name="Oval 17">
            <a:extLst>
              <a:ext uri="{FF2B5EF4-FFF2-40B4-BE49-F238E27FC236}">
                <a16:creationId xmlns:a16="http://schemas.microsoft.com/office/drawing/2014/main" id="{35BE8448-A5BB-261C-EA44-1CDF2DDEEF9C}"/>
              </a:ext>
            </a:extLst>
          </p:cNvPr>
          <p:cNvSpPr/>
          <p:nvPr userDrawn="1"/>
        </p:nvSpPr>
        <p:spPr>
          <a:xfrm>
            <a:off x="4432107" y="1765107"/>
            <a:ext cx="3327785" cy="3327785"/>
          </a:xfrm>
          <a:prstGeom prst="ellipse">
            <a:avLst/>
          </a:prstGeom>
          <a:noFill/>
          <a:ln w="57150">
            <a:solidFill>
              <a:srgbClr val="00BB7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5B11FCB-B11D-9E3E-E1B1-584C2B0C03BA}"/>
              </a:ext>
            </a:extLst>
          </p:cNvPr>
          <p:cNvSpPr/>
          <p:nvPr userDrawn="1"/>
        </p:nvSpPr>
        <p:spPr>
          <a:xfrm>
            <a:off x="6095999" y="1306031"/>
            <a:ext cx="1949303" cy="42459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black background with a black square&#10;&#10;Description automatically generated with medium confidence">
            <a:extLst>
              <a:ext uri="{FF2B5EF4-FFF2-40B4-BE49-F238E27FC236}">
                <a16:creationId xmlns:a16="http://schemas.microsoft.com/office/drawing/2014/main" id="{572A4EBC-F340-0FD4-F027-59A66274F2FE}"/>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865950" y="2118759"/>
            <a:ext cx="2661657" cy="2620480"/>
          </a:xfrm>
          <a:prstGeom prst="rect">
            <a:avLst/>
          </a:prstGeom>
        </p:spPr>
      </p:pic>
      <p:sp>
        <p:nvSpPr>
          <p:cNvPr id="20" name="Rectangle: Rounded Corners 1">
            <a:extLst>
              <a:ext uri="{FF2B5EF4-FFF2-40B4-BE49-F238E27FC236}">
                <a16:creationId xmlns:a16="http://schemas.microsoft.com/office/drawing/2014/main" id="{0DCAE31E-595A-1AB3-0F06-C2638568A452}"/>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03709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2" name="Rounded Rectangle 11">
            <a:extLst>
              <a:ext uri="{FF2B5EF4-FFF2-40B4-BE49-F238E27FC236}">
                <a16:creationId xmlns:a16="http://schemas.microsoft.com/office/drawing/2014/main" id="{88B02710-A380-CC5A-FA9B-255E5E371767}"/>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7AB89E3A-C3AF-67CF-E690-DD99DB6334F3}"/>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04BCABE1-1CFC-41CE-3194-A447B132FAA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5955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21259" y="284418"/>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1">
            <a:extLst>
              <a:ext uri="{FF2B5EF4-FFF2-40B4-BE49-F238E27FC236}">
                <a16:creationId xmlns:a16="http://schemas.microsoft.com/office/drawing/2014/main" id="{88B02710-A380-CC5A-FA9B-255E5E371767}"/>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7AB89E3A-C3AF-67CF-E690-DD99DB6334F3}"/>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04BCABE1-1CFC-41CE-3194-A447B132FAA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14609" y="362389"/>
            <a:ext cx="490017" cy="490017"/>
          </a:xfrm>
          <a:prstGeom prst="rect">
            <a:avLst/>
          </a:prstGeom>
        </p:spPr>
      </p:pic>
      <p:grpSp>
        <p:nvGrpSpPr>
          <p:cNvPr id="5" name="Group 4">
            <a:extLst>
              <a:ext uri="{FF2B5EF4-FFF2-40B4-BE49-F238E27FC236}">
                <a16:creationId xmlns:a16="http://schemas.microsoft.com/office/drawing/2014/main" id="{CE50DC03-1ACF-ED8A-AA56-D821C39273EE}"/>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E119A29F-A5E8-B8DC-222C-2F09E646BA5A}"/>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AD826702-CDA2-8C18-F750-2D6F2D9011EE}"/>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Tree>
    <p:extLst>
      <p:ext uri="{BB962C8B-B14F-4D97-AF65-F5344CB8AC3E}">
        <p14:creationId xmlns:p14="http://schemas.microsoft.com/office/powerpoint/2010/main" val="1107367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11EB0CF5-54A6-6702-FD12-F79A31CADC4D}"/>
              </a:ext>
            </a:extLst>
          </p:cNvPr>
          <p:cNvGrpSpPr/>
          <p:nvPr userDrawn="1"/>
        </p:nvGrpSpPr>
        <p:grpSpPr>
          <a:xfrm>
            <a:off x="11029911" y="291263"/>
            <a:ext cx="876718" cy="645960"/>
            <a:chOff x="11029911" y="291263"/>
            <a:chExt cx="876718" cy="645960"/>
          </a:xfrm>
        </p:grpSpPr>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2" name="Rounded Rectangle 11">
            <a:extLst>
              <a:ext uri="{FF2B5EF4-FFF2-40B4-BE49-F238E27FC236}">
                <a16:creationId xmlns:a16="http://schemas.microsoft.com/office/drawing/2014/main" id="{E871BECF-BDC6-827F-F9F2-1B51223750C3}"/>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EC14EBA-0571-3487-EA9A-0AF3C971B052}"/>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52FABF81-4A8C-AD03-74CF-96C783DDDEC2}"/>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34457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ounded Rectangle 11">
            <a:extLst>
              <a:ext uri="{FF2B5EF4-FFF2-40B4-BE49-F238E27FC236}">
                <a16:creationId xmlns:a16="http://schemas.microsoft.com/office/drawing/2014/main" id="{DAAFC430-0479-FBAF-3D7C-B34FD8DD189C}"/>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CED3EF16-F3C1-4FFF-B203-39209A78FC1F}"/>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1B898634-46C9-7EEE-7928-148843C9317D}"/>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05872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4" name="Rounded Rectangle 11">
            <a:extLst>
              <a:ext uri="{FF2B5EF4-FFF2-40B4-BE49-F238E27FC236}">
                <a16:creationId xmlns:a16="http://schemas.microsoft.com/office/drawing/2014/main" id="{A356F474-DBF2-6783-AF13-89718E3F88E5}"/>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8E6D78AE-3C4E-3C3A-D55D-06E373C4A1D6}"/>
              </a:ext>
            </a:extLst>
          </p:cNvPr>
          <p:cNvSpPr txBox="1">
            <a:spLocks/>
          </p:cNvSpPr>
          <p:nvPr userDrawn="1"/>
        </p:nvSpPr>
        <p:spPr>
          <a:xfrm>
            <a:off x="845486" y="29935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34E50B11-72E6-8C8E-EEDC-CD803457684E}"/>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40685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pic>
        <p:nvPicPr>
          <p:cNvPr id="2" name="Graphic 1" descr="Glasses outline">
            <a:extLst>
              <a:ext uri="{FF2B5EF4-FFF2-40B4-BE49-F238E27FC236}">
                <a16:creationId xmlns:a16="http://schemas.microsoft.com/office/drawing/2014/main" id="{E2C2E710-57C3-77F3-3899-52D314DCD7A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3" name="Rounded Rectangle 11">
            <a:extLst>
              <a:ext uri="{FF2B5EF4-FFF2-40B4-BE49-F238E27FC236}">
                <a16:creationId xmlns:a16="http://schemas.microsoft.com/office/drawing/2014/main" id="{006054CC-4F96-E173-2C9D-BA366523C692}"/>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96BA02C6-0132-7195-4118-9D7E6638D6E8}"/>
              </a:ext>
            </a:extLst>
          </p:cNvPr>
          <p:cNvSpPr txBox="1">
            <a:spLocks/>
          </p:cNvSpPr>
          <p:nvPr userDrawn="1"/>
        </p:nvSpPr>
        <p:spPr>
          <a:xfrm>
            <a:off x="845486" y="29935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9DA2C404-06D1-EDBD-95FC-0A0E418C3D0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527817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B03A0108-9397-2B7B-0762-250779CAD049}"/>
              </a:ext>
            </a:extLst>
          </p:cNvPr>
          <p:cNvGrpSpPr/>
          <p:nvPr userDrawn="1"/>
        </p:nvGrpSpPr>
        <p:grpSpPr>
          <a:xfrm>
            <a:off x="10048357" y="248271"/>
            <a:ext cx="876718" cy="688952"/>
            <a:chOff x="10048357" y="248271"/>
            <a:chExt cx="876718" cy="688952"/>
          </a:xfrm>
        </p:grpSpPr>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grpSp>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11">
            <a:extLst>
              <a:ext uri="{FF2B5EF4-FFF2-40B4-BE49-F238E27FC236}">
                <a16:creationId xmlns:a16="http://schemas.microsoft.com/office/drawing/2014/main" id="{BD1943CA-CFA8-1C1D-AECD-5ED5AC468E52}"/>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BD2B13FB-DF09-F6A1-2881-1161C8CF487F}"/>
              </a:ext>
            </a:extLst>
          </p:cNvPr>
          <p:cNvSpPr txBox="1">
            <a:spLocks/>
          </p:cNvSpPr>
          <p:nvPr userDrawn="1"/>
        </p:nvSpPr>
        <p:spPr>
          <a:xfrm>
            <a:off x="845486" y="29935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AEFF81A4-72F3-39EB-ED51-AFF69E4C547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3" name="Graphic 2" descr="Pencil outline">
            <a:extLst>
              <a:ext uri="{FF2B5EF4-FFF2-40B4-BE49-F238E27FC236}">
                <a16:creationId xmlns:a16="http://schemas.microsoft.com/office/drawing/2014/main" id="{F8835653-477E-D89B-D39B-0592045F4F8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Tree>
    <p:custDataLst>
      <p:tags r:id="rId1"/>
    </p:custDataLst>
    <p:extLst>
      <p:ext uri="{BB962C8B-B14F-4D97-AF65-F5344CB8AC3E}">
        <p14:creationId xmlns:p14="http://schemas.microsoft.com/office/powerpoint/2010/main" val="2870547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0" y="-1325563"/>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1793E1-5EBC-4555-A9C4-3EC8D58EE1FF}" type="datetime1">
              <a:rPr lang="en-AU" smtClean="0"/>
              <a:t>13/03/2025</a:t>
            </a:fld>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705" r:id="rId3"/>
    <p:sldLayoutId id="2147483708" r:id="rId4"/>
    <p:sldLayoutId id="2147483698" r:id="rId5"/>
    <p:sldLayoutId id="2147483703" r:id="rId6"/>
    <p:sldLayoutId id="2147483699" r:id="rId7"/>
    <p:sldLayoutId id="2147483701" r:id="rId8"/>
    <p:sldLayoutId id="2147483702" r:id="rId9"/>
    <p:sldLayoutId id="2147483704" r:id="rId10"/>
    <p:sldLayoutId id="2147483711" r:id="rId11"/>
    <p:sldLayoutId id="2147483712" r:id="rId12"/>
    <p:sldLayoutId id="2147483722" r:id="rId13"/>
    <p:sldLayoutId id="2147483713" r:id="rId14"/>
    <p:sldLayoutId id="2147483691" r:id="rId15"/>
    <p:sldLayoutId id="2147483693" r:id="rId16"/>
    <p:sldLayoutId id="2147483715" r:id="rId17"/>
    <p:sldLayoutId id="2147483716" r:id="rId18"/>
    <p:sldLayoutId id="2147483714" r:id="rId19"/>
    <p:sldLayoutId id="2147483694" r:id="rId20"/>
    <p:sldLayoutId id="2147483717" r:id="rId21"/>
    <p:sldLayoutId id="2147483718" r:id="rId22"/>
    <p:sldLayoutId id="2147483719" r:id="rId23"/>
    <p:sldLayoutId id="2147483720" r:id="rId24"/>
    <p:sldLayoutId id="2147483721" r:id="rId25"/>
    <p:sldLayoutId id="2147483723" r:id="rId2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31.sv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3.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2.xml"/><Relationship Id="rId1" Type="http://schemas.openxmlformats.org/officeDocument/2006/relationships/tags" Target="../tags/tag1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4.xml"/><Relationship Id="rId1" Type="http://schemas.openxmlformats.org/officeDocument/2006/relationships/tags" Target="../tags/tag12.xml"/><Relationship Id="rId5" Type="http://schemas.openxmlformats.org/officeDocument/2006/relationships/image" Target="file:////Volumes/Big%20Storage/0_For%20MacBook%20Pro%20Changeover/ESA%20Design/0_2024%20WIP/LitHub%20Phases%20Templates/PP%20Templates/Links/long%20vowel%20icon.png" TargetMode="External"/><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3.xml"/><Relationship Id="rId6" Type="http://schemas.openxmlformats.org/officeDocument/2006/relationships/image" Target="file:////Volumes/Big%20Storage/0_For%20MacBook%20Pro%20Changeover/ESA%20Design/0_2024%20WIP/LitHub%20Phases%20Templates/PP%20Templates/Links/long%20vowel%20icon.png" TargetMode="External"/><Relationship Id="rId5" Type="http://schemas.openxmlformats.org/officeDocument/2006/relationships/image" Target="../media/image35.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tags" Target="../tags/tag14.xml"/><Relationship Id="rId5" Type="http://schemas.openxmlformats.org/officeDocument/2006/relationships/image" Target="../media/image35.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6.xml"/><Relationship Id="rId1" Type="http://schemas.openxmlformats.org/officeDocument/2006/relationships/tags" Target="../tags/tag1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4.xml"/><Relationship Id="rId1" Type="http://schemas.openxmlformats.org/officeDocument/2006/relationships/tags" Target="../tags/tag17.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4.xml"/><Relationship Id="rId1" Type="http://schemas.openxmlformats.org/officeDocument/2006/relationships/tags" Target="../tags/tag18.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tags" Target="../tags/tag25.xml"/><Relationship Id="rId5" Type="http://schemas.openxmlformats.org/officeDocument/2006/relationships/image" Target="../media/image39.sv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tags" Target="../tags/tag9.xml"/><Relationship Id="rId5" Type="http://schemas.openxmlformats.org/officeDocument/2006/relationships/image" Target="file:////Volumes/Big%20Storage/0_For%20MacBook%20Pro%20Changeover/ESA%20Design/0_2024%20WIP/LitHub%20Phases%20Templates/PP%20Templates/Links/short%20vowel%20icon.png" TargetMode="External"/><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26.xml"/><Relationship Id="rId5" Type="http://schemas.openxmlformats.org/officeDocument/2006/relationships/image" Target="../media/image39.svg"/><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9.xml"/><Relationship Id="rId1" Type="http://schemas.openxmlformats.org/officeDocument/2006/relationships/tags" Target="../tags/tag2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tags" Target="../tags/tag31.xml"/><Relationship Id="rId5" Type="http://schemas.openxmlformats.org/officeDocument/2006/relationships/image" Target="../media/image31.svg"/><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32.xml"/><Relationship Id="rId5" Type="http://schemas.openxmlformats.org/officeDocument/2006/relationships/image" Target="../media/image31.svg"/><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8" Type="http://schemas.openxmlformats.org/officeDocument/2006/relationships/image" Target="../media/image43.svg"/><Relationship Id="rId13" Type="http://schemas.openxmlformats.org/officeDocument/2006/relationships/image" Target="../media/image9.svg"/><Relationship Id="rId3" Type="http://schemas.openxmlformats.org/officeDocument/2006/relationships/notesSlide" Target="../notesSlides/notesSlide37.xml"/><Relationship Id="rId7" Type="http://schemas.openxmlformats.org/officeDocument/2006/relationships/image" Target="../media/image42.png"/><Relationship Id="rId12" Type="http://schemas.openxmlformats.org/officeDocument/2006/relationships/image" Target="../media/image8.png"/><Relationship Id="rId2" Type="http://schemas.openxmlformats.org/officeDocument/2006/relationships/slideLayout" Target="../slideLayouts/slideLayout15.xml"/><Relationship Id="rId1" Type="http://schemas.openxmlformats.org/officeDocument/2006/relationships/tags" Target="../tags/tag33.xml"/><Relationship Id="rId6" Type="http://schemas.openxmlformats.org/officeDocument/2006/relationships/image" Target="../media/image41.png"/><Relationship Id="rId11" Type="http://schemas.openxmlformats.org/officeDocument/2006/relationships/image" Target="../media/image7.svg"/><Relationship Id="rId5" Type="http://schemas.openxmlformats.org/officeDocument/2006/relationships/image" Target="../media/image40.png"/><Relationship Id="rId10" Type="http://schemas.openxmlformats.org/officeDocument/2006/relationships/image" Target="../media/image6.png"/><Relationship Id="rId4" Type="http://schemas.openxmlformats.org/officeDocument/2006/relationships/image" Target="../media/image35.png"/><Relationship Id="rId9" Type="http://schemas.openxmlformats.org/officeDocument/2006/relationships/image" Target="../media/image4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6.xml"/><Relationship Id="rId1" Type="http://schemas.openxmlformats.org/officeDocument/2006/relationships/tags" Target="../tags/tag34.xml"/><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49.svg"/><Relationship Id="rId2" Type="http://schemas.openxmlformats.org/officeDocument/2006/relationships/slideLayout" Target="../slideLayouts/slideLayout1.xml"/><Relationship Id="rId1" Type="http://schemas.openxmlformats.org/officeDocument/2006/relationships/tags" Target="../tags/tag35.xml"/><Relationship Id="rId6" Type="http://schemas.openxmlformats.org/officeDocument/2006/relationships/image" Target="../media/image48.png"/><Relationship Id="rId5" Type="http://schemas.openxmlformats.org/officeDocument/2006/relationships/image" Target="../media/image47.svg"/><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31.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pPr algn="l"/>
            <a:r>
              <a:rPr lang="en-US" sz="800" b="0" dirty="0">
                <a:solidFill>
                  <a:srgbClr val="E2E8E9"/>
                </a:solidFill>
                <a:latin typeface="+mn-lt"/>
              </a:rPr>
              <a:t>Slide 1 Start of presentation, Short vowel sounds in closed syllables</a:t>
            </a:r>
          </a:p>
        </p:txBody>
      </p:sp>
      <p:sp>
        <p:nvSpPr>
          <p:cNvPr id="10" name="TextBox 9">
            <a:extLst>
              <a:ext uri="{FF2B5EF4-FFF2-40B4-BE49-F238E27FC236}">
                <a16:creationId xmlns:a16="http://schemas.microsoft.com/office/drawing/2014/main" id="{5481E116-BEEB-5C2C-4CF7-4BD101E7D632}"/>
              </a:ext>
            </a:extLst>
          </p:cNvPr>
          <p:cNvSpPr txBox="1"/>
          <p:nvPr/>
        </p:nvSpPr>
        <p:spPr>
          <a:xfrm>
            <a:off x="833186" y="2846696"/>
            <a:ext cx="5014161" cy="1719958"/>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3900" b="0" i="0" u="none" strike="noStrike" kern="1200" cap="none" spc="0" normalizeH="0" baseline="0" noProof="0">
                <a:ln>
                  <a:noFill/>
                </a:ln>
                <a:solidFill>
                  <a:prstClr val="black"/>
                </a:solidFill>
                <a:effectLst/>
                <a:uLnTx/>
                <a:uFillTx/>
                <a:latin typeface="Calibri" panose="020F0502020204030204"/>
                <a:ea typeface="+mn-ea"/>
                <a:cs typeface="+mn-cs"/>
              </a:rPr>
              <a:t>z</a:t>
            </a:r>
            <a:r>
              <a:rPr kumimoji="0" lang="en-US" sz="3900" b="0" i="0" u="none" strike="noStrike" kern="1200" cap="none" spc="0" normalizeH="0" baseline="0" noProof="0">
                <a:ln>
                  <a:noFill/>
                </a:ln>
                <a:solidFill>
                  <a:srgbClr val="0E1E42"/>
                </a:solidFill>
                <a:effectLst/>
                <a:uLnTx/>
                <a:uFillTx/>
                <a:latin typeface="Calibri" panose="020F0502020204030204"/>
                <a:ea typeface="+mn-ea"/>
                <a:cs typeface="+mn-cs"/>
              </a:rPr>
              <a:t>   </a:t>
            </a:r>
            <a:r>
              <a:rPr kumimoji="0" lang="en-US" sz="3900" b="0" i="0" u="none" strike="noStrike" kern="1200" cap="none" spc="0" normalizeH="0" baseline="0" noProof="0">
                <a:ln>
                  <a:noFill/>
                </a:ln>
                <a:solidFill>
                  <a:prstClr val="black"/>
                </a:solidFill>
                <a:effectLst/>
                <a:uLnTx/>
                <a:uFillTx/>
                <a:latin typeface="Calibri" panose="020F0502020204030204"/>
                <a:ea typeface="+mn-ea"/>
                <a:cs typeface="+mn-cs"/>
              </a:rPr>
              <a:t>w</a:t>
            </a:r>
            <a:r>
              <a:rPr kumimoji="0" lang="en-US" sz="3900" b="0" i="0" u="none" strike="noStrike" kern="1200" cap="none" spc="0" normalizeH="0" baseline="0" noProof="0">
                <a:ln>
                  <a:noFill/>
                </a:ln>
                <a:solidFill>
                  <a:srgbClr val="0E1E42"/>
                </a:solidFill>
                <a:effectLst/>
                <a:uLnTx/>
                <a:uFillTx/>
                <a:latin typeface="Calibri" panose="020F0502020204030204"/>
                <a:ea typeface="+mn-ea"/>
                <a:cs typeface="+mn-cs"/>
              </a:rPr>
              <a:t>   </a:t>
            </a:r>
            <a:r>
              <a:rPr kumimoji="0" lang="en-US" sz="3900" b="0" i="0" u="none" strike="noStrike" kern="1200" cap="none" spc="0" normalizeH="0" baseline="0" noProof="0">
                <a:ln>
                  <a:noFill/>
                </a:ln>
                <a:solidFill>
                  <a:prstClr val="black"/>
                </a:solidFill>
                <a:effectLst/>
                <a:uLnTx/>
                <a:uFillTx/>
                <a:latin typeface="Calibri" panose="020F0502020204030204"/>
                <a:ea typeface="+mn-ea"/>
                <a:cs typeface="+mn-cs"/>
              </a:rPr>
              <a:t>j</a:t>
            </a:r>
            <a:r>
              <a:rPr kumimoji="0" lang="en-US" sz="3900" b="0" i="0" u="none" strike="noStrike" kern="1200" cap="none" spc="0" normalizeH="0" baseline="0" noProof="0">
                <a:ln>
                  <a:noFill/>
                </a:ln>
                <a:solidFill>
                  <a:srgbClr val="0E1E42"/>
                </a:solidFill>
                <a:effectLst/>
                <a:uLnTx/>
                <a:uFillTx/>
                <a:latin typeface="Calibri" panose="020F0502020204030204"/>
                <a:ea typeface="+mn-ea"/>
                <a:cs typeface="+mn-cs"/>
              </a:rPr>
              <a:t>   </a:t>
            </a:r>
            <a:r>
              <a:rPr kumimoji="0" lang="en-US" sz="3900" b="0" i="0" u="none" strike="noStrike" kern="1200" cap="none" spc="0" normalizeH="0" baseline="0" noProof="0">
                <a:ln>
                  <a:noFill/>
                </a:ln>
                <a:solidFill>
                  <a:prstClr val="black"/>
                </a:solidFill>
                <a:effectLst/>
                <a:uLnTx/>
                <a:uFillTx/>
                <a:latin typeface="Calibri" panose="020F0502020204030204"/>
                <a:ea typeface="+mn-ea"/>
                <a:cs typeface="+mn-cs"/>
              </a:rPr>
              <a:t>q</a:t>
            </a:r>
            <a:r>
              <a:rPr kumimoji="0" lang="en-US" sz="3900" b="0" i="0" u="none" strike="noStrike" kern="1200" cap="none" spc="0" normalizeH="0" baseline="0" noProof="0">
                <a:ln>
                  <a:noFill/>
                </a:ln>
                <a:solidFill>
                  <a:srgbClr val="0E1E42"/>
                </a:solidFill>
                <a:effectLst/>
                <a:uLnTx/>
                <a:uFillTx/>
                <a:latin typeface="Calibri" panose="020F0502020204030204"/>
                <a:ea typeface="+mn-ea"/>
                <a:cs typeface="+mn-cs"/>
              </a:rPr>
              <a:t>   </a:t>
            </a:r>
            <a:r>
              <a:rPr kumimoji="0" lang="en-US" sz="3900" b="0" i="0" u="none" strike="noStrike" kern="1200" cap="none" spc="0" normalizeH="0" baseline="0" noProof="0">
                <a:ln>
                  <a:noFill/>
                </a:ln>
                <a:solidFill>
                  <a:prstClr val="black"/>
                </a:solidFill>
                <a:effectLst/>
                <a:uLnTx/>
                <a:uFillTx/>
                <a:latin typeface="Calibri" panose="020F0502020204030204"/>
                <a:ea typeface="+mn-ea"/>
                <a:cs typeface="+mn-cs"/>
              </a:rPr>
              <a:t>x </a:t>
            </a:r>
            <a:endParaRPr kumimoji="0" lang="en-US" sz="3900" b="0" i="0" u="none" strike="noStrike" kern="1200" cap="none" spc="0" normalizeH="0" baseline="0" noProof="0">
              <a:ln>
                <a:noFill/>
              </a:ln>
              <a:solidFill>
                <a:srgbClr val="0E1E42"/>
              </a:solidFill>
              <a:effectLst/>
              <a:uLnTx/>
              <a:uFillTx/>
              <a:latin typeface="Calibri" panose="020F0502020204030204"/>
              <a:ea typeface="+mn-ea"/>
              <a:cs typeface="+mn-cs"/>
            </a:endParaRPr>
          </a:p>
          <a:p>
            <a:pPr marR="0" lvl="0" algn="ctr" defTabSz="914400" rtl="0" eaLnBrk="1" fontAlgn="auto" latinLnBrk="0" hangingPunct="1">
              <a:lnSpc>
                <a:spcPct val="90000"/>
              </a:lnSpc>
              <a:spcBef>
                <a:spcPts val="1000"/>
              </a:spcBef>
              <a:spcAft>
                <a:spcPts val="0"/>
              </a:spcAft>
              <a:buClrTx/>
              <a:buSzTx/>
              <a:tabLst/>
              <a:defRPr/>
            </a:pPr>
            <a:r>
              <a:rPr kumimoji="0" lang="en-US" sz="3000" b="0" i="0" u="none" strike="noStrike" kern="1200" cap="none" spc="0" normalizeH="0" baseline="0" noProof="0">
                <a:ln>
                  <a:noFill/>
                </a:ln>
                <a:solidFill>
                  <a:prstClr val="black"/>
                </a:solidFill>
                <a:effectLst/>
                <a:uLnTx/>
                <a:uFillTx/>
                <a:latin typeface="Calibri" panose="020F0502020204030204"/>
                <a:ea typeface="+mn-ea"/>
                <a:cs typeface="+mn-cs"/>
              </a:rPr>
              <a:t>Short vowel sounds</a:t>
            </a:r>
          </a:p>
          <a:p>
            <a:pPr marR="0" lvl="0" algn="ctr" defTabSz="914400" rtl="0" eaLnBrk="1" fontAlgn="auto" latinLnBrk="0" hangingPunct="1">
              <a:lnSpc>
                <a:spcPct val="90000"/>
              </a:lnSpc>
              <a:spcBef>
                <a:spcPts val="1000"/>
              </a:spcBef>
              <a:spcAft>
                <a:spcPts val="0"/>
              </a:spcAft>
              <a:buClrTx/>
              <a:buSzTx/>
              <a:tabLst/>
              <a:defRPr/>
            </a:pPr>
            <a:r>
              <a:rPr lang="en-US" sz="3000">
                <a:solidFill>
                  <a:srgbClr val="0E1E42"/>
                </a:solidFill>
                <a:latin typeface="Calibri" panose="020F0502020204030204"/>
              </a:rPr>
              <a:t>a</a:t>
            </a:r>
            <a:r>
              <a:rPr kumimoji="0" lang="en-US" sz="3000" b="0" i="0" u="none" strike="noStrike" kern="1200" cap="none" spc="0" normalizeH="0" baseline="0" noProof="0">
                <a:ln>
                  <a:noFill/>
                </a:ln>
                <a:solidFill>
                  <a:srgbClr val="0E1E42"/>
                </a:solidFill>
                <a:effectLst/>
                <a:uLnTx/>
                <a:uFillTx/>
                <a:latin typeface="Calibri" panose="020F0502020204030204"/>
                <a:ea typeface="+mn-ea"/>
                <a:cs typeface="+mn-cs"/>
              </a:rPr>
              <a:t>re    you    one    your</a:t>
            </a:r>
          </a:p>
        </p:txBody>
      </p:sp>
      <p:sp>
        <p:nvSpPr>
          <p:cNvPr id="8" name="TextBox 7">
            <a:extLst>
              <a:ext uri="{FF2B5EF4-FFF2-40B4-BE49-F238E27FC236}">
                <a16:creationId xmlns:a16="http://schemas.microsoft.com/office/drawing/2014/main" id="{04EC5B2F-F271-7C29-DD4B-9A1DA80FB0EB}"/>
              </a:ext>
            </a:extLst>
          </p:cNvPr>
          <p:cNvSpPr txBox="1"/>
          <p:nvPr/>
        </p:nvSpPr>
        <p:spPr>
          <a:xfrm>
            <a:off x="6096000" y="3409123"/>
            <a:ext cx="5851490" cy="1106970"/>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3200" b="1" i="0" u="none" strike="noStrike" kern="1200" cap="none" spc="0" normalizeH="0" baseline="0" noProof="0">
                <a:ln>
                  <a:noFill/>
                </a:ln>
                <a:solidFill>
                  <a:srgbClr val="0E1E42"/>
                </a:solidFill>
                <a:effectLst/>
                <a:uLnTx/>
                <a:uFillTx/>
                <a:latin typeface="Calibri" panose="020F0502020204030204"/>
                <a:ea typeface="+mn-ea"/>
                <a:cs typeface="+mn-cs"/>
              </a:rPr>
              <a:t>Long vowel sounds</a:t>
            </a:r>
          </a:p>
          <a:p>
            <a:pPr marR="0" lvl="0" algn="ctr" defTabSz="914400" rtl="0" eaLnBrk="1" fontAlgn="auto" latinLnBrk="0" hangingPunct="1">
              <a:lnSpc>
                <a:spcPct val="90000"/>
              </a:lnSpc>
              <a:spcBef>
                <a:spcPts val="1000"/>
              </a:spcBef>
              <a:spcAft>
                <a:spcPts val="0"/>
              </a:spcAft>
              <a:buClrTx/>
              <a:buSzTx/>
              <a:tabLst/>
              <a:defRPr/>
            </a:pPr>
            <a:r>
              <a:rPr kumimoji="0" lang="en-US" sz="3200" b="1" i="0" u="none" strike="noStrike" kern="1200" cap="none" spc="0" normalizeH="0" baseline="0" noProof="0">
                <a:ln>
                  <a:noFill/>
                </a:ln>
                <a:solidFill>
                  <a:srgbClr val="0E1E42"/>
                </a:solidFill>
                <a:effectLst/>
                <a:uLnTx/>
                <a:uFillTx/>
                <a:latin typeface="Calibri" panose="020F0502020204030204"/>
                <a:ea typeface="+mn-ea"/>
                <a:cs typeface="+mn-cs"/>
              </a:rPr>
              <a:t>she</a:t>
            </a:r>
            <a:endParaRPr kumimoji="0" lang="en-AU" sz="3200" b="1" i="0" u="none" strike="noStrike" kern="1200" cap="none" spc="0" normalizeH="0" baseline="0" noProof="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84492E-E9B2-983D-67AC-D7D734AD4842}"/>
              </a:ext>
            </a:extLst>
          </p:cNvPr>
          <p:cNvSpPr>
            <a:spLocks noGrp="1"/>
          </p:cNvSpPr>
          <p:nvPr>
            <p:ph type="title" idx="4294967295"/>
          </p:nvPr>
        </p:nvSpPr>
        <p:spPr/>
        <p:txBody>
          <a:bodyPr/>
          <a:lstStyle/>
          <a:p>
            <a:r>
              <a:rPr lang="en-AU" sz="800">
                <a:solidFill>
                  <a:srgbClr val="E2E8E9"/>
                </a:solidFill>
                <a:latin typeface="+mn-lt"/>
              </a:rPr>
              <a:t>Slide 10 Review</a:t>
            </a: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Your wet duck is the quick one.</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32DD31-D301-94C5-AB0E-01529CAE198C}"/>
              </a:ext>
            </a:extLst>
          </p:cNvPr>
          <p:cNvSpPr>
            <a:spLocks noGrp="1"/>
          </p:cNvSpPr>
          <p:nvPr>
            <p:ph type="title" idx="4294967295"/>
          </p:nvPr>
        </p:nvSpPr>
        <p:spPr/>
        <p:txBody>
          <a:bodyPr/>
          <a:lstStyle/>
          <a:p>
            <a:r>
              <a:rPr lang="en-AU" sz="800">
                <a:solidFill>
                  <a:srgbClr val="E2E8E9"/>
                </a:solidFill>
                <a:latin typeface="+mn-lt"/>
              </a:rPr>
              <a:t>Slide 11 Review</a:t>
            </a: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705BC-D015-D06A-26D0-416C07CF74FE}"/>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70C25FC5-5321-A8D4-56FF-DCFA978EFFF9}"/>
              </a:ext>
            </a:extLst>
          </p:cNvPr>
          <p:cNvSpPr>
            <a:spLocks noGrp="1"/>
          </p:cNvSpPr>
          <p:nvPr>
            <p:ph type="title"/>
          </p:nvPr>
        </p:nvSpPr>
        <p:spPr/>
        <p:txBody>
          <a:bodyPr/>
          <a:lstStyle/>
          <a:p>
            <a:r>
              <a:rPr lang="en-US" sz="800">
                <a:solidFill>
                  <a:srgbClr val="E2E8E9"/>
                </a:solidFill>
                <a:latin typeface="+mn-lt"/>
              </a:rPr>
              <a:t>Slide 12 End of review, start of lesson</a:t>
            </a:r>
            <a:endParaRPr lang="en-AU" sz="800">
              <a:solidFill>
                <a:srgbClr val="E2E8E9"/>
              </a:solidFill>
              <a:latin typeface="+mn-lt"/>
            </a:endParaRPr>
          </a:p>
        </p:txBody>
      </p:sp>
    </p:spTree>
    <p:custDataLst>
      <p:tags r:id="rId1"/>
    </p:custDataLst>
    <p:extLst>
      <p:ext uri="{BB962C8B-B14F-4D97-AF65-F5344CB8AC3E}">
        <p14:creationId xmlns:p14="http://schemas.microsoft.com/office/powerpoint/2010/main" val="2250366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B5D1D-3ACC-133E-7BCE-0AE6314EEDC9}"/>
              </a:ext>
            </a:extLst>
          </p:cNvPr>
          <p:cNvSpPr>
            <a:spLocks noGrp="1"/>
          </p:cNvSpPr>
          <p:nvPr>
            <p:ph type="title" idx="4294967295"/>
          </p:nvPr>
        </p:nvSpPr>
        <p:spPr/>
        <p:txBody>
          <a:bodyPr/>
          <a:lstStyle/>
          <a:p>
            <a:r>
              <a:rPr lang="en-AU" sz="800" dirty="0">
                <a:solidFill>
                  <a:srgbClr val="E2E8E9"/>
                </a:solidFill>
                <a:latin typeface="+mn-lt"/>
              </a:rPr>
              <a:t>Slide 13 Phonemic awareness</a:t>
            </a:r>
          </a:p>
        </p:txBody>
      </p:sp>
      <p:grpSp>
        <p:nvGrpSpPr>
          <p:cNvPr id="6" name="Group 5" descr="Letter tiles for consonants: f, j, h, d, b, x&#10;Letter tiles for vowels: o, a">
            <a:extLst>
              <a:ext uri="{FF2B5EF4-FFF2-40B4-BE49-F238E27FC236}">
                <a16:creationId xmlns:a16="http://schemas.microsoft.com/office/drawing/2014/main" id="{3A52F39B-917A-E033-85E9-BA7CF3D274A8}"/>
              </a:ext>
            </a:extLst>
          </p:cNvPr>
          <p:cNvGrpSpPr/>
          <p:nvPr/>
        </p:nvGrpSpPr>
        <p:grpSpPr>
          <a:xfrm>
            <a:off x="1471079" y="1395029"/>
            <a:ext cx="8709970" cy="4640829"/>
            <a:chOff x="1471079" y="1395029"/>
            <a:chExt cx="8709970" cy="4640829"/>
          </a:xfrm>
        </p:grpSpPr>
        <p:grpSp>
          <p:nvGrpSpPr>
            <p:cNvPr id="7" name="Group 6">
              <a:extLst>
                <a:ext uri="{FF2B5EF4-FFF2-40B4-BE49-F238E27FC236}">
                  <a16:creationId xmlns:a16="http://schemas.microsoft.com/office/drawing/2014/main" id="{F33EE4F8-E646-7AE0-B636-1E27772C7CFE}"/>
                </a:ext>
              </a:extLst>
            </p:cNvPr>
            <p:cNvGrpSpPr>
              <a:grpSpLocks noChangeAspect="1"/>
            </p:cNvGrpSpPr>
            <p:nvPr/>
          </p:nvGrpSpPr>
          <p:grpSpPr>
            <a:xfrm>
              <a:off x="1471079" y="1418674"/>
              <a:ext cx="1442443" cy="1421928"/>
              <a:chOff x="599076" y="3828850"/>
              <a:chExt cx="1975945" cy="1971676"/>
            </a:xfrm>
          </p:grpSpPr>
          <p:sp>
            <p:nvSpPr>
              <p:cNvPr id="33" name="Rounded Rectangle 2">
                <a:extLst>
                  <a:ext uri="{FF2B5EF4-FFF2-40B4-BE49-F238E27FC236}">
                    <a16:creationId xmlns:a16="http://schemas.microsoft.com/office/drawing/2014/main" id="{7BC46EE3-8E25-BC9D-18A3-B1E4161B4386}"/>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Content Placeholder 2">
                <a:extLst>
                  <a:ext uri="{FF2B5EF4-FFF2-40B4-BE49-F238E27FC236}">
                    <a16:creationId xmlns:a16="http://schemas.microsoft.com/office/drawing/2014/main" id="{267075DD-8385-C35C-04F9-9AF110FB31B9}"/>
                  </a:ext>
                </a:extLst>
              </p:cNvPr>
              <p:cNvSpPr txBox="1">
                <a:spLocks/>
              </p:cNvSpPr>
              <p:nvPr/>
            </p:nvSpPr>
            <p:spPr>
              <a:xfrm>
                <a:off x="599077" y="3828850"/>
                <a:ext cx="1975944" cy="19716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dirty="0">
                    <a:latin typeface="Tenorite" pitchFamily="2" charset="0"/>
                    <a:ea typeface="Verdana" panose="020B0604030504040204" pitchFamily="34" charset="0"/>
                    <a:cs typeface="Verdana" panose="020B0604030504040204" pitchFamily="34" charset="0"/>
                  </a:rPr>
                  <a:t>f</a:t>
                </a:r>
              </a:p>
            </p:txBody>
          </p:sp>
        </p:grpSp>
        <p:grpSp>
          <p:nvGrpSpPr>
            <p:cNvPr id="9" name="Group 8">
              <a:extLst>
                <a:ext uri="{FF2B5EF4-FFF2-40B4-BE49-F238E27FC236}">
                  <a16:creationId xmlns:a16="http://schemas.microsoft.com/office/drawing/2014/main" id="{64CBB12E-4BD3-C3D5-45AA-D1946FBC7E75}"/>
                </a:ext>
              </a:extLst>
            </p:cNvPr>
            <p:cNvGrpSpPr>
              <a:grpSpLocks noChangeAspect="1"/>
            </p:cNvGrpSpPr>
            <p:nvPr/>
          </p:nvGrpSpPr>
          <p:grpSpPr>
            <a:xfrm>
              <a:off x="4972035" y="1426253"/>
              <a:ext cx="1442443" cy="1421928"/>
              <a:chOff x="599076" y="3839360"/>
              <a:chExt cx="1975945" cy="1971679"/>
            </a:xfrm>
          </p:grpSpPr>
          <p:sp>
            <p:nvSpPr>
              <p:cNvPr id="29" name="Rounded Rectangle 20">
                <a:extLst>
                  <a:ext uri="{FF2B5EF4-FFF2-40B4-BE49-F238E27FC236}">
                    <a16:creationId xmlns:a16="http://schemas.microsoft.com/office/drawing/2014/main" id="{B1697855-DD59-971A-4C18-3D85BD91199F}"/>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Content Placeholder 2">
                <a:extLst>
                  <a:ext uri="{FF2B5EF4-FFF2-40B4-BE49-F238E27FC236}">
                    <a16:creationId xmlns:a16="http://schemas.microsoft.com/office/drawing/2014/main" id="{2CE16D31-169C-6766-3962-37DED54781CB}"/>
                  </a:ext>
                </a:extLst>
              </p:cNvPr>
              <p:cNvSpPr txBox="1">
                <a:spLocks/>
              </p:cNvSpPr>
              <p:nvPr/>
            </p:nvSpPr>
            <p:spPr>
              <a:xfrm>
                <a:off x="599077" y="3839360"/>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dirty="0">
                    <a:latin typeface="Tenorite" pitchFamily="2" charset="0"/>
                    <a:ea typeface="Verdana" panose="020B0604030504040204" pitchFamily="34" charset="0"/>
                    <a:cs typeface="Verdana" panose="020B0604030504040204" pitchFamily="34" charset="0"/>
                  </a:rPr>
                  <a:t>h</a:t>
                </a:r>
              </a:p>
            </p:txBody>
          </p:sp>
        </p:grpSp>
        <p:sp>
          <p:nvSpPr>
            <p:cNvPr id="27" name="Rounded Rectangle 23">
              <a:extLst>
                <a:ext uri="{FF2B5EF4-FFF2-40B4-BE49-F238E27FC236}">
                  <a16:creationId xmlns:a16="http://schemas.microsoft.com/office/drawing/2014/main" id="{100ADDE0-749A-8749-35DD-7A310D7BE149}"/>
                </a:ext>
              </a:extLst>
            </p:cNvPr>
            <p:cNvSpPr/>
            <p:nvPr/>
          </p:nvSpPr>
          <p:spPr>
            <a:xfrm>
              <a:off x="1471079" y="3024766"/>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5" name="Rounded Rectangle 26">
              <a:extLst>
                <a:ext uri="{FF2B5EF4-FFF2-40B4-BE49-F238E27FC236}">
                  <a16:creationId xmlns:a16="http://schemas.microsoft.com/office/drawing/2014/main" id="{B972CFE7-211F-CA6A-6330-E3E3D82ABCAA}"/>
                </a:ext>
              </a:extLst>
            </p:cNvPr>
            <p:cNvSpPr/>
            <p:nvPr/>
          </p:nvSpPr>
          <p:spPr>
            <a:xfrm>
              <a:off x="3221556" y="3024767"/>
              <a:ext cx="1442443" cy="129847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3" name="Rounded Rectangle 29">
              <a:extLst>
                <a:ext uri="{FF2B5EF4-FFF2-40B4-BE49-F238E27FC236}">
                  <a16:creationId xmlns:a16="http://schemas.microsoft.com/office/drawing/2014/main" id="{6DF5F4AA-13E5-5ECA-39AA-2ECD701CE3D5}"/>
                </a:ext>
              </a:extLst>
            </p:cNvPr>
            <p:cNvSpPr/>
            <p:nvPr/>
          </p:nvSpPr>
          <p:spPr>
            <a:xfrm>
              <a:off x="4972034" y="3024767"/>
              <a:ext cx="1442443" cy="129847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grpSp>
          <p:nvGrpSpPr>
            <p:cNvPr id="13" name="Group 12">
              <a:extLst>
                <a:ext uri="{FF2B5EF4-FFF2-40B4-BE49-F238E27FC236}">
                  <a16:creationId xmlns:a16="http://schemas.microsoft.com/office/drawing/2014/main" id="{58BF212A-EB01-F93A-0F12-A9B9BE5589FA}"/>
                </a:ext>
              </a:extLst>
            </p:cNvPr>
            <p:cNvGrpSpPr>
              <a:grpSpLocks noChangeAspect="1"/>
            </p:cNvGrpSpPr>
            <p:nvPr/>
          </p:nvGrpSpPr>
          <p:grpSpPr>
            <a:xfrm>
              <a:off x="8738607" y="1395029"/>
              <a:ext cx="1442442" cy="1421928"/>
              <a:chOff x="9233326" y="1914768"/>
              <a:chExt cx="1975944" cy="1971674"/>
            </a:xfrm>
          </p:grpSpPr>
          <p:sp>
            <p:nvSpPr>
              <p:cNvPr id="21" name="Oval 20">
                <a:extLst>
                  <a:ext uri="{FF2B5EF4-FFF2-40B4-BE49-F238E27FC236}">
                    <a16:creationId xmlns:a16="http://schemas.microsoft.com/office/drawing/2014/main" id="{95B72D0C-51D1-7A71-6952-25B8CC977874}"/>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1CB70A1F-204A-6E41-EF96-6964AFF4C75C}"/>
                  </a:ext>
                </a:extLst>
              </p:cNvPr>
              <p:cNvSpPr txBox="1">
                <a:spLocks/>
              </p:cNvSpPr>
              <p:nvPr/>
            </p:nvSpPr>
            <p:spPr>
              <a:xfrm>
                <a:off x="9233326" y="1914768"/>
                <a:ext cx="1975944" cy="19716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o</a:t>
                </a:r>
              </a:p>
            </p:txBody>
          </p:sp>
        </p:grpSp>
        <p:sp>
          <p:nvSpPr>
            <p:cNvPr id="19" name="Oval 18">
              <a:extLst>
                <a:ext uri="{FF2B5EF4-FFF2-40B4-BE49-F238E27FC236}">
                  <a16:creationId xmlns:a16="http://schemas.microsoft.com/office/drawing/2014/main" id="{B6A885D4-304E-25D3-E4BC-9CE9B632243E}"/>
                </a:ext>
              </a:extLst>
            </p:cNvPr>
            <p:cNvSpPr/>
            <p:nvPr/>
          </p:nvSpPr>
          <p:spPr>
            <a:xfrm>
              <a:off x="8803822" y="3045412"/>
              <a:ext cx="1306691" cy="1290893"/>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B209DEC0-4952-F222-6A1F-EDB562286C85}"/>
                </a:ext>
              </a:extLst>
            </p:cNvPr>
            <p:cNvGrpSpPr/>
            <p:nvPr/>
          </p:nvGrpSpPr>
          <p:grpSpPr>
            <a:xfrm>
              <a:off x="3555972" y="6035858"/>
              <a:ext cx="4903075" cy="0"/>
              <a:chOff x="2890345" y="6253655"/>
              <a:chExt cx="4903075" cy="0"/>
            </a:xfrm>
          </p:grpSpPr>
          <p:cxnSp>
            <p:nvCxnSpPr>
              <p:cNvPr id="16" name="Straight Connector 15">
                <a:extLst>
                  <a:ext uri="{FF2B5EF4-FFF2-40B4-BE49-F238E27FC236}">
                    <a16:creationId xmlns:a16="http://schemas.microsoft.com/office/drawing/2014/main" id="{8D4D5C8E-47A6-AEE3-76EC-2354A8DFA0DA}"/>
                  </a:ext>
                </a:extLst>
              </p:cNvPr>
              <p:cNvCxnSpPr>
                <a:cxnSpLocks/>
              </p:cNvCxnSpPr>
              <p:nvPr/>
            </p:nvCxnSpPr>
            <p:spPr>
              <a:xfrm>
                <a:off x="2890345"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683DD39F-786E-1B57-3571-127D2E2E9AAA}"/>
                  </a:ext>
                </a:extLst>
              </p:cNvPr>
              <p:cNvCxnSpPr>
                <a:cxnSpLocks/>
              </p:cNvCxnSpPr>
              <p:nvPr/>
            </p:nvCxnSpPr>
            <p:spPr>
              <a:xfrm>
                <a:off x="4590393"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1C8F8944-53C6-256A-4436-E5C856E3B5D3}"/>
                  </a:ext>
                </a:extLst>
              </p:cNvPr>
              <p:cNvCxnSpPr>
                <a:cxnSpLocks/>
              </p:cNvCxnSpPr>
              <p:nvPr/>
            </p:nvCxnSpPr>
            <p:spPr>
              <a:xfrm>
                <a:off x="6290441"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sp>
          <p:nvSpPr>
            <p:cNvPr id="31" name="Rounded Rectangle 15">
              <a:extLst>
                <a:ext uri="{FF2B5EF4-FFF2-40B4-BE49-F238E27FC236}">
                  <a16:creationId xmlns:a16="http://schemas.microsoft.com/office/drawing/2014/main" id="{296C2EED-C6C0-E554-1558-52D60022C6C1}"/>
                </a:ext>
              </a:extLst>
            </p:cNvPr>
            <p:cNvSpPr/>
            <p:nvPr/>
          </p:nvSpPr>
          <p:spPr>
            <a:xfrm>
              <a:off x="3221557" y="1458001"/>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dirty="0">
                <a:solidFill>
                  <a:schemeClr val="bg1"/>
                </a:solidFill>
                <a:latin typeface="Tenorite" panose="00000500000000000000" pitchFamily="2" charset="0"/>
              </a:endParaRPr>
            </a:p>
          </p:txBody>
        </p:sp>
      </p:grpSp>
      <p:sp>
        <p:nvSpPr>
          <p:cNvPr id="3" name="Content Placeholder 2">
            <a:extLst>
              <a:ext uri="{FF2B5EF4-FFF2-40B4-BE49-F238E27FC236}">
                <a16:creationId xmlns:a16="http://schemas.microsoft.com/office/drawing/2014/main" id="{0B829150-9611-A0AB-A99C-AA5D3297D4AD}"/>
              </a:ext>
            </a:extLst>
          </p:cNvPr>
          <p:cNvSpPr txBox="1">
            <a:spLocks/>
          </p:cNvSpPr>
          <p:nvPr/>
        </p:nvSpPr>
        <p:spPr>
          <a:xfrm>
            <a:off x="3221558" y="1330244"/>
            <a:ext cx="1442442"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j</a:t>
            </a:r>
          </a:p>
        </p:txBody>
      </p:sp>
      <p:sp>
        <p:nvSpPr>
          <p:cNvPr id="4" name="Content Placeholder 2">
            <a:extLst>
              <a:ext uri="{FF2B5EF4-FFF2-40B4-BE49-F238E27FC236}">
                <a16:creationId xmlns:a16="http://schemas.microsoft.com/office/drawing/2014/main" id="{E55E4173-F7F7-3926-2781-C3B8F5DEEA88}"/>
              </a:ext>
            </a:extLst>
          </p:cNvPr>
          <p:cNvSpPr txBox="1">
            <a:spLocks/>
          </p:cNvSpPr>
          <p:nvPr/>
        </p:nvSpPr>
        <p:spPr>
          <a:xfrm>
            <a:off x="1471080" y="3006228"/>
            <a:ext cx="1442442" cy="1421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t</a:t>
            </a:r>
            <a:endParaRPr lang="en-AU" sz="9600" dirty="0">
              <a:latin typeface="Tenorite" pitchFamily="2" charset="0"/>
              <a:ea typeface="Verdana" panose="020B0604030504040204" pitchFamily="34" charset="0"/>
              <a:cs typeface="Verdana" panose="020B0604030504040204" pitchFamily="34" charset="0"/>
            </a:endParaRPr>
          </a:p>
        </p:txBody>
      </p:sp>
      <p:sp>
        <p:nvSpPr>
          <p:cNvPr id="5" name="Content Placeholder 2">
            <a:extLst>
              <a:ext uri="{FF2B5EF4-FFF2-40B4-BE49-F238E27FC236}">
                <a16:creationId xmlns:a16="http://schemas.microsoft.com/office/drawing/2014/main" id="{0FCD0B98-9FC6-E5F5-E360-AC853FBD514C}"/>
              </a:ext>
            </a:extLst>
          </p:cNvPr>
          <p:cNvSpPr txBox="1">
            <a:spLocks/>
          </p:cNvSpPr>
          <p:nvPr/>
        </p:nvSpPr>
        <p:spPr>
          <a:xfrm>
            <a:off x="3221557" y="2960629"/>
            <a:ext cx="1442442"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b</a:t>
            </a:r>
          </a:p>
        </p:txBody>
      </p:sp>
      <p:sp>
        <p:nvSpPr>
          <p:cNvPr id="35" name="Content Placeholder 2">
            <a:extLst>
              <a:ext uri="{FF2B5EF4-FFF2-40B4-BE49-F238E27FC236}">
                <a16:creationId xmlns:a16="http://schemas.microsoft.com/office/drawing/2014/main" id="{3B6057EF-9AAC-2244-A7AC-A5A9782FD30B}"/>
              </a:ext>
            </a:extLst>
          </p:cNvPr>
          <p:cNvSpPr txBox="1">
            <a:spLocks/>
          </p:cNvSpPr>
          <p:nvPr/>
        </p:nvSpPr>
        <p:spPr>
          <a:xfrm>
            <a:off x="4972035" y="2960629"/>
            <a:ext cx="1442442"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x</a:t>
            </a:r>
          </a:p>
        </p:txBody>
      </p:sp>
      <p:sp>
        <p:nvSpPr>
          <p:cNvPr id="36" name="Content Placeholder 2">
            <a:extLst>
              <a:ext uri="{FF2B5EF4-FFF2-40B4-BE49-F238E27FC236}">
                <a16:creationId xmlns:a16="http://schemas.microsoft.com/office/drawing/2014/main" id="{294C0C38-41AF-9D06-ECAF-74F60C4B846E}"/>
              </a:ext>
            </a:extLst>
          </p:cNvPr>
          <p:cNvSpPr txBox="1">
            <a:spLocks/>
          </p:cNvSpPr>
          <p:nvPr/>
        </p:nvSpPr>
        <p:spPr>
          <a:xfrm>
            <a:off x="8738607" y="2970367"/>
            <a:ext cx="1442442" cy="1421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sp>
        <p:nvSpPr>
          <p:cNvPr id="11" name="Content Placeholder 2">
            <a:extLst>
              <a:ext uri="{FF2B5EF4-FFF2-40B4-BE49-F238E27FC236}">
                <a16:creationId xmlns:a16="http://schemas.microsoft.com/office/drawing/2014/main" id="{77D50E75-9E3A-9216-C5D5-06EC572E586F}"/>
              </a:ext>
              <a:ext uri="{C183D7F6-B498-43B3-948B-1728B52AA6E4}">
                <adec:decorative xmlns:adec="http://schemas.microsoft.com/office/drawing/2017/decorative" val="1"/>
              </a:ext>
            </a:extLst>
          </p:cNvPr>
          <p:cNvSpPr txBox="1">
            <a:spLocks/>
          </p:cNvSpPr>
          <p:nvPr/>
        </p:nvSpPr>
        <p:spPr>
          <a:xfrm>
            <a:off x="3221557" y="1346261"/>
            <a:ext cx="1442442"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dirty="0">
                <a:latin typeface="Tenorite" pitchFamily="2" charset="0"/>
                <a:ea typeface="Verdana" panose="020B0604030504040204" pitchFamily="34" charset="0"/>
                <a:cs typeface="Verdana" panose="020B0604030504040204" pitchFamily="34" charset="0"/>
              </a:rPr>
              <a:t>j</a:t>
            </a:r>
          </a:p>
        </p:txBody>
      </p:sp>
    </p:spTree>
    <p:extLst>
      <p:ext uri="{BB962C8B-B14F-4D97-AF65-F5344CB8AC3E}">
        <p14:creationId xmlns:p14="http://schemas.microsoft.com/office/powerpoint/2010/main" val="6620673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5F6C0F-EF99-60DE-F506-5916B2C1949D}"/>
              </a:ext>
            </a:extLst>
          </p:cNvPr>
          <p:cNvSpPr>
            <a:spLocks noGrp="1"/>
          </p:cNvSpPr>
          <p:nvPr>
            <p:ph type="title" idx="4294967295"/>
          </p:nvPr>
        </p:nvSpPr>
        <p:spPr/>
        <p:txBody>
          <a:bodyPr/>
          <a:lstStyle/>
          <a:p>
            <a:r>
              <a:rPr lang="en-AU" sz="800">
                <a:solidFill>
                  <a:srgbClr val="E2E8E9"/>
                </a:solidFill>
                <a:latin typeface="+mn-lt"/>
              </a:rPr>
              <a:t>Slide 14 Phonemic</a:t>
            </a:r>
            <a:r>
              <a:rPr lang="en-AU" sz="800" baseline="0">
                <a:solidFill>
                  <a:srgbClr val="E2E8E9"/>
                </a:solidFill>
                <a:latin typeface="+mn-lt"/>
              </a:rPr>
              <a:t> awareness</a:t>
            </a:r>
            <a:endParaRPr lang="en-AU" sz="800">
              <a:solidFill>
                <a:srgbClr val="E2E8E9"/>
              </a:solidFill>
              <a:latin typeface="+mn-lt"/>
            </a:endParaRPr>
          </a:p>
        </p:txBody>
      </p:sp>
      <p:grpSp>
        <p:nvGrpSpPr>
          <p:cNvPr id="2" name="Group 1" descr="Letter tiles for consonants: f, j, h, d, b, x&#10;Letter tiles for vowels: o, a">
            <a:extLst>
              <a:ext uri="{FF2B5EF4-FFF2-40B4-BE49-F238E27FC236}">
                <a16:creationId xmlns:a16="http://schemas.microsoft.com/office/drawing/2014/main" id="{CA21C3F7-CE6E-D59A-7897-56D91007067B}"/>
              </a:ext>
            </a:extLst>
          </p:cNvPr>
          <p:cNvGrpSpPr/>
          <p:nvPr/>
        </p:nvGrpSpPr>
        <p:grpSpPr>
          <a:xfrm>
            <a:off x="1471079" y="1395029"/>
            <a:ext cx="8709970" cy="4640829"/>
            <a:chOff x="1471079" y="1395029"/>
            <a:chExt cx="8709970" cy="4640829"/>
          </a:xfrm>
        </p:grpSpPr>
        <p:grpSp>
          <p:nvGrpSpPr>
            <p:cNvPr id="33" name="Group 32">
              <a:extLst>
                <a:ext uri="{FF2B5EF4-FFF2-40B4-BE49-F238E27FC236}">
                  <a16:creationId xmlns:a16="http://schemas.microsoft.com/office/drawing/2014/main" id="{B9D66B8A-B168-6AF0-F8F0-8CBBEFD5BB9A}"/>
                </a:ext>
              </a:extLst>
            </p:cNvPr>
            <p:cNvGrpSpPr>
              <a:grpSpLocks noChangeAspect="1"/>
            </p:cNvGrpSpPr>
            <p:nvPr/>
          </p:nvGrpSpPr>
          <p:grpSpPr>
            <a:xfrm>
              <a:off x="1471079" y="1418674"/>
              <a:ext cx="1442443" cy="1421927"/>
              <a:chOff x="599076" y="3828850"/>
              <a:chExt cx="1975945" cy="1971675"/>
            </a:xfrm>
          </p:grpSpPr>
          <p:sp>
            <p:nvSpPr>
              <p:cNvPr id="59" name="Rounded Rectangle 2">
                <a:extLst>
                  <a:ext uri="{FF2B5EF4-FFF2-40B4-BE49-F238E27FC236}">
                    <a16:creationId xmlns:a16="http://schemas.microsoft.com/office/drawing/2014/main" id="{73E8A06F-5194-D096-DC8A-EBEA45D675B1}"/>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0" name="Content Placeholder 2">
                <a:extLst>
                  <a:ext uri="{FF2B5EF4-FFF2-40B4-BE49-F238E27FC236}">
                    <a16:creationId xmlns:a16="http://schemas.microsoft.com/office/drawing/2014/main" id="{DD4775D1-4057-7D0A-0670-F45FBCA93A87}"/>
                  </a:ext>
                </a:extLst>
              </p:cNvPr>
              <p:cNvSpPr txBox="1">
                <a:spLocks/>
              </p:cNvSpPr>
              <p:nvPr/>
            </p:nvSpPr>
            <p:spPr>
              <a:xfrm>
                <a:off x="599077" y="3828850"/>
                <a:ext cx="1975944" cy="197167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f</a:t>
                </a:r>
              </a:p>
            </p:txBody>
          </p:sp>
        </p:grpSp>
        <p:sp>
          <p:nvSpPr>
            <p:cNvPr id="57" name="Rounded Rectangle 15">
              <a:extLst>
                <a:ext uri="{FF2B5EF4-FFF2-40B4-BE49-F238E27FC236}">
                  <a16:creationId xmlns:a16="http://schemas.microsoft.com/office/drawing/2014/main" id="{4EB7A78B-EBDC-196D-3BAE-363E65E65C65}"/>
                </a:ext>
              </a:extLst>
            </p:cNvPr>
            <p:cNvSpPr/>
            <p:nvPr/>
          </p:nvSpPr>
          <p:spPr>
            <a:xfrm>
              <a:off x="3221557" y="1458001"/>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grpSp>
          <p:nvGrpSpPr>
            <p:cNvPr id="35" name="Group 34">
              <a:extLst>
                <a:ext uri="{FF2B5EF4-FFF2-40B4-BE49-F238E27FC236}">
                  <a16:creationId xmlns:a16="http://schemas.microsoft.com/office/drawing/2014/main" id="{4FDCD56E-B73C-DAB4-CA38-AD9FF46411CF}"/>
                </a:ext>
              </a:extLst>
            </p:cNvPr>
            <p:cNvGrpSpPr>
              <a:grpSpLocks noChangeAspect="1"/>
            </p:cNvGrpSpPr>
            <p:nvPr/>
          </p:nvGrpSpPr>
          <p:grpSpPr>
            <a:xfrm>
              <a:off x="4972035" y="1426253"/>
              <a:ext cx="1442443" cy="1421928"/>
              <a:chOff x="599076" y="3839360"/>
              <a:chExt cx="1975945" cy="1971679"/>
            </a:xfrm>
          </p:grpSpPr>
          <p:sp>
            <p:nvSpPr>
              <p:cNvPr id="55" name="Rounded Rectangle 20">
                <a:extLst>
                  <a:ext uri="{FF2B5EF4-FFF2-40B4-BE49-F238E27FC236}">
                    <a16:creationId xmlns:a16="http://schemas.microsoft.com/office/drawing/2014/main" id="{F6040786-6437-7C99-93AF-912902E34633}"/>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6" name="Content Placeholder 2">
                <a:extLst>
                  <a:ext uri="{FF2B5EF4-FFF2-40B4-BE49-F238E27FC236}">
                    <a16:creationId xmlns:a16="http://schemas.microsoft.com/office/drawing/2014/main" id="{E659EEA9-AF6A-89ED-911F-928ECBEFCAA3}"/>
                  </a:ext>
                </a:extLst>
              </p:cNvPr>
              <p:cNvSpPr txBox="1">
                <a:spLocks/>
              </p:cNvSpPr>
              <p:nvPr/>
            </p:nvSpPr>
            <p:spPr>
              <a:xfrm>
                <a:off x="599077" y="3839360"/>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h</a:t>
                </a:r>
              </a:p>
            </p:txBody>
          </p:sp>
        </p:grpSp>
        <p:grpSp>
          <p:nvGrpSpPr>
            <p:cNvPr id="36" name="Group 35">
              <a:extLst>
                <a:ext uri="{FF2B5EF4-FFF2-40B4-BE49-F238E27FC236}">
                  <a16:creationId xmlns:a16="http://schemas.microsoft.com/office/drawing/2014/main" id="{D81A42E0-E5D9-2C67-C5AF-391870BAC7C6}"/>
                </a:ext>
              </a:extLst>
            </p:cNvPr>
            <p:cNvGrpSpPr>
              <a:grpSpLocks noChangeAspect="1"/>
            </p:cNvGrpSpPr>
            <p:nvPr/>
          </p:nvGrpSpPr>
          <p:grpSpPr>
            <a:xfrm>
              <a:off x="1471079" y="3006228"/>
              <a:ext cx="1442443" cy="1421929"/>
              <a:chOff x="599076" y="3857678"/>
              <a:chExt cx="1975945" cy="1971682"/>
            </a:xfrm>
          </p:grpSpPr>
          <p:sp>
            <p:nvSpPr>
              <p:cNvPr id="53" name="Rounded Rectangle 23">
                <a:extLst>
                  <a:ext uri="{FF2B5EF4-FFF2-40B4-BE49-F238E27FC236}">
                    <a16:creationId xmlns:a16="http://schemas.microsoft.com/office/drawing/2014/main" id="{F48C38A5-5F80-4C89-803E-B6998092E40E}"/>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4" name="Content Placeholder 2">
                <a:extLst>
                  <a:ext uri="{FF2B5EF4-FFF2-40B4-BE49-F238E27FC236}">
                    <a16:creationId xmlns:a16="http://schemas.microsoft.com/office/drawing/2014/main" id="{1313A368-14FE-DAAB-0359-B303D682E09D}"/>
                  </a:ext>
                </a:extLst>
              </p:cNvPr>
              <p:cNvSpPr txBox="1">
                <a:spLocks/>
              </p:cNvSpPr>
              <p:nvPr/>
            </p:nvSpPr>
            <p:spPr>
              <a:xfrm>
                <a:off x="599077" y="3857678"/>
                <a:ext cx="1975944" cy="197168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d</a:t>
                </a:r>
              </a:p>
            </p:txBody>
          </p:sp>
        </p:grpSp>
        <p:grpSp>
          <p:nvGrpSpPr>
            <p:cNvPr id="37" name="Group 36">
              <a:extLst>
                <a:ext uri="{FF2B5EF4-FFF2-40B4-BE49-F238E27FC236}">
                  <a16:creationId xmlns:a16="http://schemas.microsoft.com/office/drawing/2014/main" id="{C1B3D1E8-BA0F-0081-B136-ABA726CD4C19}"/>
                </a:ext>
              </a:extLst>
            </p:cNvPr>
            <p:cNvGrpSpPr>
              <a:grpSpLocks noChangeAspect="1"/>
            </p:cNvGrpSpPr>
            <p:nvPr/>
          </p:nvGrpSpPr>
          <p:grpSpPr>
            <a:xfrm>
              <a:off x="3221556" y="2960629"/>
              <a:ext cx="1442443" cy="1421928"/>
              <a:chOff x="599076" y="3794448"/>
              <a:chExt cx="1975945" cy="1971679"/>
            </a:xfrm>
          </p:grpSpPr>
          <p:sp>
            <p:nvSpPr>
              <p:cNvPr id="51" name="Rounded Rectangle 26">
                <a:extLst>
                  <a:ext uri="{FF2B5EF4-FFF2-40B4-BE49-F238E27FC236}">
                    <a16:creationId xmlns:a16="http://schemas.microsoft.com/office/drawing/2014/main" id="{927594D9-A445-83EF-ED2E-D8F539B29DF3}"/>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2" name="Content Placeholder 2">
                <a:extLst>
                  <a:ext uri="{FF2B5EF4-FFF2-40B4-BE49-F238E27FC236}">
                    <a16:creationId xmlns:a16="http://schemas.microsoft.com/office/drawing/2014/main" id="{9D72E38E-D2B7-93C3-CC8D-87E60794FAF5}"/>
                  </a:ext>
                </a:extLst>
              </p:cNvPr>
              <p:cNvSpPr txBox="1">
                <a:spLocks/>
              </p:cNvSpPr>
              <p:nvPr/>
            </p:nvSpPr>
            <p:spPr>
              <a:xfrm>
                <a:off x="599077" y="3794448"/>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b</a:t>
                </a:r>
              </a:p>
            </p:txBody>
          </p:sp>
        </p:grpSp>
        <p:grpSp>
          <p:nvGrpSpPr>
            <p:cNvPr id="38" name="Group 37">
              <a:extLst>
                <a:ext uri="{FF2B5EF4-FFF2-40B4-BE49-F238E27FC236}">
                  <a16:creationId xmlns:a16="http://schemas.microsoft.com/office/drawing/2014/main" id="{F3723E19-6300-5BFA-6A91-99F917C359FE}"/>
                </a:ext>
              </a:extLst>
            </p:cNvPr>
            <p:cNvGrpSpPr>
              <a:grpSpLocks noChangeAspect="1"/>
            </p:cNvGrpSpPr>
            <p:nvPr/>
          </p:nvGrpSpPr>
          <p:grpSpPr>
            <a:xfrm>
              <a:off x="4972034" y="2960629"/>
              <a:ext cx="1442443" cy="1421928"/>
              <a:chOff x="599076" y="3794448"/>
              <a:chExt cx="1975945" cy="1971679"/>
            </a:xfrm>
          </p:grpSpPr>
          <p:sp>
            <p:nvSpPr>
              <p:cNvPr id="49" name="Rounded Rectangle 29">
                <a:extLst>
                  <a:ext uri="{FF2B5EF4-FFF2-40B4-BE49-F238E27FC236}">
                    <a16:creationId xmlns:a16="http://schemas.microsoft.com/office/drawing/2014/main" id="{F1508185-7528-3215-656B-FB5D27C13223}"/>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0" name="Content Placeholder 2">
                <a:extLst>
                  <a:ext uri="{FF2B5EF4-FFF2-40B4-BE49-F238E27FC236}">
                    <a16:creationId xmlns:a16="http://schemas.microsoft.com/office/drawing/2014/main" id="{A0EA37A1-1BD0-4CFA-94CE-7479020AE24A}"/>
                  </a:ext>
                </a:extLst>
              </p:cNvPr>
              <p:cNvSpPr txBox="1">
                <a:spLocks/>
              </p:cNvSpPr>
              <p:nvPr/>
            </p:nvSpPr>
            <p:spPr>
              <a:xfrm>
                <a:off x="599077" y="3794448"/>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x</a:t>
                </a:r>
              </a:p>
            </p:txBody>
          </p:sp>
        </p:grpSp>
        <p:grpSp>
          <p:nvGrpSpPr>
            <p:cNvPr id="39" name="Group 38">
              <a:extLst>
                <a:ext uri="{FF2B5EF4-FFF2-40B4-BE49-F238E27FC236}">
                  <a16:creationId xmlns:a16="http://schemas.microsoft.com/office/drawing/2014/main" id="{102894F5-DB92-F909-BDE8-AC832A214FFC}"/>
                </a:ext>
              </a:extLst>
            </p:cNvPr>
            <p:cNvGrpSpPr>
              <a:grpSpLocks noChangeAspect="1"/>
            </p:cNvGrpSpPr>
            <p:nvPr/>
          </p:nvGrpSpPr>
          <p:grpSpPr>
            <a:xfrm>
              <a:off x="8738607" y="1395029"/>
              <a:ext cx="1442442" cy="1421928"/>
              <a:chOff x="9233326" y="1914768"/>
              <a:chExt cx="1975944" cy="1971674"/>
            </a:xfrm>
          </p:grpSpPr>
          <p:sp>
            <p:nvSpPr>
              <p:cNvPr id="47" name="Oval 46">
                <a:extLst>
                  <a:ext uri="{FF2B5EF4-FFF2-40B4-BE49-F238E27FC236}">
                    <a16:creationId xmlns:a16="http://schemas.microsoft.com/office/drawing/2014/main" id="{2E0919A9-A2F0-356C-8DBB-C45770ADEE32}"/>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ontent Placeholder 2">
                <a:extLst>
                  <a:ext uri="{FF2B5EF4-FFF2-40B4-BE49-F238E27FC236}">
                    <a16:creationId xmlns:a16="http://schemas.microsoft.com/office/drawing/2014/main" id="{11F7EC79-5984-4808-696B-E62811A57AC9}"/>
                  </a:ext>
                </a:extLst>
              </p:cNvPr>
              <p:cNvSpPr txBox="1">
                <a:spLocks/>
              </p:cNvSpPr>
              <p:nvPr/>
            </p:nvSpPr>
            <p:spPr>
              <a:xfrm>
                <a:off x="9233326" y="1914768"/>
                <a:ext cx="1975944" cy="19716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o</a:t>
                </a:r>
              </a:p>
            </p:txBody>
          </p:sp>
        </p:grpSp>
        <p:grpSp>
          <p:nvGrpSpPr>
            <p:cNvPr id="40" name="Group 39">
              <a:extLst>
                <a:ext uri="{FF2B5EF4-FFF2-40B4-BE49-F238E27FC236}">
                  <a16:creationId xmlns:a16="http://schemas.microsoft.com/office/drawing/2014/main" id="{75F77601-3DAF-9287-62AA-C6B3006EE858}"/>
                </a:ext>
              </a:extLst>
            </p:cNvPr>
            <p:cNvGrpSpPr>
              <a:grpSpLocks noChangeAspect="1"/>
            </p:cNvGrpSpPr>
            <p:nvPr/>
          </p:nvGrpSpPr>
          <p:grpSpPr>
            <a:xfrm>
              <a:off x="8738607" y="2970367"/>
              <a:ext cx="1442442" cy="1421929"/>
              <a:chOff x="9233326" y="1876947"/>
              <a:chExt cx="1975944" cy="1971682"/>
            </a:xfrm>
          </p:grpSpPr>
          <p:sp>
            <p:nvSpPr>
              <p:cNvPr id="45" name="Oval 44">
                <a:extLst>
                  <a:ext uri="{FF2B5EF4-FFF2-40B4-BE49-F238E27FC236}">
                    <a16:creationId xmlns:a16="http://schemas.microsoft.com/office/drawing/2014/main" id="{1B3D09A2-5DD4-3A0E-64FA-4EAA6678D1A4}"/>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ontent Placeholder 2">
                <a:extLst>
                  <a:ext uri="{FF2B5EF4-FFF2-40B4-BE49-F238E27FC236}">
                    <a16:creationId xmlns:a16="http://schemas.microsoft.com/office/drawing/2014/main" id="{1142B12C-8481-EE0A-7A84-F52B4601C7F6}"/>
                  </a:ext>
                </a:extLst>
              </p:cNvPr>
              <p:cNvSpPr txBox="1">
                <a:spLocks/>
              </p:cNvSpPr>
              <p:nvPr/>
            </p:nvSpPr>
            <p:spPr>
              <a:xfrm>
                <a:off x="9233326" y="1876947"/>
                <a:ext cx="1975944" cy="197168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41" name="Group 40">
              <a:extLst>
                <a:ext uri="{FF2B5EF4-FFF2-40B4-BE49-F238E27FC236}">
                  <a16:creationId xmlns:a16="http://schemas.microsoft.com/office/drawing/2014/main" id="{F0DFD3D7-678F-381B-D7F9-533BCAC6F78D}"/>
                </a:ext>
              </a:extLst>
            </p:cNvPr>
            <p:cNvGrpSpPr/>
            <p:nvPr/>
          </p:nvGrpSpPr>
          <p:grpSpPr>
            <a:xfrm>
              <a:off x="3555972" y="6035858"/>
              <a:ext cx="4903075" cy="0"/>
              <a:chOff x="2890345" y="6253655"/>
              <a:chExt cx="4903075" cy="0"/>
            </a:xfrm>
          </p:grpSpPr>
          <p:cxnSp>
            <p:nvCxnSpPr>
              <p:cNvPr id="42" name="Straight Connector 41">
                <a:extLst>
                  <a:ext uri="{FF2B5EF4-FFF2-40B4-BE49-F238E27FC236}">
                    <a16:creationId xmlns:a16="http://schemas.microsoft.com/office/drawing/2014/main" id="{5A1D426C-B361-BAEA-9968-D3AE1B09566C}"/>
                  </a:ext>
                </a:extLst>
              </p:cNvPr>
              <p:cNvCxnSpPr>
                <a:cxnSpLocks/>
              </p:cNvCxnSpPr>
              <p:nvPr/>
            </p:nvCxnSpPr>
            <p:spPr>
              <a:xfrm>
                <a:off x="2890345"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43" name="Straight Connector 42">
                <a:extLst>
                  <a:ext uri="{FF2B5EF4-FFF2-40B4-BE49-F238E27FC236}">
                    <a16:creationId xmlns:a16="http://schemas.microsoft.com/office/drawing/2014/main" id="{C8330C6F-3384-1FD7-5F86-558CBE7ABBB9}"/>
                  </a:ext>
                </a:extLst>
              </p:cNvPr>
              <p:cNvCxnSpPr>
                <a:cxnSpLocks/>
              </p:cNvCxnSpPr>
              <p:nvPr/>
            </p:nvCxnSpPr>
            <p:spPr>
              <a:xfrm>
                <a:off x="4590393"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44" name="Straight Connector 43">
                <a:extLst>
                  <a:ext uri="{FF2B5EF4-FFF2-40B4-BE49-F238E27FC236}">
                    <a16:creationId xmlns:a16="http://schemas.microsoft.com/office/drawing/2014/main" id="{B2A0EBFE-096E-B572-3C48-5A64D418834D}"/>
                  </a:ext>
                </a:extLst>
              </p:cNvPr>
              <p:cNvCxnSpPr>
                <a:cxnSpLocks/>
              </p:cNvCxnSpPr>
              <p:nvPr/>
            </p:nvCxnSpPr>
            <p:spPr>
              <a:xfrm>
                <a:off x="6290441"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grpSp>
      <p:sp>
        <p:nvSpPr>
          <p:cNvPr id="5" name="Content Placeholder 2">
            <a:extLst>
              <a:ext uri="{FF2B5EF4-FFF2-40B4-BE49-F238E27FC236}">
                <a16:creationId xmlns:a16="http://schemas.microsoft.com/office/drawing/2014/main" id="{1A323AE7-078A-8C52-1F98-837AD4159A1C}"/>
              </a:ext>
              <a:ext uri="{C183D7F6-B498-43B3-948B-1728B52AA6E4}">
                <adec:decorative xmlns:adec="http://schemas.microsoft.com/office/drawing/2017/decorative" val="1"/>
              </a:ext>
            </a:extLst>
          </p:cNvPr>
          <p:cNvSpPr txBox="1">
            <a:spLocks/>
          </p:cNvSpPr>
          <p:nvPr/>
        </p:nvSpPr>
        <p:spPr>
          <a:xfrm>
            <a:off x="3221557" y="1346261"/>
            <a:ext cx="1442442"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dirty="0">
                <a:latin typeface="Tenorite" pitchFamily="2" charset="0"/>
                <a:ea typeface="Verdana" panose="020B0604030504040204" pitchFamily="34" charset="0"/>
                <a:cs typeface="Verdana" panose="020B0604030504040204" pitchFamily="34" charset="0"/>
              </a:rPr>
              <a:t>j</a:t>
            </a:r>
          </a:p>
        </p:txBody>
      </p:sp>
    </p:spTree>
    <p:extLst>
      <p:ext uri="{BB962C8B-B14F-4D97-AF65-F5344CB8AC3E}">
        <p14:creationId xmlns:p14="http://schemas.microsoft.com/office/powerpoint/2010/main" val="40392734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a:xfrm>
            <a:off x="0" y="-800201"/>
            <a:ext cx="9464722" cy="625578"/>
          </a:xfrm>
        </p:spPr>
        <p:txBody>
          <a:bodyPr/>
          <a:lstStyle/>
          <a:p>
            <a:r>
              <a:rPr lang="en-US" sz="800">
                <a:solidFill>
                  <a:srgbClr val="E2E8E9"/>
                </a:solidFill>
                <a:latin typeface="+mn-lt"/>
              </a:rPr>
              <a:t>Slide 15 Learning intention and success criteria</a:t>
            </a:r>
          </a:p>
        </p:txBody>
      </p:sp>
      <p:sp>
        <p:nvSpPr>
          <p:cNvPr id="7" name="TextBox 6">
            <a:extLst>
              <a:ext uri="{FF2B5EF4-FFF2-40B4-BE49-F238E27FC236}">
                <a16:creationId xmlns:a16="http://schemas.microsoft.com/office/drawing/2014/main" id="{CFFA9DF0-36EC-48D2-A45D-2146B2C95C84}"/>
              </a:ext>
            </a:extLst>
          </p:cNvPr>
          <p:cNvSpPr txBox="1"/>
          <p:nvPr/>
        </p:nvSpPr>
        <p:spPr>
          <a:xfrm>
            <a:off x="948520" y="3625735"/>
            <a:ext cx="9464722" cy="2139047"/>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3000" b="0" i="0" u="none" strike="noStrike" kern="1200" cap="none" spc="0" normalizeH="0" baseline="0" noProof="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prstClr val="black"/>
                </a:solidFill>
                <a:effectLst/>
                <a:uLnTx/>
                <a:uFillTx/>
                <a:latin typeface="Calibri" panose="020F0502020204030204"/>
                <a:ea typeface="+mn-ea"/>
                <a:cs typeface="+mn-cs"/>
              </a:rPr>
              <a:t>identify long vowel sounds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3000">
                <a:solidFill>
                  <a:prstClr val="black"/>
                </a:solidFill>
                <a:latin typeface="Calibri" panose="020F0502020204030204"/>
              </a:rPr>
              <a:t>read words with long vowel sounds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3000">
                <a:solidFill>
                  <a:prstClr val="black"/>
                </a:solidFill>
                <a:latin typeface="Calibri" panose="020F0502020204030204"/>
              </a:rPr>
              <a:t>spell words with long vowel sounds.</a:t>
            </a:r>
            <a:endParaRPr kumimoji="0" lang="en-US" sz="3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28424309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BE589-D64B-6175-910B-1AF86568E98B}"/>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10D256DE-331A-E70E-67B4-11C33C79655C}"/>
              </a:ext>
            </a:extLst>
          </p:cNvPr>
          <p:cNvSpPr>
            <a:spLocks noGrp="1"/>
          </p:cNvSpPr>
          <p:nvPr>
            <p:ph type="title" idx="4294967295"/>
          </p:nvPr>
        </p:nvSpPr>
        <p:spPr>
          <a:xfrm>
            <a:off x="0" y="-1477963"/>
            <a:ext cx="10515600" cy="1325563"/>
          </a:xfrm>
        </p:spPr>
        <p:txBody>
          <a:bodyPr/>
          <a:lstStyle/>
          <a:p>
            <a:r>
              <a:rPr lang="en-AU" sz="800">
                <a:solidFill>
                  <a:srgbClr val="E2E8E9"/>
                </a:solidFill>
                <a:latin typeface="+mn-lt"/>
              </a:rPr>
              <a:t>Slide 16 I do</a:t>
            </a:r>
          </a:p>
        </p:txBody>
      </p:sp>
      <p:pic>
        <p:nvPicPr>
          <p:cNvPr id="2" name="Picture 1" descr="long vowel sound symbol. Hands are cupped and shoulder distance apart">
            <a:extLst>
              <a:ext uri="{FF2B5EF4-FFF2-40B4-BE49-F238E27FC236}">
                <a16:creationId xmlns:a16="http://schemas.microsoft.com/office/drawing/2014/main" id="{CA7B980F-CD00-7945-B30F-EE5185C72224}"/>
              </a:ext>
            </a:extLst>
          </p:cNvPr>
          <p:cNvPicPr>
            <a:picLocks noChangeAspect="1"/>
          </p:cNvPicPr>
          <p:nvPr/>
        </p:nvPicPr>
        <p:blipFill>
          <a:blip r:embed="rId4" r:link="rId5">
            <a:extLst>
              <a:ext uri="{28A0092B-C50C-407E-A947-70E740481C1C}">
                <a14:useLocalDpi xmlns:a14="http://schemas.microsoft.com/office/drawing/2010/main" val="0"/>
              </a:ext>
            </a:extLst>
          </a:blip>
          <a:srcRect/>
          <a:stretch>
            <a:fillRect/>
          </a:stretch>
        </p:blipFill>
        <p:spPr>
          <a:xfrm>
            <a:off x="5091953" y="1073523"/>
            <a:ext cx="2008094" cy="2008094"/>
          </a:xfrm>
          <a:prstGeom prst="rect">
            <a:avLst/>
          </a:prstGeom>
        </p:spPr>
      </p:pic>
      <p:grpSp>
        <p:nvGrpSpPr>
          <p:cNvPr id="3" name="Group 2" descr="a, e, i, o, u">
            <a:extLst>
              <a:ext uri="{FF2B5EF4-FFF2-40B4-BE49-F238E27FC236}">
                <a16:creationId xmlns:a16="http://schemas.microsoft.com/office/drawing/2014/main" id="{2CEB0F2F-9A9F-76DE-9942-92D21DA55E3B}"/>
              </a:ext>
            </a:extLst>
          </p:cNvPr>
          <p:cNvGrpSpPr/>
          <p:nvPr/>
        </p:nvGrpSpPr>
        <p:grpSpPr>
          <a:xfrm>
            <a:off x="925824" y="3749490"/>
            <a:ext cx="10340351" cy="1458861"/>
            <a:chOff x="925825" y="3603810"/>
            <a:chExt cx="10340351" cy="1458861"/>
          </a:xfrm>
        </p:grpSpPr>
        <p:grpSp>
          <p:nvGrpSpPr>
            <p:cNvPr id="4" name="Group 3">
              <a:extLst>
                <a:ext uri="{FF2B5EF4-FFF2-40B4-BE49-F238E27FC236}">
                  <a16:creationId xmlns:a16="http://schemas.microsoft.com/office/drawing/2014/main" id="{E47A5D0C-C77E-6121-0822-6225D1625BE3}"/>
                </a:ext>
              </a:extLst>
            </p:cNvPr>
            <p:cNvGrpSpPr>
              <a:grpSpLocks noChangeAspect="1"/>
            </p:cNvGrpSpPr>
            <p:nvPr/>
          </p:nvGrpSpPr>
          <p:grpSpPr>
            <a:xfrm>
              <a:off x="925825" y="3603810"/>
              <a:ext cx="1442442" cy="1458861"/>
              <a:chOff x="9233326" y="1886796"/>
              <a:chExt cx="1975944" cy="2022886"/>
            </a:xfrm>
          </p:grpSpPr>
          <p:sp>
            <p:nvSpPr>
              <p:cNvPr id="25" name="Oval 24">
                <a:extLst>
                  <a:ext uri="{FF2B5EF4-FFF2-40B4-BE49-F238E27FC236}">
                    <a16:creationId xmlns:a16="http://schemas.microsoft.com/office/drawing/2014/main" id="{FDDB221A-23CD-D1D2-F636-0EB5D253D5D5}"/>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ontent Placeholder 2">
                <a:extLst>
                  <a:ext uri="{FF2B5EF4-FFF2-40B4-BE49-F238E27FC236}">
                    <a16:creationId xmlns:a16="http://schemas.microsoft.com/office/drawing/2014/main" id="{0CED71DE-47A8-99D9-4A5C-F16A7B1336D6}"/>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5" name="Group 4">
              <a:extLst>
                <a:ext uri="{FF2B5EF4-FFF2-40B4-BE49-F238E27FC236}">
                  <a16:creationId xmlns:a16="http://schemas.microsoft.com/office/drawing/2014/main" id="{EAC6E2C0-092D-D537-0E64-A6646407BA88}"/>
                </a:ext>
              </a:extLst>
            </p:cNvPr>
            <p:cNvGrpSpPr>
              <a:grpSpLocks noChangeAspect="1"/>
            </p:cNvGrpSpPr>
            <p:nvPr/>
          </p:nvGrpSpPr>
          <p:grpSpPr>
            <a:xfrm>
              <a:off x="3150302" y="3603810"/>
              <a:ext cx="1442442" cy="1458861"/>
              <a:chOff x="9233326" y="1886796"/>
              <a:chExt cx="1975944" cy="2022886"/>
            </a:xfrm>
          </p:grpSpPr>
          <p:sp>
            <p:nvSpPr>
              <p:cNvPr id="23" name="Oval 22">
                <a:extLst>
                  <a:ext uri="{FF2B5EF4-FFF2-40B4-BE49-F238E27FC236}">
                    <a16:creationId xmlns:a16="http://schemas.microsoft.com/office/drawing/2014/main" id="{BF910CB3-0ED9-4864-5591-9D7671AAF70F}"/>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ontent Placeholder 2">
                <a:extLst>
                  <a:ext uri="{FF2B5EF4-FFF2-40B4-BE49-F238E27FC236}">
                    <a16:creationId xmlns:a16="http://schemas.microsoft.com/office/drawing/2014/main" id="{6BD01C32-9F37-9F38-A733-3447A8480106}"/>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6" name="Group 5">
              <a:extLst>
                <a:ext uri="{FF2B5EF4-FFF2-40B4-BE49-F238E27FC236}">
                  <a16:creationId xmlns:a16="http://schemas.microsoft.com/office/drawing/2014/main" id="{AFE27904-FFE7-EA3B-8371-CDE39E397105}"/>
                </a:ext>
              </a:extLst>
            </p:cNvPr>
            <p:cNvGrpSpPr>
              <a:grpSpLocks noChangeAspect="1"/>
            </p:cNvGrpSpPr>
            <p:nvPr/>
          </p:nvGrpSpPr>
          <p:grpSpPr>
            <a:xfrm>
              <a:off x="5374779" y="3603810"/>
              <a:ext cx="1442442" cy="1458861"/>
              <a:chOff x="9233326" y="1942740"/>
              <a:chExt cx="1975944" cy="2022886"/>
            </a:xfrm>
          </p:grpSpPr>
          <p:sp>
            <p:nvSpPr>
              <p:cNvPr id="21" name="Oval 20">
                <a:extLst>
                  <a:ext uri="{FF2B5EF4-FFF2-40B4-BE49-F238E27FC236}">
                    <a16:creationId xmlns:a16="http://schemas.microsoft.com/office/drawing/2014/main" id="{730C09AA-93C4-F8AA-1A1E-EABAC5B8D94F}"/>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D4DE9CED-91FC-8D33-C62D-307BD7794E37}"/>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5" name="Group 14">
              <a:extLst>
                <a:ext uri="{FF2B5EF4-FFF2-40B4-BE49-F238E27FC236}">
                  <a16:creationId xmlns:a16="http://schemas.microsoft.com/office/drawing/2014/main" id="{4086D6C1-4913-BDDA-1E0A-3195C3BBE3B1}"/>
                </a:ext>
              </a:extLst>
            </p:cNvPr>
            <p:cNvGrpSpPr>
              <a:grpSpLocks noChangeAspect="1"/>
            </p:cNvGrpSpPr>
            <p:nvPr/>
          </p:nvGrpSpPr>
          <p:grpSpPr>
            <a:xfrm>
              <a:off x="7599256" y="3603810"/>
              <a:ext cx="1442442" cy="1458861"/>
              <a:chOff x="9233326" y="1886796"/>
              <a:chExt cx="1975944" cy="2022886"/>
            </a:xfrm>
          </p:grpSpPr>
          <p:sp>
            <p:nvSpPr>
              <p:cNvPr id="19" name="Oval 18">
                <a:extLst>
                  <a:ext uri="{FF2B5EF4-FFF2-40B4-BE49-F238E27FC236}">
                    <a16:creationId xmlns:a16="http://schemas.microsoft.com/office/drawing/2014/main" id="{FFBB6B66-4F53-DF26-1167-0C249B752F5B}"/>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ontent Placeholder 2">
                <a:extLst>
                  <a:ext uri="{FF2B5EF4-FFF2-40B4-BE49-F238E27FC236}">
                    <a16:creationId xmlns:a16="http://schemas.microsoft.com/office/drawing/2014/main" id="{80D8CB1B-0359-5965-78FE-0E37C596B9DB}"/>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6" name="Group 15">
              <a:extLst>
                <a:ext uri="{FF2B5EF4-FFF2-40B4-BE49-F238E27FC236}">
                  <a16:creationId xmlns:a16="http://schemas.microsoft.com/office/drawing/2014/main" id="{53B6182D-75C3-4ED7-8F20-BF26444DDBDE}"/>
                </a:ext>
              </a:extLst>
            </p:cNvPr>
            <p:cNvGrpSpPr>
              <a:grpSpLocks noChangeAspect="1"/>
            </p:cNvGrpSpPr>
            <p:nvPr/>
          </p:nvGrpSpPr>
          <p:grpSpPr>
            <a:xfrm>
              <a:off x="9823734" y="3603810"/>
              <a:ext cx="1442442" cy="1458861"/>
              <a:chOff x="9233326" y="1886796"/>
              <a:chExt cx="1975944" cy="2022886"/>
            </a:xfrm>
          </p:grpSpPr>
          <p:sp>
            <p:nvSpPr>
              <p:cNvPr id="17" name="Oval 16">
                <a:extLst>
                  <a:ext uri="{FF2B5EF4-FFF2-40B4-BE49-F238E27FC236}">
                    <a16:creationId xmlns:a16="http://schemas.microsoft.com/office/drawing/2014/main" id="{F87DED43-BF41-988F-311D-216E3E5C6B15}"/>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2">
                <a:extLst>
                  <a:ext uri="{FF2B5EF4-FFF2-40B4-BE49-F238E27FC236}">
                    <a16:creationId xmlns:a16="http://schemas.microsoft.com/office/drawing/2014/main" id="{42B7A868-4D3F-8853-CF84-790EA3126C24}"/>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spTree>
    <p:custDataLst>
      <p:tags r:id="rId1"/>
    </p:custDataLst>
    <p:extLst>
      <p:ext uri="{BB962C8B-B14F-4D97-AF65-F5344CB8AC3E}">
        <p14:creationId xmlns:p14="http://schemas.microsoft.com/office/powerpoint/2010/main" val="33980656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BE589-D64B-6175-910B-1AF86568E98B}"/>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10D256DE-331A-E70E-67B4-11C33C79655C}"/>
              </a:ext>
            </a:extLst>
          </p:cNvPr>
          <p:cNvSpPr>
            <a:spLocks noGrp="1"/>
          </p:cNvSpPr>
          <p:nvPr>
            <p:ph type="title" idx="4294967295"/>
          </p:nvPr>
        </p:nvSpPr>
        <p:spPr>
          <a:xfrm>
            <a:off x="0" y="-1477963"/>
            <a:ext cx="10515600" cy="1325563"/>
          </a:xfrm>
        </p:spPr>
        <p:txBody>
          <a:bodyPr/>
          <a:lstStyle/>
          <a:p>
            <a:r>
              <a:rPr lang="en-AU" sz="800">
                <a:solidFill>
                  <a:srgbClr val="E2E8E9"/>
                </a:solidFill>
                <a:latin typeface="+mn-lt"/>
              </a:rPr>
              <a:t>Slide 17 I do</a:t>
            </a:r>
          </a:p>
        </p:txBody>
      </p:sp>
      <p:pic>
        <p:nvPicPr>
          <p:cNvPr id="30" name="Picture 29">
            <a:extLst>
              <a:ext uri="{FF2B5EF4-FFF2-40B4-BE49-F238E27FC236}">
                <a16:creationId xmlns:a16="http://schemas.microsoft.com/office/drawing/2014/main" id="{7A972753-12D1-0A84-CE0B-8492D52EFAB9}"/>
              </a:ext>
              <a:ext uri="{C183D7F6-B498-43B3-948B-1728B52AA6E4}">
                <adec:decorative xmlns:adec="http://schemas.microsoft.com/office/drawing/2017/decorative" val="1"/>
              </a:ext>
            </a:extLst>
          </p:cNvPr>
          <p:cNvPicPr>
            <a:picLocks noChangeAspect="1"/>
          </p:cNvPicPr>
          <p:nvPr/>
        </p:nvPicPr>
        <p:blipFill>
          <a:blip r:embed="rId4"/>
          <a:srcRect t="85713" b="-4723"/>
          <a:stretch/>
        </p:blipFill>
        <p:spPr>
          <a:xfrm>
            <a:off x="493407" y="5623776"/>
            <a:ext cx="11205186" cy="947074"/>
          </a:xfrm>
          <a:prstGeom prst="rect">
            <a:avLst/>
          </a:prstGeom>
        </p:spPr>
      </p:pic>
      <p:pic>
        <p:nvPicPr>
          <p:cNvPr id="2" name="Picture 1" descr="Two hands apart and cupped to represnet the long vowel sound">
            <a:extLst>
              <a:ext uri="{FF2B5EF4-FFF2-40B4-BE49-F238E27FC236}">
                <a16:creationId xmlns:a16="http://schemas.microsoft.com/office/drawing/2014/main" id="{18BB408D-E3F4-C32B-F780-B8F7A6EA65C6}"/>
              </a:ext>
            </a:extLst>
          </p:cNvPr>
          <p:cNvPicPr>
            <a:picLocks noChangeAspect="1"/>
          </p:cNvPicPr>
          <p:nvPr/>
        </p:nvPicPr>
        <p:blipFill>
          <a:blip r:embed="rId5" r:link="rId6">
            <a:extLst>
              <a:ext uri="{28A0092B-C50C-407E-A947-70E740481C1C}">
                <a14:useLocalDpi xmlns:a14="http://schemas.microsoft.com/office/drawing/2010/main" val="0"/>
              </a:ext>
            </a:extLst>
          </a:blip>
          <a:srcRect/>
          <a:stretch>
            <a:fillRect/>
          </a:stretch>
        </p:blipFill>
        <p:spPr>
          <a:xfrm>
            <a:off x="5091953" y="1073523"/>
            <a:ext cx="2008094" cy="2008094"/>
          </a:xfrm>
          <a:prstGeom prst="rect">
            <a:avLst/>
          </a:prstGeom>
        </p:spPr>
      </p:pic>
      <p:grpSp>
        <p:nvGrpSpPr>
          <p:cNvPr id="3" name="Group 2" descr="a e i o u">
            <a:extLst>
              <a:ext uri="{FF2B5EF4-FFF2-40B4-BE49-F238E27FC236}">
                <a16:creationId xmlns:a16="http://schemas.microsoft.com/office/drawing/2014/main" id="{E4CF605F-2F98-ACBB-5570-622D4C40FA35}"/>
              </a:ext>
            </a:extLst>
          </p:cNvPr>
          <p:cNvGrpSpPr/>
          <p:nvPr/>
        </p:nvGrpSpPr>
        <p:grpSpPr>
          <a:xfrm>
            <a:off x="925824" y="3749490"/>
            <a:ext cx="10340351" cy="1458861"/>
            <a:chOff x="925825" y="3603810"/>
            <a:chExt cx="10340351" cy="1458861"/>
          </a:xfrm>
        </p:grpSpPr>
        <p:grpSp>
          <p:nvGrpSpPr>
            <p:cNvPr id="4" name="Group 3">
              <a:extLst>
                <a:ext uri="{FF2B5EF4-FFF2-40B4-BE49-F238E27FC236}">
                  <a16:creationId xmlns:a16="http://schemas.microsoft.com/office/drawing/2014/main" id="{CD89E80B-C237-7589-836C-5311219BCCDE}"/>
                </a:ext>
              </a:extLst>
            </p:cNvPr>
            <p:cNvGrpSpPr>
              <a:grpSpLocks noChangeAspect="1"/>
            </p:cNvGrpSpPr>
            <p:nvPr/>
          </p:nvGrpSpPr>
          <p:grpSpPr>
            <a:xfrm>
              <a:off x="925825" y="3603810"/>
              <a:ext cx="1442442" cy="1458861"/>
              <a:chOff x="9233326" y="1886796"/>
              <a:chExt cx="1975944" cy="2022886"/>
            </a:xfrm>
          </p:grpSpPr>
          <p:sp>
            <p:nvSpPr>
              <p:cNvPr id="25" name="Oval 24">
                <a:extLst>
                  <a:ext uri="{FF2B5EF4-FFF2-40B4-BE49-F238E27FC236}">
                    <a16:creationId xmlns:a16="http://schemas.microsoft.com/office/drawing/2014/main" id="{900CD4DF-DB42-50BE-277F-7834DE120334}"/>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ontent Placeholder 2">
                <a:extLst>
                  <a:ext uri="{FF2B5EF4-FFF2-40B4-BE49-F238E27FC236}">
                    <a16:creationId xmlns:a16="http://schemas.microsoft.com/office/drawing/2014/main" id="{7E93A1FF-D2A5-BD02-3777-F3117F343041}"/>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5" name="Group 4">
              <a:extLst>
                <a:ext uri="{FF2B5EF4-FFF2-40B4-BE49-F238E27FC236}">
                  <a16:creationId xmlns:a16="http://schemas.microsoft.com/office/drawing/2014/main" id="{A48340F2-CB60-9496-9ACB-9DE01CB6FC04}"/>
                </a:ext>
              </a:extLst>
            </p:cNvPr>
            <p:cNvGrpSpPr>
              <a:grpSpLocks noChangeAspect="1"/>
            </p:cNvGrpSpPr>
            <p:nvPr/>
          </p:nvGrpSpPr>
          <p:grpSpPr>
            <a:xfrm>
              <a:off x="3150302" y="3603810"/>
              <a:ext cx="1442442" cy="1458861"/>
              <a:chOff x="9233326" y="1886796"/>
              <a:chExt cx="1975944" cy="2022886"/>
            </a:xfrm>
          </p:grpSpPr>
          <p:sp>
            <p:nvSpPr>
              <p:cNvPr id="23" name="Oval 22">
                <a:extLst>
                  <a:ext uri="{FF2B5EF4-FFF2-40B4-BE49-F238E27FC236}">
                    <a16:creationId xmlns:a16="http://schemas.microsoft.com/office/drawing/2014/main" id="{0FF8ADC8-CF58-6C70-64A5-B082AA4485A7}"/>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ontent Placeholder 2">
                <a:extLst>
                  <a:ext uri="{FF2B5EF4-FFF2-40B4-BE49-F238E27FC236}">
                    <a16:creationId xmlns:a16="http://schemas.microsoft.com/office/drawing/2014/main" id="{AE5C419E-7A66-6ACC-B563-050AD8AE096D}"/>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6" name="Group 5">
              <a:extLst>
                <a:ext uri="{FF2B5EF4-FFF2-40B4-BE49-F238E27FC236}">
                  <a16:creationId xmlns:a16="http://schemas.microsoft.com/office/drawing/2014/main" id="{50B606F3-5103-EAD0-0384-DBD6DFEBEB6F}"/>
                </a:ext>
              </a:extLst>
            </p:cNvPr>
            <p:cNvGrpSpPr>
              <a:grpSpLocks noChangeAspect="1"/>
            </p:cNvGrpSpPr>
            <p:nvPr/>
          </p:nvGrpSpPr>
          <p:grpSpPr>
            <a:xfrm>
              <a:off x="5374779" y="3603810"/>
              <a:ext cx="1442442" cy="1458861"/>
              <a:chOff x="9233326" y="1942740"/>
              <a:chExt cx="1975944" cy="2022886"/>
            </a:xfrm>
          </p:grpSpPr>
          <p:sp>
            <p:nvSpPr>
              <p:cNvPr id="21" name="Oval 20">
                <a:extLst>
                  <a:ext uri="{FF2B5EF4-FFF2-40B4-BE49-F238E27FC236}">
                    <a16:creationId xmlns:a16="http://schemas.microsoft.com/office/drawing/2014/main" id="{05EF0A00-293B-6645-E343-4A58C9307947}"/>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9062EA01-0C6E-21E5-78C1-A6F204E5852E}"/>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5" name="Group 14">
              <a:extLst>
                <a:ext uri="{FF2B5EF4-FFF2-40B4-BE49-F238E27FC236}">
                  <a16:creationId xmlns:a16="http://schemas.microsoft.com/office/drawing/2014/main" id="{E2CAE0FA-BC2B-DCF1-910B-1AF9B777BEB2}"/>
                </a:ext>
              </a:extLst>
            </p:cNvPr>
            <p:cNvGrpSpPr>
              <a:grpSpLocks noChangeAspect="1"/>
            </p:cNvGrpSpPr>
            <p:nvPr/>
          </p:nvGrpSpPr>
          <p:grpSpPr>
            <a:xfrm>
              <a:off x="7599256" y="3603810"/>
              <a:ext cx="1442442" cy="1458861"/>
              <a:chOff x="9233326" y="1886796"/>
              <a:chExt cx="1975944" cy="2022886"/>
            </a:xfrm>
          </p:grpSpPr>
          <p:sp>
            <p:nvSpPr>
              <p:cNvPr id="19" name="Oval 18">
                <a:extLst>
                  <a:ext uri="{FF2B5EF4-FFF2-40B4-BE49-F238E27FC236}">
                    <a16:creationId xmlns:a16="http://schemas.microsoft.com/office/drawing/2014/main" id="{BE247047-E4C3-1F5B-6701-493C54DEE1FD}"/>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ontent Placeholder 2">
                <a:extLst>
                  <a:ext uri="{FF2B5EF4-FFF2-40B4-BE49-F238E27FC236}">
                    <a16:creationId xmlns:a16="http://schemas.microsoft.com/office/drawing/2014/main" id="{EA2E12C8-9FE9-1A12-2221-DDE4BCE8E35B}"/>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6" name="Group 15">
              <a:extLst>
                <a:ext uri="{FF2B5EF4-FFF2-40B4-BE49-F238E27FC236}">
                  <a16:creationId xmlns:a16="http://schemas.microsoft.com/office/drawing/2014/main" id="{3C8E3782-92BA-758A-1B09-33E7726CAE62}"/>
                </a:ext>
              </a:extLst>
            </p:cNvPr>
            <p:cNvGrpSpPr>
              <a:grpSpLocks noChangeAspect="1"/>
            </p:cNvGrpSpPr>
            <p:nvPr/>
          </p:nvGrpSpPr>
          <p:grpSpPr>
            <a:xfrm>
              <a:off x="9823734" y="3603810"/>
              <a:ext cx="1442442" cy="1458861"/>
              <a:chOff x="9233326" y="1886796"/>
              <a:chExt cx="1975944" cy="2022886"/>
            </a:xfrm>
          </p:grpSpPr>
          <p:sp>
            <p:nvSpPr>
              <p:cNvPr id="17" name="Oval 16">
                <a:extLst>
                  <a:ext uri="{FF2B5EF4-FFF2-40B4-BE49-F238E27FC236}">
                    <a16:creationId xmlns:a16="http://schemas.microsoft.com/office/drawing/2014/main" id="{B63BF011-C0CA-76FB-6670-29C295F7F934}"/>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2">
                <a:extLst>
                  <a:ext uri="{FF2B5EF4-FFF2-40B4-BE49-F238E27FC236}">
                    <a16:creationId xmlns:a16="http://schemas.microsoft.com/office/drawing/2014/main" id="{EEF1A193-7A37-B454-D7EF-D5C763CECD00}"/>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spTree>
    <p:custDataLst>
      <p:tags r:id="rId1"/>
    </p:custDataLst>
    <p:extLst>
      <p:ext uri="{BB962C8B-B14F-4D97-AF65-F5344CB8AC3E}">
        <p14:creationId xmlns:p14="http://schemas.microsoft.com/office/powerpoint/2010/main" val="39665880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4C1556-1D9D-6B8A-4941-5F1231A208E4}"/>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B5D33184-DCAC-12D4-B1D2-ED4981B14E13}"/>
              </a:ext>
            </a:extLst>
          </p:cNvPr>
          <p:cNvSpPr>
            <a:spLocks noGrp="1"/>
          </p:cNvSpPr>
          <p:nvPr>
            <p:ph type="title" idx="4294967295"/>
          </p:nvPr>
        </p:nvSpPr>
        <p:spPr>
          <a:xfrm>
            <a:off x="0" y="-1477963"/>
            <a:ext cx="10515600" cy="1325563"/>
          </a:xfrm>
        </p:spPr>
        <p:txBody>
          <a:bodyPr/>
          <a:lstStyle/>
          <a:p>
            <a:r>
              <a:rPr lang="en-AU" sz="800">
                <a:solidFill>
                  <a:srgbClr val="E2E8E9"/>
                </a:solidFill>
                <a:latin typeface="+mn-lt"/>
              </a:rPr>
              <a:t>Slide 18 I do</a:t>
            </a:r>
          </a:p>
        </p:txBody>
      </p:sp>
      <p:pic>
        <p:nvPicPr>
          <p:cNvPr id="30" name="Picture 29">
            <a:extLst>
              <a:ext uri="{FF2B5EF4-FFF2-40B4-BE49-F238E27FC236}">
                <a16:creationId xmlns:a16="http://schemas.microsoft.com/office/drawing/2014/main" id="{C1A7422C-A124-760B-6A4A-FECA8DAAE0C2}"/>
              </a:ext>
              <a:ext uri="{C183D7F6-B498-43B3-948B-1728B52AA6E4}">
                <adec:decorative xmlns:adec="http://schemas.microsoft.com/office/drawing/2017/decorative" val="1"/>
              </a:ext>
            </a:extLst>
          </p:cNvPr>
          <p:cNvPicPr>
            <a:picLocks noChangeAspect="1"/>
          </p:cNvPicPr>
          <p:nvPr/>
        </p:nvPicPr>
        <p:blipFill>
          <a:blip r:embed="rId4"/>
          <a:srcRect t="85713" b="-4723"/>
          <a:stretch/>
        </p:blipFill>
        <p:spPr>
          <a:xfrm>
            <a:off x="493407" y="5623776"/>
            <a:ext cx="11205186" cy="947074"/>
          </a:xfrm>
          <a:prstGeom prst="rect">
            <a:avLst/>
          </a:prstGeom>
        </p:spPr>
      </p:pic>
      <p:pic>
        <p:nvPicPr>
          <p:cNvPr id="7" name="Picture 6" descr="Long vowel sound symbol. Hands are cupped and shoulder distance apart">
            <a:extLst>
              <a:ext uri="{FF2B5EF4-FFF2-40B4-BE49-F238E27FC236}">
                <a16:creationId xmlns:a16="http://schemas.microsoft.com/office/drawing/2014/main" id="{EC75FC8F-2DCB-B0B4-C25F-E7101509756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258235" y="1591235"/>
            <a:ext cx="3675529" cy="3675529"/>
          </a:xfrm>
          <a:prstGeom prst="rect">
            <a:avLst/>
          </a:prstGeom>
        </p:spPr>
      </p:pic>
    </p:spTree>
    <p:custDataLst>
      <p:tags r:id="rId1"/>
    </p:custDataLst>
    <p:extLst>
      <p:ext uri="{BB962C8B-B14F-4D97-AF65-F5344CB8AC3E}">
        <p14:creationId xmlns:p14="http://schemas.microsoft.com/office/powerpoint/2010/main" val="32520317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33EF4-0D4E-0F23-FE92-E492E4E807C4}"/>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F7562B9E-5F06-30F9-D4A0-58D09B46211B}"/>
              </a:ext>
            </a:extLst>
          </p:cNvPr>
          <p:cNvSpPr>
            <a:spLocks noGrp="1"/>
          </p:cNvSpPr>
          <p:nvPr>
            <p:ph type="title"/>
          </p:nvPr>
        </p:nvSpPr>
        <p:spPr>
          <a:xfrm>
            <a:off x="0" y="-1477963"/>
            <a:ext cx="10515600" cy="1325563"/>
          </a:xfrm>
        </p:spPr>
        <p:txBody>
          <a:bodyPr/>
          <a:lstStyle/>
          <a:p>
            <a:r>
              <a:rPr lang="en-AU" sz="800">
                <a:solidFill>
                  <a:srgbClr val="E2E8E9"/>
                </a:solidFill>
                <a:latin typeface="+mn-lt"/>
              </a:rPr>
              <a:t>Slide 19 I do</a:t>
            </a:r>
          </a:p>
        </p:txBody>
      </p:sp>
      <p:pic>
        <p:nvPicPr>
          <p:cNvPr id="2" name="Picture 1" descr="Long vowel sound symbol. Hands are cupped and shoulder distance apart">
            <a:extLst>
              <a:ext uri="{FF2B5EF4-FFF2-40B4-BE49-F238E27FC236}">
                <a16:creationId xmlns:a16="http://schemas.microsoft.com/office/drawing/2014/main" id="{A6EF298E-EB65-408C-1FD5-4381B881F6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58235" y="1591235"/>
            <a:ext cx="3675529" cy="3675529"/>
          </a:xfrm>
          <a:prstGeom prst="rect">
            <a:avLst/>
          </a:prstGeom>
        </p:spPr>
      </p:pic>
    </p:spTree>
    <p:custDataLst>
      <p:tags r:id="rId1"/>
    </p:custDataLst>
    <p:extLst>
      <p:ext uri="{BB962C8B-B14F-4D97-AF65-F5344CB8AC3E}">
        <p14:creationId xmlns:p14="http://schemas.microsoft.com/office/powerpoint/2010/main" val="3215483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454BD-59A5-2BE6-DF4A-C432C62F6C22}"/>
              </a:ext>
            </a:extLst>
          </p:cNvPr>
          <p:cNvSpPr>
            <a:spLocks noGrp="1"/>
          </p:cNvSpPr>
          <p:nvPr>
            <p:ph type="title" idx="4294967295"/>
          </p:nvPr>
        </p:nvSpPr>
        <p:spPr/>
        <p:txBody>
          <a:bodyPr/>
          <a:lstStyle/>
          <a:p>
            <a:r>
              <a:rPr lang="en-AU" sz="800">
                <a:solidFill>
                  <a:srgbClr val="E2E8E9"/>
                </a:solidFill>
                <a:latin typeface="+mn-lt"/>
              </a:rPr>
              <a:t>Slide 2 Phonemic awareness</a:t>
            </a:r>
            <a:r>
              <a:rPr lang="en-AU" sz="800" baseline="0">
                <a:solidFill>
                  <a:srgbClr val="E2E8E9"/>
                </a:solidFill>
                <a:latin typeface="+mn-lt"/>
              </a:rPr>
              <a:t> review</a:t>
            </a:r>
            <a:endParaRPr lang="en-AU" sz="800">
              <a:solidFill>
                <a:srgbClr val="E2E8E9"/>
              </a:solidFill>
              <a:latin typeface="+mn-lt"/>
            </a:endParaRPr>
          </a:p>
        </p:txBody>
      </p:sp>
      <p:grpSp>
        <p:nvGrpSpPr>
          <p:cNvPr id="3" name="Group 2" descr="letter tiles for consonants: p, r, t, n, w&#10;letter tiles for vowels: e u">
            <a:extLst>
              <a:ext uri="{FF2B5EF4-FFF2-40B4-BE49-F238E27FC236}">
                <a16:creationId xmlns:a16="http://schemas.microsoft.com/office/drawing/2014/main" id="{DD45A32D-BF6B-4149-C526-A9BAAA72341F}"/>
              </a:ext>
            </a:extLst>
          </p:cNvPr>
          <p:cNvGrpSpPr/>
          <p:nvPr/>
        </p:nvGrpSpPr>
        <p:grpSpPr>
          <a:xfrm>
            <a:off x="1471079" y="1418674"/>
            <a:ext cx="8707308" cy="4617184"/>
            <a:chOff x="1471079" y="1418674"/>
            <a:chExt cx="8707308" cy="4617184"/>
          </a:xfrm>
        </p:grpSpPr>
        <p:grpSp>
          <p:nvGrpSpPr>
            <p:cNvPr id="4" name="Group 3">
              <a:extLst>
                <a:ext uri="{FF2B5EF4-FFF2-40B4-BE49-F238E27FC236}">
                  <a16:creationId xmlns:a16="http://schemas.microsoft.com/office/drawing/2014/main" id="{0EB5D824-9336-1F11-6FC8-E3FC5DA0AC5D}"/>
                </a:ext>
              </a:extLst>
            </p:cNvPr>
            <p:cNvGrpSpPr>
              <a:grpSpLocks noChangeAspect="1"/>
            </p:cNvGrpSpPr>
            <p:nvPr/>
          </p:nvGrpSpPr>
          <p:grpSpPr>
            <a:xfrm>
              <a:off x="1471079" y="1418674"/>
              <a:ext cx="1442443" cy="1421928"/>
              <a:chOff x="599076" y="3828850"/>
              <a:chExt cx="1975945" cy="1971676"/>
            </a:xfrm>
          </p:grpSpPr>
          <p:sp>
            <p:nvSpPr>
              <p:cNvPr id="31" name="Rounded Rectangle 2">
                <a:extLst>
                  <a:ext uri="{FF2B5EF4-FFF2-40B4-BE49-F238E27FC236}">
                    <a16:creationId xmlns:a16="http://schemas.microsoft.com/office/drawing/2014/main" id="{260AB371-A6A6-8C4D-34D3-3DE56BBD3C2B}"/>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Content Placeholder 2">
                <a:extLst>
                  <a:ext uri="{FF2B5EF4-FFF2-40B4-BE49-F238E27FC236}">
                    <a16:creationId xmlns:a16="http://schemas.microsoft.com/office/drawing/2014/main" id="{B5D0EBF2-A1D6-E6E3-66BB-10915C8C3FD3}"/>
                  </a:ext>
                </a:extLst>
              </p:cNvPr>
              <p:cNvSpPr txBox="1">
                <a:spLocks/>
              </p:cNvSpPr>
              <p:nvPr/>
            </p:nvSpPr>
            <p:spPr>
              <a:xfrm>
                <a:off x="599077" y="3828850"/>
                <a:ext cx="1975944" cy="19716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b</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5" name="Group 4">
              <a:extLst>
                <a:ext uri="{FF2B5EF4-FFF2-40B4-BE49-F238E27FC236}">
                  <a16:creationId xmlns:a16="http://schemas.microsoft.com/office/drawing/2014/main" id="{A72CF192-8A76-65F8-0E69-D8EF68820BB1}"/>
                </a:ext>
              </a:extLst>
            </p:cNvPr>
            <p:cNvGrpSpPr>
              <a:grpSpLocks noChangeAspect="1"/>
            </p:cNvGrpSpPr>
            <p:nvPr/>
          </p:nvGrpSpPr>
          <p:grpSpPr>
            <a:xfrm>
              <a:off x="3221557" y="1455747"/>
              <a:ext cx="1442443" cy="1421928"/>
              <a:chOff x="599076" y="3880259"/>
              <a:chExt cx="1975945" cy="1971680"/>
            </a:xfrm>
          </p:grpSpPr>
          <p:sp>
            <p:nvSpPr>
              <p:cNvPr id="29" name="Rounded Rectangle 15">
                <a:extLst>
                  <a:ext uri="{FF2B5EF4-FFF2-40B4-BE49-F238E27FC236}">
                    <a16:creationId xmlns:a16="http://schemas.microsoft.com/office/drawing/2014/main" id="{E9E6E670-A80A-9434-FB74-BB750B5A65CF}"/>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Content Placeholder 2">
                <a:extLst>
                  <a:ext uri="{FF2B5EF4-FFF2-40B4-BE49-F238E27FC236}">
                    <a16:creationId xmlns:a16="http://schemas.microsoft.com/office/drawing/2014/main" id="{2A543442-90F3-C42B-46B4-22DB620F0D4F}"/>
                  </a:ext>
                </a:extLst>
              </p:cNvPr>
              <p:cNvSpPr txBox="1">
                <a:spLocks/>
              </p:cNvSpPr>
              <p:nvPr/>
            </p:nvSpPr>
            <p:spPr>
              <a:xfrm>
                <a:off x="599077" y="3880259"/>
                <a:ext cx="1975944" cy="197168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r</a:t>
                </a:r>
              </a:p>
            </p:txBody>
          </p:sp>
        </p:grpSp>
        <p:grpSp>
          <p:nvGrpSpPr>
            <p:cNvPr id="6" name="Group 5">
              <a:extLst>
                <a:ext uri="{FF2B5EF4-FFF2-40B4-BE49-F238E27FC236}">
                  <a16:creationId xmlns:a16="http://schemas.microsoft.com/office/drawing/2014/main" id="{FDAF2211-4FD2-FE17-556F-E3711F6E2235}"/>
                </a:ext>
              </a:extLst>
            </p:cNvPr>
            <p:cNvGrpSpPr>
              <a:grpSpLocks noChangeAspect="1"/>
            </p:cNvGrpSpPr>
            <p:nvPr/>
          </p:nvGrpSpPr>
          <p:grpSpPr>
            <a:xfrm>
              <a:off x="4972035" y="1426253"/>
              <a:ext cx="1442443" cy="1421928"/>
              <a:chOff x="599076" y="3839360"/>
              <a:chExt cx="1975945" cy="1971679"/>
            </a:xfrm>
          </p:grpSpPr>
          <p:sp>
            <p:nvSpPr>
              <p:cNvPr id="27" name="Rounded Rectangle 20">
                <a:extLst>
                  <a:ext uri="{FF2B5EF4-FFF2-40B4-BE49-F238E27FC236}">
                    <a16:creationId xmlns:a16="http://schemas.microsoft.com/office/drawing/2014/main" id="{33D87D19-4E74-7C0B-157E-27DA3FD2411F}"/>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Content Placeholder 2">
                <a:extLst>
                  <a:ext uri="{FF2B5EF4-FFF2-40B4-BE49-F238E27FC236}">
                    <a16:creationId xmlns:a16="http://schemas.microsoft.com/office/drawing/2014/main" id="{7D933C22-7462-694B-E5CD-91C3EE66F336}"/>
                  </a:ext>
                </a:extLst>
              </p:cNvPr>
              <p:cNvSpPr txBox="1">
                <a:spLocks/>
              </p:cNvSpPr>
              <p:nvPr/>
            </p:nvSpPr>
            <p:spPr>
              <a:xfrm>
                <a:off x="599077" y="3839360"/>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t</a:t>
                </a:r>
              </a:p>
            </p:txBody>
          </p:sp>
        </p:grpSp>
        <p:grpSp>
          <p:nvGrpSpPr>
            <p:cNvPr id="8" name="Group 7">
              <a:extLst>
                <a:ext uri="{FF2B5EF4-FFF2-40B4-BE49-F238E27FC236}">
                  <a16:creationId xmlns:a16="http://schemas.microsoft.com/office/drawing/2014/main" id="{3A626B04-ED57-B625-1684-DB2C6FE1B83E}"/>
                </a:ext>
              </a:extLst>
            </p:cNvPr>
            <p:cNvGrpSpPr>
              <a:grpSpLocks noChangeAspect="1"/>
            </p:cNvGrpSpPr>
            <p:nvPr/>
          </p:nvGrpSpPr>
          <p:grpSpPr>
            <a:xfrm>
              <a:off x="2327846" y="3026305"/>
              <a:ext cx="1485562" cy="1453260"/>
              <a:chOff x="1772727" y="3885516"/>
              <a:chExt cx="2035012" cy="2015126"/>
            </a:xfrm>
          </p:grpSpPr>
          <p:sp>
            <p:nvSpPr>
              <p:cNvPr id="25" name="Rounded Rectangle 23">
                <a:extLst>
                  <a:ext uri="{FF2B5EF4-FFF2-40B4-BE49-F238E27FC236}">
                    <a16:creationId xmlns:a16="http://schemas.microsoft.com/office/drawing/2014/main" id="{65BE4E85-9A87-C72E-FE87-DFEDF5467E10}"/>
                  </a:ext>
                </a:extLst>
              </p:cNvPr>
              <p:cNvSpPr/>
              <p:nvPr/>
            </p:nvSpPr>
            <p:spPr>
              <a:xfrm>
                <a:off x="1772727" y="3885516"/>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6" name="Content Placeholder 2">
                <a:extLst>
                  <a:ext uri="{FF2B5EF4-FFF2-40B4-BE49-F238E27FC236}">
                    <a16:creationId xmlns:a16="http://schemas.microsoft.com/office/drawing/2014/main" id="{5AFAB484-6420-ADFD-68DF-6B1004486C53}"/>
                  </a:ext>
                </a:extLst>
              </p:cNvPr>
              <p:cNvSpPr txBox="1">
                <a:spLocks/>
              </p:cNvSpPr>
              <p:nvPr/>
            </p:nvSpPr>
            <p:spPr>
              <a:xfrm>
                <a:off x="1831795" y="3928959"/>
                <a:ext cx="1975944" cy="197168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n</a:t>
                </a:r>
              </a:p>
            </p:txBody>
          </p:sp>
        </p:grpSp>
        <p:grpSp>
          <p:nvGrpSpPr>
            <p:cNvPr id="9" name="Group 8">
              <a:extLst>
                <a:ext uri="{FF2B5EF4-FFF2-40B4-BE49-F238E27FC236}">
                  <a16:creationId xmlns:a16="http://schemas.microsoft.com/office/drawing/2014/main" id="{49A7C807-9BB1-7B00-3CDA-DE1691426C03}"/>
                </a:ext>
              </a:extLst>
            </p:cNvPr>
            <p:cNvGrpSpPr>
              <a:grpSpLocks noChangeAspect="1"/>
            </p:cNvGrpSpPr>
            <p:nvPr/>
          </p:nvGrpSpPr>
          <p:grpSpPr>
            <a:xfrm>
              <a:off x="4078323" y="3012039"/>
              <a:ext cx="1485562" cy="1421928"/>
              <a:chOff x="1772727" y="3865732"/>
              <a:chExt cx="2035012" cy="1971678"/>
            </a:xfrm>
          </p:grpSpPr>
          <p:sp>
            <p:nvSpPr>
              <p:cNvPr id="23" name="Rounded Rectangle 26">
                <a:extLst>
                  <a:ext uri="{FF2B5EF4-FFF2-40B4-BE49-F238E27FC236}">
                    <a16:creationId xmlns:a16="http://schemas.microsoft.com/office/drawing/2014/main" id="{A1516EA4-663E-CA85-FFF9-4089DAB95749}"/>
                  </a:ext>
                </a:extLst>
              </p:cNvPr>
              <p:cNvSpPr/>
              <p:nvPr/>
            </p:nvSpPr>
            <p:spPr>
              <a:xfrm>
                <a:off x="1772727" y="3885516"/>
                <a:ext cx="1975945" cy="180049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4" name="Content Placeholder 2">
                <a:extLst>
                  <a:ext uri="{FF2B5EF4-FFF2-40B4-BE49-F238E27FC236}">
                    <a16:creationId xmlns:a16="http://schemas.microsoft.com/office/drawing/2014/main" id="{19946828-7157-91E7-3BC1-9F1D27830AA5}"/>
                  </a:ext>
                </a:extLst>
              </p:cNvPr>
              <p:cNvSpPr txBox="1">
                <a:spLocks/>
              </p:cNvSpPr>
              <p:nvPr/>
            </p:nvSpPr>
            <p:spPr>
              <a:xfrm>
                <a:off x="1831795" y="3865732"/>
                <a:ext cx="1975944" cy="197167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s</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2" name="Group 11">
              <a:extLst>
                <a:ext uri="{FF2B5EF4-FFF2-40B4-BE49-F238E27FC236}">
                  <a16:creationId xmlns:a16="http://schemas.microsoft.com/office/drawing/2014/main" id="{E9CDF8EA-8657-9B0C-0455-43EB03192658}"/>
                </a:ext>
              </a:extLst>
            </p:cNvPr>
            <p:cNvGrpSpPr>
              <a:grpSpLocks noChangeAspect="1"/>
            </p:cNvGrpSpPr>
            <p:nvPr/>
          </p:nvGrpSpPr>
          <p:grpSpPr>
            <a:xfrm>
              <a:off x="8735945" y="2477197"/>
              <a:ext cx="1442442" cy="1421932"/>
              <a:chOff x="9229679" y="1193104"/>
              <a:chExt cx="1975944" cy="1971684"/>
            </a:xfrm>
          </p:grpSpPr>
          <p:sp>
            <p:nvSpPr>
              <p:cNvPr id="17" name="Oval 16">
                <a:extLst>
                  <a:ext uri="{FF2B5EF4-FFF2-40B4-BE49-F238E27FC236}">
                    <a16:creationId xmlns:a16="http://schemas.microsoft.com/office/drawing/2014/main" id="{7DF18B51-4E57-04A5-8B41-890177A04407}"/>
                  </a:ext>
                </a:extLst>
              </p:cNvPr>
              <p:cNvSpPr/>
              <p:nvPr/>
            </p:nvSpPr>
            <p:spPr>
              <a:xfrm>
                <a:off x="9322660" y="1283955"/>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2">
                <a:extLst>
                  <a:ext uri="{FF2B5EF4-FFF2-40B4-BE49-F238E27FC236}">
                    <a16:creationId xmlns:a16="http://schemas.microsoft.com/office/drawing/2014/main" id="{826321B3-FD2C-9732-75DE-D6E7D961163F}"/>
                  </a:ext>
                </a:extLst>
              </p:cNvPr>
              <p:cNvSpPr txBox="1">
                <a:spLocks/>
              </p:cNvSpPr>
              <p:nvPr/>
            </p:nvSpPr>
            <p:spPr>
              <a:xfrm>
                <a:off x="9229679" y="1193104"/>
                <a:ext cx="1975944" cy="19716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3" name="Group 12">
              <a:extLst>
                <a:ext uri="{FF2B5EF4-FFF2-40B4-BE49-F238E27FC236}">
                  <a16:creationId xmlns:a16="http://schemas.microsoft.com/office/drawing/2014/main" id="{59B2DA7D-6379-CC67-4E92-C8B6AAD717E3}"/>
                </a:ext>
              </a:extLst>
            </p:cNvPr>
            <p:cNvGrpSpPr/>
            <p:nvPr/>
          </p:nvGrpSpPr>
          <p:grpSpPr>
            <a:xfrm>
              <a:off x="3555972" y="6035858"/>
              <a:ext cx="4903075" cy="0"/>
              <a:chOff x="2890345" y="6253655"/>
              <a:chExt cx="4903075" cy="0"/>
            </a:xfrm>
          </p:grpSpPr>
          <p:cxnSp>
            <p:nvCxnSpPr>
              <p:cNvPr id="14" name="Straight Connector 13">
                <a:extLst>
                  <a:ext uri="{FF2B5EF4-FFF2-40B4-BE49-F238E27FC236}">
                    <a16:creationId xmlns:a16="http://schemas.microsoft.com/office/drawing/2014/main" id="{8B5FDA73-9607-0039-7C23-A1AAD8224A0C}"/>
                  </a:ext>
                </a:extLst>
              </p:cNvPr>
              <p:cNvCxnSpPr>
                <a:cxnSpLocks/>
              </p:cNvCxnSpPr>
              <p:nvPr/>
            </p:nvCxnSpPr>
            <p:spPr>
              <a:xfrm>
                <a:off x="2890345"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7C90400E-2D9E-FB03-FDCB-815DD30AFBF9}"/>
                  </a:ext>
                </a:extLst>
              </p:cNvPr>
              <p:cNvCxnSpPr>
                <a:cxnSpLocks/>
              </p:cNvCxnSpPr>
              <p:nvPr/>
            </p:nvCxnSpPr>
            <p:spPr>
              <a:xfrm>
                <a:off x="4590393"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1915852-452A-6485-B0A1-F9E4C2178E96}"/>
                  </a:ext>
                </a:extLst>
              </p:cNvPr>
              <p:cNvCxnSpPr>
                <a:cxnSpLocks/>
              </p:cNvCxnSpPr>
              <p:nvPr/>
            </p:nvCxnSpPr>
            <p:spPr>
              <a:xfrm>
                <a:off x="6290441"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37496188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BE589-D64B-6175-910B-1AF86568E98B}"/>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10D256DE-331A-E70E-67B4-11C33C79655C}"/>
              </a:ext>
            </a:extLst>
          </p:cNvPr>
          <p:cNvSpPr>
            <a:spLocks noGrp="1"/>
          </p:cNvSpPr>
          <p:nvPr>
            <p:ph type="title" idx="4294967295"/>
          </p:nvPr>
        </p:nvSpPr>
        <p:spPr>
          <a:xfrm>
            <a:off x="0" y="-1477963"/>
            <a:ext cx="10515600" cy="1325563"/>
          </a:xfrm>
        </p:spPr>
        <p:txBody>
          <a:bodyPr/>
          <a:lstStyle/>
          <a:p>
            <a:r>
              <a:rPr lang="en-AU" sz="800">
                <a:solidFill>
                  <a:srgbClr val="E2E8E9"/>
                </a:solidFill>
                <a:latin typeface="+mn-lt"/>
              </a:rPr>
              <a:t>Slide 20 I do</a:t>
            </a:r>
          </a:p>
        </p:txBody>
      </p:sp>
    </p:spTree>
    <p:custDataLst>
      <p:tags r:id="rId1"/>
    </p:custDataLst>
    <p:extLst>
      <p:ext uri="{BB962C8B-B14F-4D97-AF65-F5344CB8AC3E}">
        <p14:creationId xmlns:p14="http://schemas.microsoft.com/office/powerpoint/2010/main" val="19637870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32F07-4B2D-1469-4EA5-EF68A3198529}"/>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E3551850-4CC8-BE5E-4E47-D3F8BE73CC99}"/>
              </a:ext>
            </a:extLst>
          </p:cNvPr>
          <p:cNvSpPr>
            <a:spLocks noGrp="1"/>
          </p:cNvSpPr>
          <p:nvPr>
            <p:ph type="title" idx="4294967295"/>
          </p:nvPr>
        </p:nvSpPr>
        <p:spPr>
          <a:xfrm>
            <a:off x="0" y="-1477963"/>
            <a:ext cx="10515600" cy="1325563"/>
          </a:xfrm>
        </p:spPr>
        <p:txBody>
          <a:bodyPr/>
          <a:lstStyle/>
          <a:p>
            <a:r>
              <a:rPr lang="en-AU" sz="800">
                <a:solidFill>
                  <a:srgbClr val="E2E8E9"/>
                </a:solidFill>
                <a:latin typeface="+mn-lt"/>
              </a:rPr>
              <a:t>Slide 21 I do</a:t>
            </a:r>
          </a:p>
        </p:txBody>
      </p:sp>
      <p:grpSp>
        <p:nvGrpSpPr>
          <p:cNvPr id="3" name="Group 2" descr="Two rows of shapes. On the top row there is a square followed by a circle. The circle has a long arrow underneaath it and extending past it. On the second row there is a circle directly underneath the square. This circle also has  a long arrow underneaath it and extending past it.">
            <a:extLst>
              <a:ext uri="{FF2B5EF4-FFF2-40B4-BE49-F238E27FC236}">
                <a16:creationId xmlns:a16="http://schemas.microsoft.com/office/drawing/2014/main" id="{4D15F8A7-6CE0-C4A4-81DC-180E37488DB9}"/>
              </a:ext>
            </a:extLst>
          </p:cNvPr>
          <p:cNvGrpSpPr/>
          <p:nvPr/>
        </p:nvGrpSpPr>
        <p:grpSpPr>
          <a:xfrm>
            <a:off x="3823341" y="2490459"/>
            <a:ext cx="4545318" cy="1877082"/>
            <a:chOff x="4228682" y="1886124"/>
            <a:chExt cx="4545318" cy="1877082"/>
          </a:xfrm>
        </p:grpSpPr>
        <p:sp>
          <p:nvSpPr>
            <p:cNvPr id="6" name="Oval 5">
              <a:extLst>
                <a:ext uri="{FF2B5EF4-FFF2-40B4-BE49-F238E27FC236}">
                  <a16:creationId xmlns:a16="http://schemas.microsoft.com/office/drawing/2014/main" id="{D2F06E7B-32A7-CD23-DD26-D2E7DC1F701E}"/>
                </a:ext>
              </a:extLst>
            </p:cNvPr>
            <p:cNvSpPr/>
            <p:nvPr userDrawn="1"/>
          </p:nvSpPr>
          <p:spPr>
            <a:xfrm>
              <a:off x="5859859" y="1886124"/>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3">
              <a:extLst>
                <a:ext uri="{FF2B5EF4-FFF2-40B4-BE49-F238E27FC236}">
                  <a16:creationId xmlns:a16="http://schemas.microsoft.com/office/drawing/2014/main" id="{FE9F1340-00D6-6F38-2322-2771C31E6B83}"/>
                </a:ext>
              </a:extLst>
            </p:cNvPr>
            <p:cNvSpPr/>
            <p:nvPr userDrawn="1"/>
          </p:nvSpPr>
          <p:spPr>
            <a:xfrm>
              <a:off x="4228682" y="188706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3B4F9440-BD7D-4163-797A-21F8B7501052}"/>
                </a:ext>
              </a:extLst>
            </p:cNvPr>
            <p:cNvPicPr>
              <a:picLocks noChangeAspect="1"/>
            </p:cNvPicPr>
            <p:nvPr/>
          </p:nvPicPr>
          <p:blipFill>
            <a:blip r:embed="rId4"/>
            <a:stretch>
              <a:fillRect/>
            </a:stretch>
          </p:blipFill>
          <p:spPr>
            <a:xfrm>
              <a:off x="5859859" y="3324256"/>
              <a:ext cx="2914141" cy="438950"/>
            </a:xfrm>
            <a:prstGeom prst="rect">
              <a:avLst/>
            </a:prstGeom>
          </p:spPr>
        </p:pic>
      </p:grpSp>
    </p:spTree>
    <p:custDataLst>
      <p:tags r:id="rId1"/>
    </p:custDataLst>
    <p:extLst>
      <p:ext uri="{BB962C8B-B14F-4D97-AF65-F5344CB8AC3E}">
        <p14:creationId xmlns:p14="http://schemas.microsoft.com/office/powerpoint/2010/main" val="32700062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32F07-4B2D-1469-4EA5-EF68A3198529}"/>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E3551850-4CC8-BE5E-4E47-D3F8BE73CC99}"/>
              </a:ext>
            </a:extLst>
          </p:cNvPr>
          <p:cNvSpPr>
            <a:spLocks noGrp="1"/>
          </p:cNvSpPr>
          <p:nvPr>
            <p:ph type="title" idx="4294967295"/>
          </p:nvPr>
        </p:nvSpPr>
        <p:spPr>
          <a:xfrm>
            <a:off x="0" y="-1477963"/>
            <a:ext cx="10515600" cy="1325563"/>
          </a:xfrm>
        </p:spPr>
        <p:txBody>
          <a:bodyPr/>
          <a:lstStyle/>
          <a:p>
            <a:r>
              <a:rPr lang="en-AU" sz="800" dirty="0">
                <a:solidFill>
                  <a:srgbClr val="E2E8E9"/>
                </a:solidFill>
                <a:latin typeface="+mn-lt"/>
              </a:rPr>
              <a:t>Slide 22 I do</a:t>
            </a:r>
          </a:p>
        </p:txBody>
      </p:sp>
      <p:grpSp>
        <p:nvGrpSpPr>
          <p:cNvPr id="3" name="Group 2" descr="Two rows of shapes. On the top row there is a square followed by a circle. The circle has a long arrow underneaath it and extending past it. On the second row there is a circle directly underneath the square. This circle also has  a long arrow underneaath it and extending past it.">
            <a:extLst>
              <a:ext uri="{FF2B5EF4-FFF2-40B4-BE49-F238E27FC236}">
                <a16:creationId xmlns:a16="http://schemas.microsoft.com/office/drawing/2014/main" id="{4D15F8A7-6CE0-C4A4-81DC-180E37488DB9}"/>
              </a:ext>
            </a:extLst>
          </p:cNvPr>
          <p:cNvGrpSpPr/>
          <p:nvPr/>
        </p:nvGrpSpPr>
        <p:grpSpPr>
          <a:xfrm>
            <a:off x="4228682" y="1886124"/>
            <a:ext cx="4545318" cy="3833225"/>
            <a:chOff x="4228682" y="1886124"/>
            <a:chExt cx="4545318" cy="3833225"/>
          </a:xfrm>
        </p:grpSpPr>
        <p:sp>
          <p:nvSpPr>
            <p:cNvPr id="6" name="Oval 5">
              <a:extLst>
                <a:ext uri="{FF2B5EF4-FFF2-40B4-BE49-F238E27FC236}">
                  <a16:creationId xmlns:a16="http://schemas.microsoft.com/office/drawing/2014/main" id="{D2F06E7B-32A7-CD23-DD26-D2E7DC1F701E}"/>
                </a:ext>
              </a:extLst>
            </p:cNvPr>
            <p:cNvSpPr/>
            <p:nvPr userDrawn="1"/>
          </p:nvSpPr>
          <p:spPr>
            <a:xfrm>
              <a:off x="5859859" y="1886124"/>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3">
              <a:extLst>
                <a:ext uri="{FF2B5EF4-FFF2-40B4-BE49-F238E27FC236}">
                  <a16:creationId xmlns:a16="http://schemas.microsoft.com/office/drawing/2014/main" id="{FE9F1340-00D6-6F38-2322-2771C31E6B83}"/>
                </a:ext>
              </a:extLst>
            </p:cNvPr>
            <p:cNvSpPr/>
            <p:nvPr userDrawn="1"/>
          </p:nvSpPr>
          <p:spPr>
            <a:xfrm>
              <a:off x="4228682" y="188706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F4CF5086-2F06-1E97-2C5A-FAD092822A02}"/>
                </a:ext>
              </a:extLst>
            </p:cNvPr>
            <p:cNvSpPr/>
            <p:nvPr/>
          </p:nvSpPr>
          <p:spPr>
            <a:xfrm>
              <a:off x="4228682" y="4061742"/>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E89C6BE3-228D-9E09-93BA-8EAE25910DEC}"/>
                </a:ext>
              </a:extLst>
            </p:cNvPr>
            <p:cNvCxnSpPr>
              <a:cxnSpLocks/>
            </p:cNvCxnSpPr>
            <p:nvPr/>
          </p:nvCxnSpPr>
          <p:spPr>
            <a:xfrm>
              <a:off x="4333875" y="5719349"/>
              <a:ext cx="2694736" cy="0"/>
            </a:xfrm>
            <a:prstGeom prst="straightConnector1">
              <a:avLst/>
            </a:prstGeom>
            <a:ln w="50800">
              <a:solidFill>
                <a:srgbClr val="0E1E42"/>
              </a:solidFill>
              <a:tailEnd type="arrow"/>
            </a:ln>
          </p:spPr>
          <p:style>
            <a:lnRef idx="3">
              <a:schemeClr val="dk1"/>
            </a:lnRef>
            <a:fillRef idx="0">
              <a:schemeClr val="dk1"/>
            </a:fillRef>
            <a:effectRef idx="2">
              <a:schemeClr val="dk1"/>
            </a:effectRef>
            <a:fontRef idx="minor">
              <a:schemeClr val="tx1"/>
            </a:fontRef>
          </p:style>
        </p:cxnSp>
        <p:pic>
          <p:nvPicPr>
            <p:cNvPr id="2" name="Picture 1">
              <a:extLst>
                <a:ext uri="{FF2B5EF4-FFF2-40B4-BE49-F238E27FC236}">
                  <a16:creationId xmlns:a16="http://schemas.microsoft.com/office/drawing/2014/main" id="{3B4F9440-BD7D-4163-797A-21F8B7501052}"/>
                </a:ext>
              </a:extLst>
            </p:cNvPr>
            <p:cNvPicPr>
              <a:picLocks noChangeAspect="1"/>
            </p:cNvPicPr>
            <p:nvPr/>
          </p:nvPicPr>
          <p:blipFill>
            <a:blip r:embed="rId4"/>
            <a:stretch>
              <a:fillRect/>
            </a:stretch>
          </p:blipFill>
          <p:spPr>
            <a:xfrm>
              <a:off x="5859859" y="3324256"/>
              <a:ext cx="2914141" cy="438950"/>
            </a:xfrm>
            <a:prstGeom prst="rect">
              <a:avLst/>
            </a:prstGeom>
          </p:spPr>
        </p:pic>
      </p:grpSp>
    </p:spTree>
    <p:custDataLst>
      <p:tags r:id="rId1"/>
    </p:custDataLst>
    <p:extLst>
      <p:ext uri="{BB962C8B-B14F-4D97-AF65-F5344CB8AC3E}">
        <p14:creationId xmlns:p14="http://schemas.microsoft.com/office/powerpoint/2010/main" val="13231263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A8915-84C8-99E8-687E-344CE08A653B}"/>
              </a:ext>
            </a:extLst>
          </p:cNvPr>
          <p:cNvSpPr>
            <a:spLocks noGrp="1"/>
          </p:cNvSpPr>
          <p:nvPr>
            <p:ph type="title" idx="4294967295"/>
          </p:nvPr>
        </p:nvSpPr>
        <p:spPr/>
        <p:txBody>
          <a:bodyPr/>
          <a:lstStyle/>
          <a:p>
            <a:r>
              <a:rPr lang="en-AU" sz="800" dirty="0">
                <a:solidFill>
                  <a:srgbClr val="E2E8E9"/>
                </a:solidFill>
                <a:latin typeface="+mn-lt"/>
              </a:rPr>
              <a:t>Slide 23 I do</a:t>
            </a:r>
          </a:p>
        </p:txBody>
      </p:sp>
      <p:sp>
        <p:nvSpPr>
          <p:cNvPr id="10" name="Content Placeholder 2">
            <a:extLst>
              <a:ext uri="{FF2B5EF4-FFF2-40B4-BE49-F238E27FC236}">
                <a16:creationId xmlns:a16="http://schemas.microsoft.com/office/drawing/2014/main" id="{790F903D-764F-E34E-64C7-DE656F1884F2}"/>
              </a:ext>
            </a:extLst>
          </p:cNvPr>
          <p:cNvSpPr txBox="1">
            <a:spLocks/>
          </p:cNvSpPr>
          <p:nvPr/>
        </p:nvSpPr>
        <p:spPr>
          <a:xfrm>
            <a:off x="285750" y="2910432"/>
            <a:ext cx="2638425"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no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cxnSp>
        <p:nvCxnSpPr>
          <p:cNvPr id="12" name="Straight Arrow Connector 11">
            <a:extLst>
              <a:ext uri="{FF2B5EF4-FFF2-40B4-BE49-F238E27FC236}">
                <a16:creationId xmlns:a16="http://schemas.microsoft.com/office/drawing/2014/main" id="{F8DD93D3-0CBF-F2A6-52D1-1ED543B5E40B}"/>
              </a:ext>
              <a:ext uri="{C183D7F6-B498-43B3-948B-1728B52AA6E4}">
                <adec:decorative xmlns:adec="http://schemas.microsoft.com/office/drawing/2017/decorative" val="1"/>
              </a:ext>
            </a:extLst>
          </p:cNvPr>
          <p:cNvCxnSpPr>
            <a:cxnSpLocks/>
          </p:cNvCxnSpPr>
          <p:nvPr/>
        </p:nvCxnSpPr>
        <p:spPr>
          <a:xfrm>
            <a:off x="1304455" y="4300124"/>
            <a:ext cx="1086320" cy="0"/>
          </a:xfrm>
          <a:prstGeom prst="straightConnector1">
            <a:avLst/>
          </a:prstGeom>
          <a:ln w="50800">
            <a:solidFill>
              <a:srgbClr val="0E1E42"/>
            </a:solidFill>
            <a:tailEnd type="arrow"/>
          </a:ln>
        </p:spPr>
        <p:style>
          <a:lnRef idx="3">
            <a:schemeClr val="dk1"/>
          </a:lnRef>
          <a:fillRef idx="0">
            <a:schemeClr val="dk1"/>
          </a:fillRef>
          <a:effectRef idx="2">
            <a:schemeClr val="dk1"/>
          </a:effectRef>
          <a:fontRef idx="minor">
            <a:schemeClr val="tx1"/>
          </a:fontRef>
        </p:style>
      </p:cxnSp>
    </p:spTree>
    <p:custDataLst>
      <p:tags r:id="rId1"/>
    </p:custDataLst>
    <p:extLst>
      <p:ext uri="{BB962C8B-B14F-4D97-AF65-F5344CB8AC3E}">
        <p14:creationId xmlns:p14="http://schemas.microsoft.com/office/powerpoint/2010/main" val="4152176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1E8E2A-C0E2-AF61-DA0B-212D0084F30C}"/>
              </a:ext>
            </a:extLst>
          </p:cNvPr>
          <p:cNvSpPr>
            <a:spLocks noGrp="1"/>
          </p:cNvSpPr>
          <p:nvPr>
            <p:ph type="title" idx="4294967295"/>
          </p:nvPr>
        </p:nvSpPr>
        <p:spPr/>
        <p:txBody>
          <a:bodyPr/>
          <a:lstStyle/>
          <a:p>
            <a:r>
              <a:rPr lang="en-AU" sz="800" dirty="0">
                <a:solidFill>
                  <a:srgbClr val="E2E8E9"/>
                </a:solidFill>
                <a:latin typeface="+mn-lt"/>
              </a:rPr>
              <a:t>Slide 24 I do</a:t>
            </a:r>
          </a:p>
        </p:txBody>
      </p:sp>
      <p:sp>
        <p:nvSpPr>
          <p:cNvPr id="9" name="Content Placeholder 2">
            <a:extLst>
              <a:ext uri="{FF2B5EF4-FFF2-40B4-BE49-F238E27FC236}">
                <a16:creationId xmlns:a16="http://schemas.microsoft.com/office/drawing/2014/main" id="{E671853E-8521-6528-787B-B6E07A155C17}"/>
              </a:ext>
            </a:extLst>
          </p:cNvPr>
          <p:cNvSpPr txBox="1">
            <a:spLocks/>
          </p:cNvSpPr>
          <p:nvPr/>
        </p:nvSpPr>
        <p:spPr>
          <a:xfrm>
            <a:off x="285750" y="2910432"/>
            <a:ext cx="7376922"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no     me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cxnSp>
        <p:nvCxnSpPr>
          <p:cNvPr id="10" name="Straight Arrow Connector 9">
            <a:extLst>
              <a:ext uri="{FF2B5EF4-FFF2-40B4-BE49-F238E27FC236}">
                <a16:creationId xmlns:a16="http://schemas.microsoft.com/office/drawing/2014/main" id="{2BA270ED-EC3D-A275-A0D2-867CCDC9CB49}"/>
              </a:ext>
              <a:ext uri="{C183D7F6-B498-43B3-948B-1728B52AA6E4}">
                <adec:decorative xmlns:adec="http://schemas.microsoft.com/office/drawing/2017/decorative" val="1"/>
              </a:ext>
            </a:extLst>
          </p:cNvPr>
          <p:cNvCxnSpPr>
            <a:cxnSpLocks/>
          </p:cNvCxnSpPr>
          <p:nvPr/>
        </p:nvCxnSpPr>
        <p:spPr>
          <a:xfrm>
            <a:off x="1304455" y="4300124"/>
            <a:ext cx="1086320" cy="0"/>
          </a:xfrm>
          <a:prstGeom prst="straightConnector1">
            <a:avLst/>
          </a:prstGeom>
          <a:ln w="50800">
            <a:solidFill>
              <a:srgbClr val="0E1E42"/>
            </a:solidFill>
            <a:tailEnd type="arrow"/>
          </a:ln>
        </p:spPr>
        <p:style>
          <a:lnRef idx="3">
            <a:schemeClr val="dk1"/>
          </a:lnRef>
          <a:fillRef idx="0">
            <a:schemeClr val="dk1"/>
          </a:fillRef>
          <a:effectRef idx="2">
            <a:schemeClr val="dk1"/>
          </a:effectRef>
          <a:fontRef idx="minor">
            <a:schemeClr val="tx1"/>
          </a:fontRef>
        </p:style>
      </p:cxnSp>
      <p:cxnSp>
        <p:nvCxnSpPr>
          <p:cNvPr id="11" name="Straight Arrow Connector 10">
            <a:extLst>
              <a:ext uri="{FF2B5EF4-FFF2-40B4-BE49-F238E27FC236}">
                <a16:creationId xmlns:a16="http://schemas.microsoft.com/office/drawing/2014/main" id="{B139E0F4-46B9-74A5-78B2-DFC6E3AD3F96}"/>
              </a:ext>
              <a:ext uri="{C183D7F6-B498-43B3-948B-1728B52AA6E4}">
                <adec:decorative xmlns:adec="http://schemas.microsoft.com/office/drawing/2017/decorative" val="1"/>
              </a:ext>
            </a:extLst>
          </p:cNvPr>
          <p:cNvCxnSpPr>
            <a:cxnSpLocks/>
          </p:cNvCxnSpPr>
          <p:nvPr/>
        </p:nvCxnSpPr>
        <p:spPr>
          <a:xfrm>
            <a:off x="5370487" y="4345844"/>
            <a:ext cx="1086320" cy="0"/>
          </a:xfrm>
          <a:prstGeom prst="straightConnector1">
            <a:avLst/>
          </a:prstGeom>
          <a:ln w="50800">
            <a:solidFill>
              <a:srgbClr val="0E1E42"/>
            </a:solidFill>
            <a:tailEnd type="arrow"/>
          </a:ln>
        </p:spPr>
        <p:style>
          <a:lnRef idx="3">
            <a:schemeClr val="dk1"/>
          </a:lnRef>
          <a:fillRef idx="0">
            <a:schemeClr val="dk1"/>
          </a:fillRef>
          <a:effectRef idx="2">
            <a:schemeClr val="dk1"/>
          </a:effectRef>
          <a:fontRef idx="minor">
            <a:schemeClr val="tx1"/>
          </a:fontRef>
        </p:style>
      </p:cxnSp>
    </p:spTree>
    <p:custDataLst>
      <p:tags r:id="rId1"/>
    </p:custDataLst>
    <p:extLst>
      <p:ext uri="{BB962C8B-B14F-4D97-AF65-F5344CB8AC3E}">
        <p14:creationId xmlns:p14="http://schemas.microsoft.com/office/powerpoint/2010/main" val="3096463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457AE1-D499-BD18-A6B2-69F3E4739C54}"/>
              </a:ext>
            </a:extLst>
          </p:cNvPr>
          <p:cNvSpPr>
            <a:spLocks noGrp="1"/>
          </p:cNvSpPr>
          <p:nvPr>
            <p:ph type="title" idx="4294967295"/>
          </p:nvPr>
        </p:nvSpPr>
        <p:spPr/>
        <p:txBody>
          <a:bodyPr/>
          <a:lstStyle/>
          <a:p>
            <a:r>
              <a:rPr lang="en-AU" sz="800" dirty="0">
                <a:solidFill>
                  <a:srgbClr val="E2E8E9"/>
                </a:solidFill>
                <a:latin typeface="+mn-lt"/>
              </a:rPr>
              <a:t>Slide 25 I do</a:t>
            </a:r>
          </a:p>
        </p:txBody>
      </p:sp>
      <p:sp>
        <p:nvSpPr>
          <p:cNvPr id="16" name="Content Placeholder 2">
            <a:extLst>
              <a:ext uri="{FF2B5EF4-FFF2-40B4-BE49-F238E27FC236}">
                <a16:creationId xmlns:a16="http://schemas.microsoft.com/office/drawing/2014/main" id="{96DCB18E-0E75-3172-BCE1-7D1E6E8DD1BB}"/>
              </a:ext>
            </a:extLst>
          </p:cNvPr>
          <p:cNvSpPr txBox="1">
            <a:spLocks/>
          </p:cNvSpPr>
          <p:nvPr/>
        </p:nvSpPr>
        <p:spPr>
          <a:xfrm>
            <a:off x="285750"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no     me     hi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cxnSp>
        <p:nvCxnSpPr>
          <p:cNvPr id="2" name="Straight Arrow Connector 1">
            <a:extLst>
              <a:ext uri="{FF2B5EF4-FFF2-40B4-BE49-F238E27FC236}">
                <a16:creationId xmlns:a16="http://schemas.microsoft.com/office/drawing/2014/main" id="{8643A533-D321-88D2-3C38-2F97EF39132B}"/>
              </a:ext>
              <a:ext uri="{C183D7F6-B498-43B3-948B-1728B52AA6E4}">
                <adec:decorative xmlns:adec="http://schemas.microsoft.com/office/drawing/2017/decorative" val="1"/>
              </a:ext>
            </a:extLst>
          </p:cNvPr>
          <p:cNvCxnSpPr>
            <a:cxnSpLocks/>
          </p:cNvCxnSpPr>
          <p:nvPr/>
        </p:nvCxnSpPr>
        <p:spPr>
          <a:xfrm>
            <a:off x="1304455" y="4300124"/>
            <a:ext cx="1086320" cy="0"/>
          </a:xfrm>
          <a:prstGeom prst="straightConnector1">
            <a:avLst/>
          </a:prstGeom>
          <a:ln w="50800">
            <a:solidFill>
              <a:srgbClr val="0E1E42"/>
            </a:solidFill>
            <a:tailEnd type="arrow"/>
          </a:ln>
        </p:spPr>
        <p:style>
          <a:lnRef idx="3">
            <a:schemeClr val="dk1"/>
          </a:lnRef>
          <a:fillRef idx="0">
            <a:schemeClr val="dk1"/>
          </a:fillRef>
          <a:effectRef idx="2">
            <a:schemeClr val="dk1"/>
          </a:effectRef>
          <a:fontRef idx="minor">
            <a:schemeClr val="tx1"/>
          </a:fontRef>
        </p:style>
      </p:cxnSp>
      <p:cxnSp>
        <p:nvCxnSpPr>
          <p:cNvPr id="4" name="Straight Arrow Connector 3">
            <a:extLst>
              <a:ext uri="{FF2B5EF4-FFF2-40B4-BE49-F238E27FC236}">
                <a16:creationId xmlns:a16="http://schemas.microsoft.com/office/drawing/2014/main" id="{5C0F81B3-44B0-0BF3-ED38-F651A11A4B6B}"/>
              </a:ext>
              <a:ext uri="{C183D7F6-B498-43B3-948B-1728B52AA6E4}">
                <adec:decorative xmlns:adec="http://schemas.microsoft.com/office/drawing/2017/decorative" val="1"/>
              </a:ext>
            </a:extLst>
          </p:cNvPr>
          <p:cNvCxnSpPr>
            <a:cxnSpLocks/>
          </p:cNvCxnSpPr>
          <p:nvPr/>
        </p:nvCxnSpPr>
        <p:spPr>
          <a:xfrm>
            <a:off x="5370487" y="4345844"/>
            <a:ext cx="1086320" cy="0"/>
          </a:xfrm>
          <a:prstGeom prst="straightConnector1">
            <a:avLst/>
          </a:prstGeom>
          <a:ln w="50800">
            <a:solidFill>
              <a:srgbClr val="0E1E42"/>
            </a:solidFill>
            <a:tailEnd type="arrow"/>
          </a:ln>
        </p:spPr>
        <p:style>
          <a:lnRef idx="3">
            <a:schemeClr val="dk1"/>
          </a:lnRef>
          <a:fillRef idx="0">
            <a:schemeClr val="dk1"/>
          </a:fillRef>
          <a:effectRef idx="2">
            <a:schemeClr val="dk1"/>
          </a:effectRef>
          <a:fontRef idx="minor">
            <a:schemeClr val="tx1"/>
          </a:fontRef>
        </p:style>
      </p:cxnSp>
      <p:cxnSp>
        <p:nvCxnSpPr>
          <p:cNvPr id="5" name="Straight Arrow Connector 4">
            <a:extLst>
              <a:ext uri="{FF2B5EF4-FFF2-40B4-BE49-F238E27FC236}">
                <a16:creationId xmlns:a16="http://schemas.microsoft.com/office/drawing/2014/main" id="{C9A1DB2A-8C31-5204-D097-1186B0E33DB2}"/>
              </a:ext>
              <a:ext uri="{C183D7F6-B498-43B3-948B-1728B52AA6E4}">
                <adec:decorative xmlns:adec="http://schemas.microsoft.com/office/drawing/2017/decorative" val="1"/>
              </a:ext>
            </a:extLst>
          </p:cNvPr>
          <p:cNvCxnSpPr>
            <a:cxnSpLocks/>
          </p:cNvCxnSpPr>
          <p:nvPr/>
        </p:nvCxnSpPr>
        <p:spPr>
          <a:xfrm>
            <a:off x="8961031" y="4351940"/>
            <a:ext cx="1086320" cy="0"/>
          </a:xfrm>
          <a:prstGeom prst="straightConnector1">
            <a:avLst/>
          </a:prstGeom>
          <a:ln w="50800">
            <a:solidFill>
              <a:srgbClr val="0E1E42"/>
            </a:solidFill>
            <a:tailEnd type="arrow"/>
          </a:ln>
        </p:spPr>
        <p:style>
          <a:lnRef idx="3">
            <a:schemeClr val="dk1"/>
          </a:lnRef>
          <a:fillRef idx="0">
            <a:schemeClr val="dk1"/>
          </a:fillRef>
          <a:effectRef idx="2">
            <a:schemeClr val="dk1"/>
          </a:effectRef>
          <a:fontRef idx="minor">
            <a:schemeClr val="tx1"/>
          </a:fontRef>
        </p:style>
      </p:cxnSp>
    </p:spTree>
    <p:custDataLst>
      <p:tags r:id="rId1"/>
    </p:custDataLst>
    <p:extLst>
      <p:ext uri="{BB962C8B-B14F-4D97-AF65-F5344CB8AC3E}">
        <p14:creationId xmlns:p14="http://schemas.microsoft.com/office/powerpoint/2010/main" val="15125181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36B5E-75BA-32BA-F69D-E717B63836DE}"/>
              </a:ext>
            </a:extLst>
          </p:cNvPr>
          <p:cNvSpPr>
            <a:spLocks noGrp="1"/>
          </p:cNvSpPr>
          <p:nvPr>
            <p:ph type="title"/>
          </p:nvPr>
        </p:nvSpPr>
        <p:spPr/>
        <p:txBody>
          <a:bodyPr/>
          <a:lstStyle/>
          <a:p>
            <a:r>
              <a:rPr lang="en-AU" sz="800" dirty="0">
                <a:solidFill>
                  <a:srgbClr val="E2E8E9"/>
                </a:solidFill>
                <a:latin typeface="+mn-lt"/>
              </a:rPr>
              <a:t>Slide 26 We do</a:t>
            </a:r>
          </a:p>
        </p:txBody>
      </p:sp>
      <p:sp>
        <p:nvSpPr>
          <p:cNvPr id="8" name="Content Placeholder 2">
            <a:extLst>
              <a:ext uri="{FF2B5EF4-FFF2-40B4-BE49-F238E27FC236}">
                <a16:creationId xmlns:a16="http://schemas.microsoft.com/office/drawing/2014/main" id="{597F896C-1F23-9075-53CA-3D02F53467B0}"/>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cxnSp>
        <p:nvCxnSpPr>
          <p:cNvPr id="3" name="Straight Arrow Connector 2">
            <a:extLst>
              <a:ext uri="{FF2B5EF4-FFF2-40B4-BE49-F238E27FC236}">
                <a16:creationId xmlns:a16="http://schemas.microsoft.com/office/drawing/2014/main" id="{82D3AE3B-8231-C579-7136-056D34835E1A}"/>
              </a:ext>
              <a:ext uri="{C183D7F6-B498-43B3-948B-1728B52AA6E4}">
                <adec:decorative xmlns:adec="http://schemas.microsoft.com/office/drawing/2017/decorative" val="1"/>
              </a:ext>
            </a:extLst>
          </p:cNvPr>
          <p:cNvCxnSpPr>
            <a:cxnSpLocks/>
          </p:cNvCxnSpPr>
          <p:nvPr/>
        </p:nvCxnSpPr>
        <p:spPr>
          <a:xfrm>
            <a:off x="1304455" y="4300124"/>
            <a:ext cx="1086320" cy="0"/>
          </a:xfrm>
          <a:prstGeom prst="straightConnector1">
            <a:avLst/>
          </a:prstGeom>
          <a:ln w="50800">
            <a:solidFill>
              <a:srgbClr val="0E1E42"/>
            </a:solidFill>
            <a:tailEnd type="arrow"/>
          </a:ln>
        </p:spPr>
        <p:style>
          <a:lnRef idx="3">
            <a:schemeClr val="dk1"/>
          </a:lnRef>
          <a:fillRef idx="0">
            <a:schemeClr val="dk1"/>
          </a:fillRef>
          <a:effectRef idx="2">
            <a:schemeClr val="dk1"/>
          </a:effectRef>
          <a:fontRef idx="minor">
            <a:schemeClr val="tx1"/>
          </a:fontRef>
        </p:style>
      </p:cxnSp>
    </p:spTree>
    <p:custDataLst>
      <p:tags r:id="rId1"/>
    </p:custDataLst>
    <p:extLst>
      <p:ext uri="{BB962C8B-B14F-4D97-AF65-F5344CB8AC3E}">
        <p14:creationId xmlns:p14="http://schemas.microsoft.com/office/powerpoint/2010/main" val="34619111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8368E-2F03-0F16-45E5-708666478D86}"/>
              </a:ext>
            </a:extLst>
          </p:cNvPr>
          <p:cNvSpPr>
            <a:spLocks noGrp="1"/>
          </p:cNvSpPr>
          <p:nvPr>
            <p:ph type="title" idx="4294967295"/>
          </p:nvPr>
        </p:nvSpPr>
        <p:spPr/>
        <p:txBody>
          <a:bodyPr/>
          <a:lstStyle/>
          <a:p>
            <a:r>
              <a:rPr lang="en-AU" sz="800" dirty="0">
                <a:solidFill>
                  <a:srgbClr val="E2E8E9"/>
                </a:solidFill>
                <a:latin typeface="+mn-lt"/>
              </a:rPr>
              <a:t>Slide 27 We do</a:t>
            </a:r>
          </a:p>
        </p:txBody>
      </p:sp>
      <p:sp>
        <p:nvSpPr>
          <p:cNvPr id="5" name="Content Placeholder 2">
            <a:extLst>
              <a:ext uri="{FF2B5EF4-FFF2-40B4-BE49-F238E27FC236}">
                <a16:creationId xmlns:a16="http://schemas.microsoft.com/office/drawing/2014/main" id="{6D9EC7DD-B648-38E0-B2FF-B848B660100B}"/>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be     go</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cxnSp>
        <p:nvCxnSpPr>
          <p:cNvPr id="3" name="Straight Arrow Connector 2">
            <a:extLst>
              <a:ext uri="{FF2B5EF4-FFF2-40B4-BE49-F238E27FC236}">
                <a16:creationId xmlns:a16="http://schemas.microsoft.com/office/drawing/2014/main" id="{48534DD9-62EA-454E-E4D2-DB11FD72D6F5}"/>
              </a:ext>
              <a:ext uri="{C183D7F6-B498-43B3-948B-1728B52AA6E4}">
                <adec:decorative xmlns:adec="http://schemas.microsoft.com/office/drawing/2017/decorative" val="1"/>
              </a:ext>
            </a:extLst>
          </p:cNvPr>
          <p:cNvCxnSpPr>
            <a:cxnSpLocks/>
          </p:cNvCxnSpPr>
          <p:nvPr/>
        </p:nvCxnSpPr>
        <p:spPr>
          <a:xfrm>
            <a:off x="1304455" y="4300124"/>
            <a:ext cx="1086320" cy="0"/>
          </a:xfrm>
          <a:prstGeom prst="straightConnector1">
            <a:avLst/>
          </a:prstGeom>
          <a:ln w="50800">
            <a:solidFill>
              <a:srgbClr val="0E1E42"/>
            </a:solidFill>
            <a:tailEnd type="arrow"/>
          </a:ln>
        </p:spPr>
        <p:style>
          <a:lnRef idx="3">
            <a:schemeClr val="dk1"/>
          </a:lnRef>
          <a:fillRef idx="0">
            <a:schemeClr val="dk1"/>
          </a:fillRef>
          <a:effectRef idx="2">
            <a:schemeClr val="dk1"/>
          </a:effectRef>
          <a:fontRef idx="minor">
            <a:schemeClr val="tx1"/>
          </a:fontRef>
        </p:style>
      </p:cxnSp>
      <p:cxnSp>
        <p:nvCxnSpPr>
          <p:cNvPr id="8" name="Straight Arrow Connector 7">
            <a:extLst>
              <a:ext uri="{FF2B5EF4-FFF2-40B4-BE49-F238E27FC236}">
                <a16:creationId xmlns:a16="http://schemas.microsoft.com/office/drawing/2014/main" id="{8B786E78-BD3F-50F0-59C9-76EA8D64E351}"/>
              </a:ext>
              <a:ext uri="{C183D7F6-B498-43B3-948B-1728B52AA6E4}">
                <adec:decorative xmlns:adec="http://schemas.microsoft.com/office/drawing/2017/decorative" val="1"/>
              </a:ext>
            </a:extLst>
          </p:cNvPr>
          <p:cNvCxnSpPr>
            <a:cxnSpLocks/>
          </p:cNvCxnSpPr>
          <p:nvPr/>
        </p:nvCxnSpPr>
        <p:spPr>
          <a:xfrm>
            <a:off x="4913287" y="4345844"/>
            <a:ext cx="1086320" cy="0"/>
          </a:xfrm>
          <a:prstGeom prst="straightConnector1">
            <a:avLst/>
          </a:prstGeom>
          <a:ln w="50800">
            <a:solidFill>
              <a:srgbClr val="0E1E42"/>
            </a:solidFill>
            <a:tailEnd type="arrow"/>
          </a:ln>
        </p:spPr>
        <p:style>
          <a:lnRef idx="3">
            <a:schemeClr val="dk1"/>
          </a:lnRef>
          <a:fillRef idx="0">
            <a:schemeClr val="dk1"/>
          </a:fillRef>
          <a:effectRef idx="2">
            <a:schemeClr val="dk1"/>
          </a:effectRef>
          <a:fontRef idx="minor">
            <a:schemeClr val="tx1"/>
          </a:fontRef>
        </p:style>
      </p:cxnSp>
    </p:spTree>
    <p:custDataLst>
      <p:tags r:id="rId1"/>
    </p:custDataLst>
    <p:extLst>
      <p:ext uri="{BB962C8B-B14F-4D97-AF65-F5344CB8AC3E}">
        <p14:creationId xmlns:p14="http://schemas.microsoft.com/office/powerpoint/2010/main" val="38682180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D420C-8F89-1FBF-79C7-7B14EC8D1A39}"/>
              </a:ext>
            </a:extLst>
          </p:cNvPr>
          <p:cNvSpPr>
            <a:spLocks noGrp="1"/>
          </p:cNvSpPr>
          <p:nvPr>
            <p:ph type="title" idx="4294967295"/>
          </p:nvPr>
        </p:nvSpPr>
        <p:spPr/>
        <p:txBody>
          <a:bodyPr/>
          <a:lstStyle/>
          <a:p>
            <a:r>
              <a:rPr lang="en-AU" sz="800" dirty="0">
                <a:solidFill>
                  <a:srgbClr val="E2E8E9"/>
                </a:solidFill>
                <a:latin typeface="+mn-lt"/>
              </a:rPr>
              <a:t>Slide 28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be     go     we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cxnSp>
        <p:nvCxnSpPr>
          <p:cNvPr id="4" name="Straight Arrow Connector 3">
            <a:extLst>
              <a:ext uri="{FF2B5EF4-FFF2-40B4-BE49-F238E27FC236}">
                <a16:creationId xmlns:a16="http://schemas.microsoft.com/office/drawing/2014/main" id="{4317E9A9-35E3-FC6C-769B-22D9EB0EF828}"/>
              </a:ext>
              <a:ext uri="{C183D7F6-B498-43B3-948B-1728B52AA6E4}">
                <adec:decorative xmlns:adec="http://schemas.microsoft.com/office/drawing/2017/decorative" val="1"/>
              </a:ext>
            </a:extLst>
          </p:cNvPr>
          <p:cNvCxnSpPr>
            <a:cxnSpLocks/>
          </p:cNvCxnSpPr>
          <p:nvPr/>
        </p:nvCxnSpPr>
        <p:spPr>
          <a:xfrm>
            <a:off x="1304455" y="4300124"/>
            <a:ext cx="1086320" cy="0"/>
          </a:xfrm>
          <a:prstGeom prst="straightConnector1">
            <a:avLst/>
          </a:prstGeom>
          <a:ln w="50800">
            <a:solidFill>
              <a:srgbClr val="0E1E42"/>
            </a:solidFill>
            <a:tailEnd type="arrow"/>
          </a:ln>
        </p:spPr>
        <p:style>
          <a:lnRef idx="3">
            <a:schemeClr val="dk1"/>
          </a:lnRef>
          <a:fillRef idx="0">
            <a:schemeClr val="dk1"/>
          </a:fillRef>
          <a:effectRef idx="2">
            <a:schemeClr val="dk1"/>
          </a:effectRef>
          <a:fontRef idx="minor">
            <a:schemeClr val="tx1"/>
          </a:fontRef>
        </p:style>
      </p:cxnSp>
      <p:cxnSp>
        <p:nvCxnSpPr>
          <p:cNvPr id="5" name="Straight Arrow Connector 4">
            <a:extLst>
              <a:ext uri="{FF2B5EF4-FFF2-40B4-BE49-F238E27FC236}">
                <a16:creationId xmlns:a16="http://schemas.microsoft.com/office/drawing/2014/main" id="{6533F9BB-A559-E5D4-86BB-EA2D6B5207C6}"/>
              </a:ext>
              <a:ext uri="{C183D7F6-B498-43B3-948B-1728B52AA6E4}">
                <adec:decorative xmlns:adec="http://schemas.microsoft.com/office/drawing/2017/decorative" val="1"/>
              </a:ext>
            </a:extLst>
          </p:cNvPr>
          <p:cNvCxnSpPr>
            <a:cxnSpLocks/>
          </p:cNvCxnSpPr>
          <p:nvPr/>
        </p:nvCxnSpPr>
        <p:spPr>
          <a:xfrm>
            <a:off x="4913287" y="4345844"/>
            <a:ext cx="1086320" cy="0"/>
          </a:xfrm>
          <a:prstGeom prst="straightConnector1">
            <a:avLst/>
          </a:prstGeom>
          <a:ln w="50800">
            <a:solidFill>
              <a:srgbClr val="0E1E42"/>
            </a:solidFill>
            <a:tailEnd type="arrow"/>
          </a:ln>
        </p:spPr>
        <p:style>
          <a:lnRef idx="3">
            <a:schemeClr val="dk1"/>
          </a:lnRef>
          <a:fillRef idx="0">
            <a:schemeClr val="dk1"/>
          </a:fillRef>
          <a:effectRef idx="2">
            <a:schemeClr val="dk1"/>
          </a:effectRef>
          <a:fontRef idx="minor">
            <a:schemeClr val="tx1"/>
          </a:fontRef>
        </p:style>
      </p:cxnSp>
      <p:cxnSp>
        <p:nvCxnSpPr>
          <p:cNvPr id="6" name="Straight Arrow Connector 5">
            <a:extLst>
              <a:ext uri="{FF2B5EF4-FFF2-40B4-BE49-F238E27FC236}">
                <a16:creationId xmlns:a16="http://schemas.microsoft.com/office/drawing/2014/main" id="{A2C734BF-F9BB-B08C-B11D-4184C89C5596}"/>
              </a:ext>
              <a:ext uri="{C183D7F6-B498-43B3-948B-1728B52AA6E4}">
                <adec:decorative xmlns:adec="http://schemas.microsoft.com/office/drawing/2017/decorative" val="1"/>
              </a:ext>
            </a:extLst>
          </p:cNvPr>
          <p:cNvCxnSpPr>
            <a:cxnSpLocks/>
          </p:cNvCxnSpPr>
          <p:nvPr/>
        </p:nvCxnSpPr>
        <p:spPr>
          <a:xfrm>
            <a:off x="8924455" y="4351940"/>
            <a:ext cx="1086320" cy="0"/>
          </a:xfrm>
          <a:prstGeom prst="straightConnector1">
            <a:avLst/>
          </a:prstGeom>
          <a:ln w="50800">
            <a:solidFill>
              <a:srgbClr val="0E1E42"/>
            </a:solidFill>
            <a:tailEnd type="arrow"/>
          </a:ln>
        </p:spPr>
        <p:style>
          <a:lnRef idx="3">
            <a:schemeClr val="dk1"/>
          </a:lnRef>
          <a:fillRef idx="0">
            <a:schemeClr val="dk1"/>
          </a:fillRef>
          <a:effectRef idx="2">
            <a:schemeClr val="dk1"/>
          </a:effectRef>
          <a:fontRef idx="minor">
            <a:schemeClr val="tx1"/>
          </a:fontRef>
        </p:style>
      </p:cxnSp>
    </p:spTree>
    <p:custDataLst>
      <p:tags r:id="rId1"/>
    </p:custDataLst>
    <p:extLst>
      <p:ext uri="{BB962C8B-B14F-4D97-AF65-F5344CB8AC3E}">
        <p14:creationId xmlns:p14="http://schemas.microsoft.com/office/powerpoint/2010/main" val="23257950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55C93-EF49-321C-4745-5829316D7656}"/>
              </a:ext>
            </a:extLst>
          </p:cNvPr>
          <p:cNvSpPr>
            <a:spLocks noGrp="1"/>
          </p:cNvSpPr>
          <p:nvPr>
            <p:ph type="title" idx="4294967295"/>
          </p:nvPr>
        </p:nvSpPr>
        <p:spPr/>
        <p:txBody>
          <a:bodyPr/>
          <a:lstStyle/>
          <a:p>
            <a:r>
              <a:rPr lang="en-AU" sz="800" dirty="0">
                <a:solidFill>
                  <a:srgbClr val="E2E8E9"/>
                </a:solidFill>
                <a:latin typeface="+mn-lt"/>
              </a:rPr>
              <a:t>Slide 29 I do</a:t>
            </a:r>
          </a:p>
        </p:txBody>
      </p:sp>
      <p:grpSp>
        <p:nvGrpSpPr>
          <p:cNvPr id="3" name="Group 2" descr="a square tile followed by a circle tile. the circle has an arrow underneath it and extending along from it. There is a pencil on top of the square to indicate writing.">
            <a:extLst>
              <a:ext uri="{FF2B5EF4-FFF2-40B4-BE49-F238E27FC236}">
                <a16:creationId xmlns:a16="http://schemas.microsoft.com/office/drawing/2014/main" id="{FD3742CB-1D59-98E9-0A4B-4C24EC3A0BAE}"/>
              </a:ext>
            </a:extLst>
          </p:cNvPr>
          <p:cNvGrpSpPr/>
          <p:nvPr/>
        </p:nvGrpSpPr>
        <p:grpSpPr>
          <a:xfrm>
            <a:off x="3995218" y="1403990"/>
            <a:ext cx="3173108" cy="3144733"/>
            <a:chOff x="3995218" y="1403990"/>
            <a:chExt cx="3173108" cy="3144733"/>
          </a:xfrm>
        </p:grpSpPr>
        <p:pic>
          <p:nvPicPr>
            <p:cNvPr id="4" name="Graphic 3" descr="Pencil with solid fill">
              <a:extLst>
                <a:ext uri="{FF2B5EF4-FFF2-40B4-BE49-F238E27FC236}">
                  <a16:creationId xmlns:a16="http://schemas.microsoft.com/office/drawing/2014/main" id="{9EDACE69-6AD2-0895-8094-82808F4D527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63629" y="1403990"/>
              <a:ext cx="1602519" cy="1602519"/>
            </a:xfrm>
            <a:prstGeom prst="rect">
              <a:avLst/>
            </a:prstGeom>
          </p:spPr>
        </p:pic>
        <p:sp>
          <p:nvSpPr>
            <p:cNvPr id="6" name="Oval 5">
              <a:extLst>
                <a:ext uri="{FF2B5EF4-FFF2-40B4-BE49-F238E27FC236}">
                  <a16:creationId xmlns:a16="http://schemas.microsoft.com/office/drawing/2014/main" id="{4B8A97D4-D684-096B-BD34-0CF3412AB69C}"/>
                </a:ext>
              </a:extLst>
            </p:cNvPr>
            <p:cNvSpPr/>
            <p:nvPr/>
          </p:nvSpPr>
          <p:spPr>
            <a:xfrm>
              <a:off x="5626395" y="3005847"/>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3">
              <a:extLst>
                <a:ext uri="{FF2B5EF4-FFF2-40B4-BE49-F238E27FC236}">
                  <a16:creationId xmlns:a16="http://schemas.microsoft.com/office/drawing/2014/main" id="{BD9D531A-16D9-6BD3-B0BD-A523F8A43DF4}"/>
                </a:ext>
              </a:extLst>
            </p:cNvPr>
            <p:cNvSpPr/>
            <p:nvPr/>
          </p:nvSpPr>
          <p:spPr>
            <a:xfrm>
              <a:off x="3995218" y="3006792"/>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9" name="Straight Arrow Connector 8">
            <a:extLst>
              <a:ext uri="{FF2B5EF4-FFF2-40B4-BE49-F238E27FC236}">
                <a16:creationId xmlns:a16="http://schemas.microsoft.com/office/drawing/2014/main" id="{686E1B46-78AE-1266-94C2-30E736DDDABC}"/>
              </a:ext>
              <a:ext uri="{C183D7F6-B498-43B3-948B-1728B52AA6E4}">
                <adec:decorative xmlns:adec="http://schemas.microsoft.com/office/drawing/2017/decorative" val="1"/>
              </a:ext>
            </a:extLst>
          </p:cNvPr>
          <p:cNvCxnSpPr>
            <a:cxnSpLocks/>
          </p:cNvCxnSpPr>
          <p:nvPr/>
        </p:nvCxnSpPr>
        <p:spPr>
          <a:xfrm>
            <a:off x="5626395" y="4686077"/>
            <a:ext cx="2694736" cy="0"/>
          </a:xfrm>
          <a:prstGeom prst="straightConnector1">
            <a:avLst/>
          </a:prstGeom>
          <a:ln w="50800">
            <a:solidFill>
              <a:srgbClr val="0E1E42"/>
            </a:solidFill>
            <a:tailEnd type="arrow"/>
          </a:ln>
        </p:spPr>
        <p:style>
          <a:lnRef idx="3">
            <a:schemeClr val="dk1"/>
          </a:lnRef>
          <a:fillRef idx="0">
            <a:schemeClr val="dk1"/>
          </a:fillRef>
          <a:effectRef idx="2">
            <a:schemeClr val="dk1"/>
          </a:effectRef>
          <a:fontRef idx="minor">
            <a:schemeClr val="tx1"/>
          </a:fontRef>
        </p:style>
      </p:cxnSp>
    </p:spTree>
    <p:custDataLst>
      <p:tags r:id="rId1"/>
    </p:custDataLst>
    <p:extLst>
      <p:ext uri="{BB962C8B-B14F-4D97-AF65-F5344CB8AC3E}">
        <p14:creationId xmlns:p14="http://schemas.microsoft.com/office/powerpoint/2010/main" val="2667868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BE589-D64B-6175-910B-1AF86568E98B}"/>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10D256DE-331A-E70E-67B4-11C33C79655C}"/>
              </a:ext>
            </a:extLst>
          </p:cNvPr>
          <p:cNvSpPr>
            <a:spLocks noGrp="1"/>
          </p:cNvSpPr>
          <p:nvPr>
            <p:ph type="title" idx="4294967295"/>
          </p:nvPr>
        </p:nvSpPr>
        <p:spPr>
          <a:xfrm>
            <a:off x="0" y="-1325563"/>
            <a:ext cx="10515600" cy="1325563"/>
          </a:xfrm>
        </p:spPr>
        <p:txBody>
          <a:bodyPr/>
          <a:lstStyle/>
          <a:p>
            <a:r>
              <a:rPr lang="en-AU" sz="800">
                <a:solidFill>
                  <a:srgbClr val="E2E8E9"/>
                </a:solidFill>
                <a:latin typeface="+mn-lt"/>
              </a:rPr>
              <a:t>Slide 3 I do</a:t>
            </a:r>
          </a:p>
        </p:txBody>
      </p:sp>
      <p:grpSp>
        <p:nvGrpSpPr>
          <p:cNvPr id="29" name="Group 28" descr="a, e, i, o, u">
            <a:extLst>
              <a:ext uri="{FF2B5EF4-FFF2-40B4-BE49-F238E27FC236}">
                <a16:creationId xmlns:a16="http://schemas.microsoft.com/office/drawing/2014/main" id="{5FBB3358-5E91-E85D-2503-E04890EDE514}"/>
              </a:ext>
            </a:extLst>
          </p:cNvPr>
          <p:cNvGrpSpPr/>
          <p:nvPr/>
        </p:nvGrpSpPr>
        <p:grpSpPr>
          <a:xfrm>
            <a:off x="925824" y="4016190"/>
            <a:ext cx="10340351" cy="1458861"/>
            <a:chOff x="925825" y="3603810"/>
            <a:chExt cx="10340351" cy="1458861"/>
          </a:xfrm>
        </p:grpSpPr>
        <p:grpSp>
          <p:nvGrpSpPr>
            <p:cNvPr id="30" name="Group 29">
              <a:extLst>
                <a:ext uri="{FF2B5EF4-FFF2-40B4-BE49-F238E27FC236}">
                  <a16:creationId xmlns:a16="http://schemas.microsoft.com/office/drawing/2014/main" id="{7146D1F6-A940-9D07-1AB4-D65B2180007B}"/>
                </a:ext>
              </a:extLst>
            </p:cNvPr>
            <p:cNvGrpSpPr>
              <a:grpSpLocks noChangeAspect="1"/>
            </p:cNvGrpSpPr>
            <p:nvPr/>
          </p:nvGrpSpPr>
          <p:grpSpPr>
            <a:xfrm>
              <a:off x="925825" y="3603810"/>
              <a:ext cx="1442442" cy="1458861"/>
              <a:chOff x="9233326" y="1886796"/>
              <a:chExt cx="1975944" cy="2022886"/>
            </a:xfrm>
          </p:grpSpPr>
          <p:sp>
            <p:nvSpPr>
              <p:cNvPr id="43" name="Oval 42">
                <a:extLst>
                  <a:ext uri="{FF2B5EF4-FFF2-40B4-BE49-F238E27FC236}">
                    <a16:creationId xmlns:a16="http://schemas.microsoft.com/office/drawing/2014/main" id="{776D6D97-FB69-9A32-A19B-E299449D2311}"/>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ontent Placeholder 2">
                <a:extLst>
                  <a:ext uri="{FF2B5EF4-FFF2-40B4-BE49-F238E27FC236}">
                    <a16:creationId xmlns:a16="http://schemas.microsoft.com/office/drawing/2014/main" id="{31AF7ECB-6621-4D89-18B6-0061F06ACE1F}"/>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31" name="Group 30">
              <a:extLst>
                <a:ext uri="{FF2B5EF4-FFF2-40B4-BE49-F238E27FC236}">
                  <a16:creationId xmlns:a16="http://schemas.microsoft.com/office/drawing/2014/main" id="{A146AC2E-B7B9-8D4D-65CD-C04030988B4D}"/>
                </a:ext>
              </a:extLst>
            </p:cNvPr>
            <p:cNvGrpSpPr>
              <a:grpSpLocks noChangeAspect="1"/>
            </p:cNvGrpSpPr>
            <p:nvPr/>
          </p:nvGrpSpPr>
          <p:grpSpPr>
            <a:xfrm>
              <a:off x="3150302" y="3603810"/>
              <a:ext cx="1442442" cy="1458861"/>
              <a:chOff x="9233326" y="1886796"/>
              <a:chExt cx="1975944" cy="2022886"/>
            </a:xfrm>
          </p:grpSpPr>
          <p:sp>
            <p:nvSpPr>
              <p:cNvPr id="41" name="Oval 40">
                <a:extLst>
                  <a:ext uri="{FF2B5EF4-FFF2-40B4-BE49-F238E27FC236}">
                    <a16:creationId xmlns:a16="http://schemas.microsoft.com/office/drawing/2014/main" id="{E0CC3E4D-5DCA-828A-45D3-C014D810343B}"/>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ontent Placeholder 2">
                <a:extLst>
                  <a:ext uri="{FF2B5EF4-FFF2-40B4-BE49-F238E27FC236}">
                    <a16:creationId xmlns:a16="http://schemas.microsoft.com/office/drawing/2014/main" id="{E420B8BE-976B-7D92-32A0-2EBEFB2E0AA2}"/>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32" name="Group 31">
              <a:extLst>
                <a:ext uri="{FF2B5EF4-FFF2-40B4-BE49-F238E27FC236}">
                  <a16:creationId xmlns:a16="http://schemas.microsoft.com/office/drawing/2014/main" id="{983714CA-FC33-0DE0-42DF-E941ACC68A96}"/>
                </a:ext>
              </a:extLst>
            </p:cNvPr>
            <p:cNvGrpSpPr>
              <a:grpSpLocks noChangeAspect="1"/>
            </p:cNvGrpSpPr>
            <p:nvPr/>
          </p:nvGrpSpPr>
          <p:grpSpPr>
            <a:xfrm>
              <a:off x="5374779" y="3603810"/>
              <a:ext cx="1442442" cy="1458861"/>
              <a:chOff x="9233326" y="1942740"/>
              <a:chExt cx="1975944" cy="2022886"/>
            </a:xfrm>
          </p:grpSpPr>
          <p:sp>
            <p:nvSpPr>
              <p:cNvPr id="39" name="Oval 38">
                <a:extLst>
                  <a:ext uri="{FF2B5EF4-FFF2-40B4-BE49-F238E27FC236}">
                    <a16:creationId xmlns:a16="http://schemas.microsoft.com/office/drawing/2014/main" id="{CD3C9BAE-555A-782C-89DD-ADF858DF5DEF}"/>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Content Placeholder 2">
                <a:extLst>
                  <a:ext uri="{FF2B5EF4-FFF2-40B4-BE49-F238E27FC236}">
                    <a16:creationId xmlns:a16="http://schemas.microsoft.com/office/drawing/2014/main" id="{F187A018-F49C-2C96-4FF8-96274A8D2CD2}"/>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33" name="Group 32">
              <a:extLst>
                <a:ext uri="{FF2B5EF4-FFF2-40B4-BE49-F238E27FC236}">
                  <a16:creationId xmlns:a16="http://schemas.microsoft.com/office/drawing/2014/main" id="{F6801E94-48C4-9AF9-F0FC-23620ACD2C20}"/>
                </a:ext>
              </a:extLst>
            </p:cNvPr>
            <p:cNvGrpSpPr>
              <a:grpSpLocks noChangeAspect="1"/>
            </p:cNvGrpSpPr>
            <p:nvPr/>
          </p:nvGrpSpPr>
          <p:grpSpPr>
            <a:xfrm>
              <a:off x="7599256" y="3603810"/>
              <a:ext cx="1442442" cy="1458861"/>
              <a:chOff x="9233326" y="1886796"/>
              <a:chExt cx="1975944" cy="2022886"/>
            </a:xfrm>
          </p:grpSpPr>
          <p:sp>
            <p:nvSpPr>
              <p:cNvPr id="37" name="Oval 36">
                <a:extLst>
                  <a:ext uri="{FF2B5EF4-FFF2-40B4-BE49-F238E27FC236}">
                    <a16:creationId xmlns:a16="http://schemas.microsoft.com/office/drawing/2014/main" id="{650CA36D-0C06-5406-38D7-4468B9A2DD2F}"/>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ontent Placeholder 2">
                <a:extLst>
                  <a:ext uri="{FF2B5EF4-FFF2-40B4-BE49-F238E27FC236}">
                    <a16:creationId xmlns:a16="http://schemas.microsoft.com/office/drawing/2014/main" id="{0397F6DA-B3AE-1EC0-9236-7AF505F6D154}"/>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34" name="Group 33">
              <a:extLst>
                <a:ext uri="{FF2B5EF4-FFF2-40B4-BE49-F238E27FC236}">
                  <a16:creationId xmlns:a16="http://schemas.microsoft.com/office/drawing/2014/main" id="{C7A05125-EB70-2EF7-B317-978C3E3F385F}"/>
                </a:ext>
              </a:extLst>
            </p:cNvPr>
            <p:cNvGrpSpPr>
              <a:grpSpLocks noChangeAspect="1"/>
            </p:cNvGrpSpPr>
            <p:nvPr/>
          </p:nvGrpSpPr>
          <p:grpSpPr>
            <a:xfrm>
              <a:off x="9823734" y="3603810"/>
              <a:ext cx="1442442" cy="1458861"/>
              <a:chOff x="9233326" y="1886796"/>
              <a:chExt cx="1975944" cy="2022886"/>
            </a:xfrm>
          </p:grpSpPr>
          <p:sp>
            <p:nvSpPr>
              <p:cNvPr id="35" name="Oval 34">
                <a:extLst>
                  <a:ext uri="{FF2B5EF4-FFF2-40B4-BE49-F238E27FC236}">
                    <a16:creationId xmlns:a16="http://schemas.microsoft.com/office/drawing/2014/main" id="{7C1876B8-8912-C102-0BC1-52CD1187F8F4}"/>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ontent Placeholder 2">
                <a:extLst>
                  <a:ext uri="{FF2B5EF4-FFF2-40B4-BE49-F238E27FC236}">
                    <a16:creationId xmlns:a16="http://schemas.microsoft.com/office/drawing/2014/main" id="{E16F1DEA-31A6-147B-EBFD-C27677849EA2}"/>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pic>
        <p:nvPicPr>
          <p:cNvPr id="45" name="Picture 44">
            <a:extLst>
              <a:ext uri="{FF2B5EF4-FFF2-40B4-BE49-F238E27FC236}">
                <a16:creationId xmlns:a16="http://schemas.microsoft.com/office/drawing/2014/main" id="{C045008F-96CA-3D67-187D-DE0A7E86CF20}"/>
              </a:ext>
              <a:ext uri="{C183D7F6-B498-43B3-948B-1728B52AA6E4}">
                <adec:decorative xmlns:adec="http://schemas.microsoft.com/office/drawing/2017/decorative" val="1"/>
              </a:ext>
            </a:extLst>
          </p:cNvPr>
          <p:cNvPicPr>
            <a:picLocks noChangeAspect="1"/>
          </p:cNvPicPr>
          <p:nvPr/>
        </p:nvPicPr>
        <p:blipFill>
          <a:blip r:embed="rId4" r:link="rId5">
            <a:extLst>
              <a:ext uri="{28A0092B-C50C-407E-A947-70E740481C1C}">
                <a14:useLocalDpi xmlns:a14="http://schemas.microsoft.com/office/drawing/2010/main" val="0"/>
              </a:ext>
            </a:extLst>
          </a:blip>
          <a:stretch>
            <a:fillRect/>
          </a:stretch>
        </p:blipFill>
        <p:spPr>
          <a:xfrm>
            <a:off x="5091953" y="1340223"/>
            <a:ext cx="2008094" cy="2008094"/>
          </a:xfrm>
          <a:prstGeom prst="rect">
            <a:avLst/>
          </a:prstGeom>
        </p:spPr>
      </p:pic>
    </p:spTree>
    <p:custDataLst>
      <p:tags r:id="rId1"/>
    </p:custDataLst>
    <p:extLst>
      <p:ext uri="{BB962C8B-B14F-4D97-AF65-F5344CB8AC3E}">
        <p14:creationId xmlns:p14="http://schemas.microsoft.com/office/powerpoint/2010/main" val="17929113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5A0FE-A206-A28E-2AD9-D7A2046E806D}"/>
              </a:ext>
            </a:extLst>
          </p:cNvPr>
          <p:cNvSpPr>
            <a:spLocks noGrp="1"/>
          </p:cNvSpPr>
          <p:nvPr>
            <p:ph type="title" idx="4294967295"/>
          </p:nvPr>
        </p:nvSpPr>
        <p:spPr/>
        <p:txBody>
          <a:bodyPr/>
          <a:lstStyle/>
          <a:p>
            <a:r>
              <a:rPr lang="en-AU" sz="800" dirty="0">
                <a:solidFill>
                  <a:srgbClr val="E2E8E9"/>
                </a:solidFill>
                <a:latin typeface="+mn-lt"/>
              </a:rPr>
              <a:t>Slide 30 We do</a:t>
            </a:r>
          </a:p>
        </p:txBody>
      </p:sp>
      <p:grpSp>
        <p:nvGrpSpPr>
          <p:cNvPr id="5" name="Group 4" descr="a square tile followed by a circle tile. the circle has an arrow underneath it and extending along from it. There is a pencil on top of the square to indicate writing.">
            <a:extLst>
              <a:ext uri="{FF2B5EF4-FFF2-40B4-BE49-F238E27FC236}">
                <a16:creationId xmlns:a16="http://schemas.microsoft.com/office/drawing/2014/main" id="{539B8F45-67F2-D420-37AA-828629C29CF6}"/>
              </a:ext>
            </a:extLst>
          </p:cNvPr>
          <p:cNvGrpSpPr/>
          <p:nvPr/>
        </p:nvGrpSpPr>
        <p:grpSpPr>
          <a:xfrm>
            <a:off x="3995218" y="1403990"/>
            <a:ext cx="3173108" cy="3144733"/>
            <a:chOff x="3995218" y="1403990"/>
            <a:chExt cx="3173108" cy="3144733"/>
          </a:xfrm>
        </p:grpSpPr>
        <p:pic>
          <p:nvPicPr>
            <p:cNvPr id="7" name="Graphic 6" descr="Pencil with solid fill">
              <a:extLst>
                <a:ext uri="{FF2B5EF4-FFF2-40B4-BE49-F238E27FC236}">
                  <a16:creationId xmlns:a16="http://schemas.microsoft.com/office/drawing/2014/main" id="{3A072BBE-A6E4-E2E9-2D2A-1837C19ACB8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63629" y="1403990"/>
              <a:ext cx="1602519" cy="1602519"/>
            </a:xfrm>
            <a:prstGeom prst="rect">
              <a:avLst/>
            </a:prstGeom>
          </p:spPr>
        </p:pic>
        <p:sp>
          <p:nvSpPr>
            <p:cNvPr id="8" name="Oval 7">
              <a:extLst>
                <a:ext uri="{FF2B5EF4-FFF2-40B4-BE49-F238E27FC236}">
                  <a16:creationId xmlns:a16="http://schemas.microsoft.com/office/drawing/2014/main" id="{1B866310-90C3-A306-13D8-50818AF0DD0F}"/>
                </a:ext>
              </a:extLst>
            </p:cNvPr>
            <p:cNvSpPr/>
            <p:nvPr/>
          </p:nvSpPr>
          <p:spPr>
            <a:xfrm>
              <a:off x="5626395" y="3005847"/>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3">
              <a:extLst>
                <a:ext uri="{FF2B5EF4-FFF2-40B4-BE49-F238E27FC236}">
                  <a16:creationId xmlns:a16="http://schemas.microsoft.com/office/drawing/2014/main" id="{A707FC0A-BBB8-F4AD-79FC-46437CC28BD3}"/>
                </a:ext>
              </a:extLst>
            </p:cNvPr>
            <p:cNvSpPr/>
            <p:nvPr/>
          </p:nvSpPr>
          <p:spPr>
            <a:xfrm>
              <a:off x="3995218" y="3006792"/>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 name="Straight Arrow Connector 3">
            <a:extLst>
              <a:ext uri="{FF2B5EF4-FFF2-40B4-BE49-F238E27FC236}">
                <a16:creationId xmlns:a16="http://schemas.microsoft.com/office/drawing/2014/main" id="{1EB14074-1E48-7F02-EBB8-5A3EDD5574AE}"/>
              </a:ext>
              <a:ext uri="{C183D7F6-B498-43B3-948B-1728B52AA6E4}">
                <adec:decorative xmlns:adec="http://schemas.microsoft.com/office/drawing/2017/decorative" val="1"/>
              </a:ext>
            </a:extLst>
          </p:cNvPr>
          <p:cNvCxnSpPr>
            <a:cxnSpLocks/>
          </p:cNvCxnSpPr>
          <p:nvPr/>
        </p:nvCxnSpPr>
        <p:spPr>
          <a:xfrm>
            <a:off x="5626395" y="4686077"/>
            <a:ext cx="2694736" cy="0"/>
          </a:xfrm>
          <a:prstGeom prst="straightConnector1">
            <a:avLst/>
          </a:prstGeom>
          <a:ln w="50800">
            <a:solidFill>
              <a:srgbClr val="0E1E42"/>
            </a:solidFill>
            <a:tailEnd type="arrow"/>
          </a:ln>
        </p:spPr>
        <p:style>
          <a:lnRef idx="3">
            <a:schemeClr val="dk1"/>
          </a:lnRef>
          <a:fillRef idx="0">
            <a:schemeClr val="dk1"/>
          </a:fillRef>
          <a:effectRef idx="2">
            <a:schemeClr val="dk1"/>
          </a:effectRef>
          <a:fontRef idx="minor">
            <a:schemeClr val="tx1"/>
          </a:fontRef>
        </p:style>
      </p:cxnSp>
    </p:spTree>
    <p:custDataLst>
      <p:tags r:id="rId1"/>
    </p:custDataLst>
    <p:extLst>
      <p:ext uri="{BB962C8B-B14F-4D97-AF65-F5344CB8AC3E}">
        <p14:creationId xmlns:p14="http://schemas.microsoft.com/office/powerpoint/2010/main" val="30386933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020D5-BC65-F247-A84A-90C6C9DF75C7}"/>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31 I do</a:t>
            </a:r>
            <a:endParaRPr lang="en-AU" sz="800" dirty="0">
              <a:solidFill>
                <a:srgbClr val="E2E8E9"/>
              </a:solidFill>
              <a:latin typeface="+mn-lt"/>
            </a:endParaRP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she     </a:t>
            </a:r>
            <a:r>
              <a:rPr lang="en-US" sz="12000" err="1">
                <a:solidFill>
                  <a:srgbClr val="4557AD"/>
                </a:solidFill>
                <a:latin typeface="Tenorite" pitchFamily="2" charset="0"/>
                <a:ea typeface="Verdana" panose="020B0604030504040204" pitchFamily="34" charset="0"/>
                <a:cs typeface="Verdana" panose="020B0604030504040204" pitchFamily="34" charset="0"/>
              </a:rPr>
              <a:t>she</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she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BECF971-36CD-FCCB-6BA6-8EFFDE67F866}"/>
              </a:ext>
            </a:extLst>
          </p:cNvPr>
          <p:cNvSpPr>
            <a:spLocks noGrp="1"/>
          </p:cNvSpPr>
          <p:nvPr>
            <p:ph type="title" idx="4294967295"/>
          </p:nvPr>
        </p:nvSpPr>
        <p:spPr/>
        <p:txBody>
          <a:bodyPr/>
          <a:lstStyle/>
          <a:p>
            <a:r>
              <a:rPr lang="en-AU" sz="800" dirty="0">
                <a:solidFill>
                  <a:srgbClr val="E2E8E9"/>
                </a:solidFill>
                <a:latin typeface="+mn-lt"/>
              </a:rPr>
              <a:t>Slide 32 We do</a:t>
            </a:r>
          </a:p>
        </p:txBody>
      </p:sp>
      <p:sp>
        <p:nvSpPr>
          <p:cNvPr id="4" name="Content Placeholder 2">
            <a:extLst>
              <a:ext uri="{FF2B5EF4-FFF2-40B4-BE49-F238E27FC236}">
                <a16:creationId xmlns:a16="http://schemas.microsoft.com/office/drawing/2014/main" id="{911B44A1-93B0-C7EB-3422-71EA91BDA524}"/>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she     </a:t>
            </a:r>
            <a:r>
              <a:rPr lang="en-US" sz="12000" err="1">
                <a:solidFill>
                  <a:srgbClr val="4557AD"/>
                </a:solidFill>
                <a:latin typeface="Tenorite" pitchFamily="2" charset="0"/>
                <a:ea typeface="Verdana" panose="020B0604030504040204" pitchFamily="34" charset="0"/>
                <a:cs typeface="Verdana" panose="020B0604030504040204" pitchFamily="34" charset="0"/>
              </a:rPr>
              <a:t>she</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she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1BDE1A-4999-C86D-BC0C-A39F03EF6106}"/>
              </a:ext>
            </a:extLst>
          </p:cNvPr>
          <p:cNvSpPr>
            <a:spLocks noGrp="1"/>
          </p:cNvSpPr>
          <p:nvPr>
            <p:ph type="title" idx="4294967295"/>
          </p:nvPr>
        </p:nvSpPr>
        <p:spPr/>
        <p:txBody>
          <a:bodyPr/>
          <a:lstStyle/>
          <a:p>
            <a:r>
              <a:rPr lang="en-AU" sz="800" dirty="0">
                <a:solidFill>
                  <a:srgbClr val="E2E8E9"/>
                </a:solidFill>
                <a:latin typeface="+mn-lt"/>
              </a:rPr>
              <a:t>Slide 33 I do</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She is quick so she can be the one in the van.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A82B59-95BF-B39F-F110-DCF65E231F99}"/>
              </a:ext>
            </a:extLst>
          </p:cNvPr>
          <p:cNvSpPr>
            <a:spLocks noGrp="1"/>
          </p:cNvSpPr>
          <p:nvPr>
            <p:ph type="title" idx="4294967295"/>
          </p:nvPr>
        </p:nvSpPr>
        <p:spPr/>
        <p:txBody>
          <a:bodyPr/>
          <a:lstStyle/>
          <a:p>
            <a:r>
              <a:rPr lang="en-AU" sz="800" dirty="0">
                <a:solidFill>
                  <a:srgbClr val="E2E8E9"/>
                </a:solidFill>
                <a:latin typeface="+mn-lt"/>
              </a:rPr>
              <a:t>Slide 34 We do</a:t>
            </a: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2910432"/>
            <a:ext cx="11340193"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He said hi and she said we can go.</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2916A5-3719-DB1A-A8B7-626899E9898B}"/>
              </a:ext>
            </a:extLst>
          </p:cNvPr>
          <p:cNvSpPr>
            <a:spLocks noGrp="1"/>
          </p:cNvSpPr>
          <p:nvPr>
            <p:ph type="title" idx="4294967295"/>
          </p:nvPr>
        </p:nvSpPr>
        <p:spPr/>
        <p:txBody>
          <a:bodyPr/>
          <a:lstStyle/>
          <a:p>
            <a:r>
              <a:rPr lang="en-AU" sz="800" dirty="0">
                <a:solidFill>
                  <a:srgbClr val="E2E8E9"/>
                </a:solidFill>
                <a:latin typeface="+mn-lt"/>
              </a:rPr>
              <a:t>Slide 35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2BC580-CCAA-EFF1-BAD6-BDBCF9D58CE4}"/>
              </a:ext>
            </a:extLst>
          </p:cNvPr>
          <p:cNvSpPr>
            <a:spLocks noGrp="1"/>
          </p:cNvSpPr>
          <p:nvPr>
            <p:ph type="title" idx="4294967295"/>
          </p:nvPr>
        </p:nvSpPr>
        <p:spPr/>
        <p:txBody>
          <a:bodyPr/>
          <a:lstStyle/>
          <a:p>
            <a:r>
              <a:rPr lang="en-AU" sz="800" dirty="0">
                <a:solidFill>
                  <a:srgbClr val="E2E8E9"/>
                </a:solidFill>
                <a:latin typeface="+mn-lt"/>
              </a:rPr>
              <a:t>Slide 36 We do</a:t>
            </a: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6E50D7FC-9741-5E02-D297-E7BA7FECB27A}"/>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37 Check for understanding</a:t>
            </a:r>
            <a:endParaRPr lang="en-AU" sz="800" dirty="0">
              <a:solidFill>
                <a:srgbClr val="E2E8E9"/>
              </a:solidFill>
              <a:latin typeface="+mn-lt"/>
            </a:endParaRPr>
          </a:p>
        </p:txBody>
      </p:sp>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pic>
        <p:nvPicPr>
          <p:cNvPr id="36" name="Picture 35" descr="Symbol for long vowel sound">
            <a:extLst>
              <a:ext uri="{FF2B5EF4-FFF2-40B4-BE49-F238E27FC236}">
                <a16:creationId xmlns:a16="http://schemas.microsoft.com/office/drawing/2014/main" id="{E302579B-0592-8D1A-4D5C-58F1A637C39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67152" y="1377738"/>
            <a:ext cx="1010632" cy="1010632"/>
          </a:xfrm>
          <a:prstGeom prst="rect">
            <a:avLst/>
          </a:prstGeom>
        </p:spPr>
      </p:pic>
      <p:sp>
        <p:nvSpPr>
          <p:cNvPr id="28" name="Title 1">
            <a:extLst>
              <a:ext uri="{FF2B5EF4-FFF2-40B4-BE49-F238E27FC236}">
                <a16:creationId xmlns:a16="http://schemas.microsoft.com/office/drawing/2014/main" id="{2C3A3DDD-C2A8-92A1-48AF-C6822E12A1E2}"/>
              </a:ext>
            </a:extLst>
          </p:cNvPr>
          <p:cNvSpPr txBox="1">
            <a:spLocks/>
          </p:cNvSpPr>
          <p:nvPr/>
        </p:nvSpPr>
        <p:spPr>
          <a:xfrm>
            <a:off x="3667861" y="2412116"/>
            <a:ext cx="2452541"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E42"/>
                </a:solidFill>
                <a:latin typeface="Calibri" panose="020F0502020204030204" pitchFamily="34" charset="0"/>
                <a:ea typeface="Verdana" panose="020B0604030504040204" pitchFamily="34" charset="0"/>
              </a:rPr>
              <a:t>say the long vowel sounds </a:t>
            </a:r>
            <a:endParaRPr lang="en-US" sz="2800">
              <a:solidFill>
                <a:srgbClr val="0E1E42"/>
              </a:solidFill>
              <a:latin typeface="Calibri" panose="020F0502020204030204" pitchFamily="34" charset="0"/>
              <a:ea typeface="Verdana" panose="020B0604030504040204" pitchFamily="34" charset="0"/>
            </a:endParaRPr>
          </a:p>
        </p:txBody>
      </p:sp>
      <p:sp>
        <p:nvSpPr>
          <p:cNvPr id="6" name="TextBox 5">
            <a:extLst>
              <a:ext uri="{FF2B5EF4-FFF2-40B4-BE49-F238E27FC236}">
                <a16:creationId xmlns:a16="http://schemas.microsoft.com/office/drawing/2014/main" id="{904A8010-E66F-A4CB-B7C3-826FB46C720E}"/>
              </a:ext>
            </a:extLst>
          </p:cNvPr>
          <p:cNvSpPr txBox="1"/>
          <p:nvPr/>
        </p:nvSpPr>
        <p:spPr>
          <a:xfrm>
            <a:off x="4628508" y="3135915"/>
            <a:ext cx="431933" cy="3170099"/>
          </a:xfrm>
          <a:prstGeom prst="rect">
            <a:avLst/>
          </a:prstGeom>
          <a:noFill/>
        </p:spPr>
        <p:txBody>
          <a:bodyPr wrap="square" rtlCol="0">
            <a:spAutoFit/>
          </a:bodyPr>
          <a:lstStyle/>
          <a:p>
            <a:pPr algn="ctr"/>
            <a:r>
              <a:rPr lang="en-US" sz="4000">
                <a:solidFill>
                  <a:srgbClr val="4557AD"/>
                </a:solidFill>
                <a:latin typeface="Tenorite" panose="00000500000000000000" pitchFamily="2" charset="0"/>
              </a:rPr>
              <a:t>a e  io u </a:t>
            </a:r>
            <a:endParaRPr lang="en-AU" sz="4000">
              <a:solidFill>
                <a:srgbClr val="4557AD"/>
              </a:solidFill>
              <a:latin typeface="Tenorite" panose="00000500000000000000" pitchFamily="2" charset="0"/>
            </a:endParaRPr>
          </a:p>
        </p:txBody>
      </p:sp>
      <p:sp>
        <p:nvSpPr>
          <p:cNvPr id="12" name="Title 1">
            <a:extLst>
              <a:ext uri="{FF2B5EF4-FFF2-40B4-BE49-F238E27FC236}">
                <a16:creationId xmlns:a16="http://schemas.microsoft.com/office/drawing/2014/main" id="{BEDF1CC0-702F-3110-5D7E-C50505182B85}"/>
              </a:ext>
            </a:extLst>
          </p:cNvPr>
          <p:cNvSpPr txBox="1">
            <a:spLocks/>
          </p:cNvSpPr>
          <p:nvPr/>
        </p:nvSpPr>
        <p:spPr>
          <a:xfrm>
            <a:off x="6376006" y="2490135"/>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words</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120402" y="3228209"/>
            <a:ext cx="2808459"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be</a:t>
            </a:r>
          </a:p>
          <a:p>
            <a:pPr marL="0" indent="0" algn="ctr">
              <a:buNone/>
            </a:pPr>
            <a:r>
              <a:rPr lang="en-US" sz="4400">
                <a:solidFill>
                  <a:srgbClr val="4557AD"/>
                </a:solidFill>
                <a:latin typeface="Tenorite" pitchFamily="2" charset="0"/>
                <a:cs typeface="Arial"/>
              </a:rPr>
              <a:t>we</a:t>
            </a:r>
          </a:p>
          <a:p>
            <a:pPr marL="0" indent="0" algn="ctr">
              <a:buFont typeface="Arial" panose="020B0604020202020204" pitchFamily="34" charset="0"/>
              <a:buNone/>
            </a:pPr>
            <a:r>
              <a:rPr lang="en-US" sz="4400">
                <a:solidFill>
                  <a:srgbClr val="4557AD"/>
                </a:solidFill>
                <a:latin typeface="Tenorite" pitchFamily="2" charset="0"/>
                <a:cs typeface="Arial"/>
              </a:rPr>
              <a:t>so</a:t>
            </a:r>
          </a:p>
        </p:txBody>
      </p:sp>
      <p:sp>
        <p:nvSpPr>
          <p:cNvPr id="14" name="Title 1">
            <a:extLst>
              <a:ext uri="{FF2B5EF4-FFF2-40B4-BE49-F238E27FC236}">
                <a16:creationId xmlns:a16="http://schemas.microsoft.com/office/drawing/2014/main" id="{BE14014D-081A-F610-9C65-3592594AF9D3}"/>
              </a:ext>
            </a:extLst>
          </p:cNvPr>
          <p:cNvSpPr txBox="1">
            <a:spLocks/>
          </p:cNvSpPr>
          <p:nvPr/>
        </p:nvSpPr>
        <p:spPr>
          <a:xfrm>
            <a:off x="9305089" y="2490135"/>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words </a:t>
            </a:r>
            <a:endParaRPr lang="en-US" sz="2800">
              <a:solidFill>
                <a:srgbClr val="0E1E42"/>
              </a:solidFill>
              <a:latin typeface="Calibri" panose="020F0502020204030204" pitchFamily="34" charset="0"/>
              <a:ea typeface="Verdana" panose="020B0604030504040204" pitchFamily="34" charset="0"/>
            </a:endParaRPr>
          </a:p>
        </p:txBody>
      </p:sp>
      <p:pic>
        <p:nvPicPr>
          <p:cNvPr id="25" name="Picture 24" descr="go">
            <a:extLst>
              <a:ext uri="{FF2B5EF4-FFF2-40B4-BE49-F238E27FC236}">
                <a16:creationId xmlns:a16="http://schemas.microsoft.com/office/drawing/2014/main" id="{0CC97337-2AC3-1F82-F535-976273E2E45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798492" y="3036438"/>
            <a:ext cx="946093" cy="946093"/>
          </a:xfrm>
          <a:prstGeom prst="rect">
            <a:avLst/>
          </a:prstGeom>
        </p:spPr>
      </p:pic>
      <p:pic>
        <p:nvPicPr>
          <p:cNvPr id="29" name="Picture 28" descr="hi">
            <a:extLst>
              <a:ext uri="{FF2B5EF4-FFF2-40B4-BE49-F238E27FC236}">
                <a16:creationId xmlns:a16="http://schemas.microsoft.com/office/drawing/2014/main" id="{58312F43-D133-B259-EAC7-FC4D98468DD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802501" y="4222985"/>
            <a:ext cx="975753" cy="975753"/>
          </a:xfrm>
          <a:prstGeom prst="rect">
            <a:avLst/>
          </a:prstGeom>
        </p:spPr>
      </p:pic>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flipH="1">
            <a:off x="-435685" y="1060359"/>
            <a:ext cx="4588192" cy="4588192"/>
          </a:xfrm>
          <a:prstGeom prst="rect">
            <a:avLst/>
          </a:prstGeom>
        </p:spPr>
      </p:pic>
      <p:pic>
        <p:nvPicPr>
          <p:cNvPr id="18" name="Picture 17" descr="no">
            <a:extLst>
              <a:ext uri="{FF2B5EF4-FFF2-40B4-BE49-F238E27FC236}">
                <a16:creationId xmlns:a16="http://schemas.microsoft.com/office/drawing/2014/main" id="{64451CB9-1EF1-5054-E955-E0DE87476142}"/>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942253" y="5439192"/>
            <a:ext cx="658570" cy="658570"/>
          </a:xfrm>
          <a:prstGeom prst="rect">
            <a:avLst/>
          </a:prstGeom>
        </p:spPr>
      </p:pic>
      <p:grpSp>
        <p:nvGrpSpPr>
          <p:cNvPr id="15" name="Group 14">
            <a:extLst>
              <a:ext uri="{FF2B5EF4-FFF2-40B4-BE49-F238E27FC236}">
                <a16:creationId xmlns:a16="http://schemas.microsoft.com/office/drawing/2014/main" id="{EB8C3C0B-3F23-634D-7FCC-976F431B77CA}"/>
              </a:ext>
              <a:ext uri="{C183D7F6-B498-43B3-948B-1728B52AA6E4}">
                <adec:decorative xmlns:adec="http://schemas.microsoft.com/office/drawing/2017/decorative" val="1"/>
              </a:ext>
            </a:extLst>
          </p:cNvPr>
          <p:cNvGrpSpPr/>
          <p:nvPr/>
        </p:nvGrpSpPr>
        <p:grpSpPr>
          <a:xfrm>
            <a:off x="9871140" y="1603749"/>
            <a:ext cx="800799" cy="590023"/>
            <a:chOff x="9871140" y="1603749"/>
            <a:chExt cx="800799" cy="590023"/>
          </a:xfrm>
        </p:grpSpPr>
        <p:sp>
          <p:nvSpPr>
            <p:cNvPr id="33" name="Rounded Rectangle 22">
              <a:extLst>
                <a:ext uri="{FF2B5EF4-FFF2-40B4-BE49-F238E27FC236}">
                  <a16:creationId xmlns:a16="http://schemas.microsoft.com/office/drawing/2014/main" id="{D88E660C-61C8-4A36-B2D8-1FD41A6BE92E}"/>
                </a:ext>
              </a:extLst>
            </p:cNvPr>
            <p:cNvSpPr/>
            <p:nvPr userDrawn="1"/>
          </p:nvSpPr>
          <p:spPr>
            <a:xfrm>
              <a:off x="9871140" y="1603749"/>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Graphic 33" descr="Pencil outline">
              <a:extLst>
                <a:ext uri="{FF2B5EF4-FFF2-40B4-BE49-F238E27FC236}">
                  <a16:creationId xmlns:a16="http://schemas.microsoft.com/office/drawing/2014/main" id="{3E4774AF-F2B6-3919-8474-80CB0A7C6588}"/>
                </a:ext>
              </a:extLst>
            </p:cNvPr>
            <p:cNvPicPr>
              <a:picLocks noChangeAspect="1"/>
            </p:cNvPicPr>
            <p:nvPr userDrawn="1"/>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047747" y="1659262"/>
              <a:ext cx="447584" cy="447584"/>
            </a:xfrm>
            <a:prstGeom prst="rect">
              <a:avLst/>
            </a:prstGeom>
          </p:spPr>
        </p:pic>
      </p:grpSp>
      <p:grpSp>
        <p:nvGrpSpPr>
          <p:cNvPr id="22" name="Group 21">
            <a:extLst>
              <a:ext uri="{FF2B5EF4-FFF2-40B4-BE49-F238E27FC236}">
                <a16:creationId xmlns:a16="http://schemas.microsoft.com/office/drawing/2014/main" id="{AF2DCDD7-74D7-FF68-F445-141BAB0FE433}"/>
              </a:ext>
              <a:ext uri="{C183D7F6-B498-43B3-948B-1728B52AA6E4}">
                <adec:decorative xmlns:adec="http://schemas.microsoft.com/office/drawing/2017/decorative" val="1"/>
              </a:ext>
            </a:extLst>
          </p:cNvPr>
          <p:cNvGrpSpPr/>
          <p:nvPr/>
        </p:nvGrpSpPr>
        <p:grpSpPr>
          <a:xfrm>
            <a:off x="7093193" y="1590723"/>
            <a:ext cx="800799" cy="603049"/>
            <a:chOff x="7063376" y="1595280"/>
            <a:chExt cx="800799" cy="603049"/>
          </a:xfrm>
        </p:grpSpPr>
        <p:sp>
          <p:nvSpPr>
            <p:cNvPr id="31" name="Rounded Rectangle 25">
              <a:extLst>
                <a:ext uri="{FF2B5EF4-FFF2-40B4-BE49-F238E27FC236}">
                  <a16:creationId xmlns:a16="http://schemas.microsoft.com/office/drawing/2014/main" id="{C61533A3-1012-82B7-FB2D-F55F447B6CEF}"/>
                </a:ext>
              </a:extLst>
            </p:cNvPr>
            <p:cNvSpPr/>
            <p:nvPr/>
          </p:nvSpPr>
          <p:spPr>
            <a:xfrm>
              <a:off x="7063376" y="1608306"/>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41719977-7469-7C21-E9B9-CDFE9F400293}"/>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164530" y="1595280"/>
              <a:ext cx="598492" cy="598492"/>
            </a:xfrm>
            <a:prstGeom prst="rect">
              <a:avLst/>
            </a:prstGeom>
          </p:spPr>
        </p:pic>
      </p:grpSp>
    </p:spTree>
    <p:custDataLst>
      <p:tags r:id="rId1"/>
    </p:custDataLst>
    <p:extLst>
      <p:ext uri="{BB962C8B-B14F-4D97-AF65-F5344CB8AC3E}">
        <p14:creationId xmlns:p14="http://schemas.microsoft.com/office/powerpoint/2010/main" val="35395248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2813CB2-AFBB-9F54-EE63-176662AFDEA2}"/>
              </a:ext>
            </a:extLst>
          </p:cNvPr>
          <p:cNvSpPr>
            <a:spLocks noGrp="1"/>
          </p:cNvSpPr>
          <p:nvPr>
            <p:ph type="title" idx="4294967295"/>
          </p:nvPr>
        </p:nvSpPr>
        <p:spPr>
          <a:xfrm>
            <a:off x="0" y="-1405773"/>
            <a:ext cx="10515600" cy="1325563"/>
          </a:xfrm>
        </p:spPr>
        <p:txBody>
          <a:bodyPr/>
          <a:lstStyle/>
          <a:p>
            <a:r>
              <a:rPr lang="en-AU" sz="800" dirty="0">
                <a:solidFill>
                  <a:schemeClr val="bg2"/>
                </a:solidFill>
                <a:latin typeface="+mn-lt"/>
              </a:rPr>
              <a:t>Slide</a:t>
            </a:r>
            <a:r>
              <a:rPr lang="en-AU" sz="800" baseline="0" dirty="0">
                <a:solidFill>
                  <a:schemeClr val="bg2"/>
                </a:solidFill>
                <a:latin typeface="+mn-lt"/>
              </a:rPr>
              <a:t> 38 Check for understanding</a:t>
            </a:r>
            <a:endParaRPr lang="en-AU" sz="800" dirty="0">
              <a:solidFill>
                <a:schemeClr val="bg2"/>
              </a:solidFill>
              <a:latin typeface="+mn-lt"/>
            </a:endParaRPr>
          </a:p>
        </p:txBody>
      </p:sp>
      <p:pic>
        <p:nvPicPr>
          <p:cNvPr id="2" name="Picture 1" descr="Image of student sheet phase 6 lesson 2">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1482" y="405985"/>
            <a:ext cx="4089834" cy="5800574"/>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2B05D3C-D2BB-8F9E-23BF-45075E78164F}"/>
              </a:ext>
            </a:extLst>
          </p:cNvPr>
          <p:cNvSpPr>
            <a:spLocks noGrp="1"/>
          </p:cNvSpPr>
          <p:nvPr>
            <p:ph type="title"/>
          </p:nvPr>
        </p:nvSpPr>
        <p:spPr>
          <a:xfrm>
            <a:off x="0" y="-1437857"/>
            <a:ext cx="10515600" cy="1325563"/>
          </a:xfrm>
        </p:spPr>
        <p:txBody>
          <a:bodyPr/>
          <a:lstStyle/>
          <a:p>
            <a:r>
              <a:rPr lang="en-AU" sz="800" dirty="0">
                <a:solidFill>
                  <a:srgbClr val="E2E8E9"/>
                </a:solidFill>
                <a:latin typeface="+mn-lt"/>
              </a:rPr>
              <a:t>Slide 39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0A0EE-F288-D005-1321-960E244384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E1D97B-D759-8320-6069-24FBC7A86D40}"/>
              </a:ext>
            </a:extLst>
          </p:cNvPr>
          <p:cNvSpPr>
            <a:spLocks noGrp="1"/>
          </p:cNvSpPr>
          <p:nvPr>
            <p:ph type="title" idx="4294967295"/>
          </p:nvPr>
        </p:nvSpPr>
        <p:spPr/>
        <p:txBody>
          <a:bodyPr/>
          <a:lstStyle/>
          <a:p>
            <a:r>
              <a:rPr lang="en-AU" sz="800">
                <a:solidFill>
                  <a:srgbClr val="E2E8E9"/>
                </a:solidFill>
                <a:latin typeface="+mn-lt"/>
              </a:rPr>
              <a:t>Slide 4 Review</a:t>
            </a:r>
          </a:p>
        </p:txBody>
      </p:sp>
      <p:pic>
        <p:nvPicPr>
          <p:cNvPr id="3" name="Picture 2">
            <a:extLst>
              <a:ext uri="{FF2B5EF4-FFF2-40B4-BE49-F238E27FC236}">
                <a16:creationId xmlns:a16="http://schemas.microsoft.com/office/drawing/2014/main" id="{D5940B98-4FCC-CB0F-82BA-DCEBFC70D923}"/>
              </a:ext>
              <a:ext uri="{C183D7F6-B498-43B3-948B-1728B52AA6E4}">
                <adec:decorative xmlns:adec="http://schemas.microsoft.com/office/drawing/2017/decorative" val="1"/>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4258235" y="1591235"/>
            <a:ext cx="3675529" cy="3675529"/>
          </a:xfrm>
          <a:prstGeom prst="rect">
            <a:avLst/>
          </a:prstGeom>
        </p:spPr>
      </p:pic>
    </p:spTree>
    <p:extLst>
      <p:ext uri="{BB962C8B-B14F-4D97-AF65-F5344CB8AC3E}">
        <p14:creationId xmlns:p14="http://schemas.microsoft.com/office/powerpoint/2010/main" val="17311419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81CA4-955B-BF09-3D19-B3115E1044A8}"/>
              </a:ext>
            </a:extLst>
          </p:cNvPr>
          <p:cNvSpPr>
            <a:spLocks noGrp="1"/>
          </p:cNvSpPr>
          <p:nvPr>
            <p:ph type="title" idx="4294967295"/>
          </p:nvPr>
        </p:nvSpPr>
        <p:spPr/>
        <p:txBody>
          <a:bodyPr>
            <a:normAutofit/>
          </a:bodyPr>
          <a:lstStyle/>
          <a:p>
            <a:r>
              <a:rPr lang="en-AU" sz="800" dirty="0">
                <a:solidFill>
                  <a:srgbClr val="E2E8E9"/>
                </a:solidFill>
                <a:latin typeface="+mn-lt"/>
              </a:rPr>
              <a:t>Slide 40 End of</a:t>
            </a:r>
            <a:r>
              <a:rPr lang="en-AU" sz="800" baseline="0" dirty="0">
                <a:solidFill>
                  <a:srgbClr val="E2E8E9"/>
                </a:solidFill>
                <a:latin typeface="+mn-lt"/>
              </a:rPr>
              <a:t> presentation</a:t>
            </a:r>
            <a:endParaRPr lang="en-AU" sz="800" dirty="0">
              <a:solidFill>
                <a:srgbClr val="E2E8E9"/>
              </a:solidFill>
              <a:latin typeface="+mn-lt"/>
            </a:endParaRPr>
          </a:p>
        </p:txBody>
      </p:sp>
    </p:spTree>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00612B8-3A28-A216-F201-40BF81098D33}"/>
              </a:ext>
            </a:extLst>
          </p:cNvPr>
          <p:cNvSpPr>
            <a:spLocks noGrp="1"/>
          </p:cNvSpPr>
          <p:nvPr>
            <p:ph type="title" idx="4294967295"/>
          </p:nvPr>
        </p:nvSpPr>
        <p:spPr/>
        <p:txBody>
          <a:bodyPr/>
          <a:lstStyle/>
          <a:p>
            <a:r>
              <a:rPr lang="en-AU" sz="800">
                <a:solidFill>
                  <a:srgbClr val="E2E8E9"/>
                </a:solidFill>
                <a:latin typeface="+mn-lt"/>
              </a:rPr>
              <a:t>Slide 5 Review</a:t>
            </a:r>
          </a:p>
        </p:txBody>
      </p:sp>
      <p:grpSp>
        <p:nvGrpSpPr>
          <p:cNvPr id="2" name="Group 1" descr="q j x y z">
            <a:extLst>
              <a:ext uri="{FF2B5EF4-FFF2-40B4-BE49-F238E27FC236}">
                <a16:creationId xmlns:a16="http://schemas.microsoft.com/office/drawing/2014/main" id="{A29CB6C6-33DA-D38C-A3D5-152188F0BF7B}"/>
              </a:ext>
            </a:extLst>
          </p:cNvPr>
          <p:cNvGrpSpPr/>
          <p:nvPr/>
        </p:nvGrpSpPr>
        <p:grpSpPr>
          <a:xfrm>
            <a:off x="565420" y="808305"/>
            <a:ext cx="10494490" cy="5201162"/>
            <a:chOff x="565420" y="808305"/>
            <a:chExt cx="10494490" cy="5201162"/>
          </a:xfrm>
        </p:grpSpPr>
        <p:sp>
          <p:nvSpPr>
            <p:cNvPr id="3" name="Content Placeholder 2">
              <a:extLst>
                <a:ext uri="{FF2B5EF4-FFF2-40B4-BE49-F238E27FC236}">
                  <a16:creationId xmlns:a16="http://schemas.microsoft.com/office/drawing/2014/main" id="{AB57EC9F-CEF4-BB0B-9F68-B43DEC1C40A5}"/>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0EB38D50-747D-914F-BCE9-937A5564AA8A}"/>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y</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7A1A6F22-0D70-09ED-73A5-D89DE9583C72}"/>
                </a:ext>
              </a:extLst>
            </p:cNvPr>
            <p:cNvSpPr txBox="1">
              <a:spLocks/>
            </p:cNvSpPr>
            <p:nvPr/>
          </p:nvSpPr>
          <p:spPr>
            <a:xfrm>
              <a:off x="6540398" y="94512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j</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3387B74F-3B3D-2C11-4A9B-07B6C4E0C2CE}"/>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z</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0A7F2FF7-4BCE-9A91-0591-DC76492111C3}"/>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x</a:t>
              </a:r>
              <a:endParaRPr lang="en-AU" sz="2520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18BE5841-7DB9-5968-A50D-C58B5C8F58E7}"/>
                </a:ext>
              </a:extLst>
            </p:cNvPr>
            <p:cNvSpPr txBox="1">
              <a:spLocks/>
            </p:cNvSpPr>
            <p:nvPr/>
          </p:nvSpPr>
          <p:spPr>
            <a:xfrm>
              <a:off x="2562963" y="912927"/>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q</a:t>
              </a:r>
              <a:endParaRPr lang="en-AU" sz="17500">
                <a:solidFill>
                  <a:srgbClr val="4557AD"/>
                </a:solidFill>
                <a:latin typeface="Tenorite" pitchFamily="2" charset="0"/>
                <a:cs typeface="Arial"/>
              </a:endParaRPr>
            </a:p>
          </p:txBody>
        </p:sp>
      </p:grpSp>
    </p:spTree>
    <p:extLst>
      <p:ext uri="{BB962C8B-B14F-4D97-AF65-F5344CB8AC3E}">
        <p14:creationId xmlns:p14="http://schemas.microsoft.com/office/powerpoint/2010/main" val="9568268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25F27-E166-EF4E-A45D-010BD18196DF}"/>
              </a:ext>
            </a:extLst>
          </p:cNvPr>
          <p:cNvSpPr>
            <a:spLocks noGrp="1"/>
          </p:cNvSpPr>
          <p:nvPr>
            <p:ph type="title" idx="4294967295"/>
          </p:nvPr>
        </p:nvSpPr>
        <p:spPr/>
        <p:txBody>
          <a:bodyPr/>
          <a:lstStyle/>
          <a:p>
            <a:r>
              <a:rPr lang="en-AU" sz="800">
                <a:solidFill>
                  <a:srgbClr val="E2E8E9"/>
                </a:solidFill>
                <a:latin typeface="+mn-lt"/>
              </a:rPr>
              <a:t>Slide 6 Review</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9800142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3F4AA8-3C90-3409-1A5C-0927FE41B500}"/>
              </a:ext>
            </a:extLst>
          </p:cNvPr>
          <p:cNvSpPr>
            <a:spLocks noGrp="1"/>
          </p:cNvSpPr>
          <p:nvPr>
            <p:ph type="title" idx="4294967295"/>
          </p:nvPr>
        </p:nvSpPr>
        <p:spPr/>
        <p:txBody>
          <a:bodyPr/>
          <a:lstStyle/>
          <a:p>
            <a:r>
              <a:rPr lang="en-AU" sz="800">
                <a:solidFill>
                  <a:srgbClr val="E2E8E9"/>
                </a:solidFill>
                <a:latin typeface="+mn-lt"/>
              </a:rPr>
              <a:t>Slide 7 Review</a:t>
            </a:r>
          </a:p>
        </p:txBody>
      </p:sp>
      <p:sp>
        <p:nvSpPr>
          <p:cNvPr id="2" name="Content Placeholder 2">
            <a:extLst>
              <a:ext uri="{FF2B5EF4-FFF2-40B4-BE49-F238E27FC236}">
                <a16:creationId xmlns:a16="http://schemas.microsoft.com/office/drawing/2014/main" id="{160D1AEA-6CBA-6E0D-A50B-7F1EF5A89873}"/>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jug   zap   wed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67982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0D3B5E6-B11F-C930-2B15-298770898D1E}"/>
              </a:ext>
            </a:extLst>
          </p:cNvPr>
          <p:cNvSpPr>
            <a:spLocks noGrp="1"/>
          </p:cNvSpPr>
          <p:nvPr>
            <p:ph type="title" idx="4294967295"/>
          </p:nvPr>
        </p:nvSpPr>
        <p:spPr/>
        <p:txBody>
          <a:bodyPr/>
          <a:lstStyle/>
          <a:p>
            <a:r>
              <a:rPr lang="en-AU" sz="800">
                <a:solidFill>
                  <a:srgbClr val="E2E8E9"/>
                </a:solidFill>
                <a:latin typeface="+mn-lt"/>
              </a:rPr>
              <a:t>Slide 8 Review</a:t>
            </a:r>
          </a:p>
        </p:txBody>
      </p:sp>
      <p:pic>
        <p:nvPicPr>
          <p:cNvPr id="3" name="Picture 2" descr="wag">
            <a:extLst>
              <a:ext uri="{FF2B5EF4-FFF2-40B4-BE49-F238E27FC236}">
                <a16:creationId xmlns:a16="http://schemas.microsoft.com/office/drawing/2014/main" id="{F41469DE-A87C-7747-5544-9626D78BED2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96487" y="1964872"/>
            <a:ext cx="2890908" cy="2890908"/>
          </a:xfrm>
          <a:prstGeom prst="rect">
            <a:avLst/>
          </a:prstGeom>
        </p:spPr>
      </p:pic>
      <p:pic>
        <p:nvPicPr>
          <p:cNvPr id="4" name="Picture 3" descr="quick">
            <a:extLst>
              <a:ext uri="{FF2B5EF4-FFF2-40B4-BE49-F238E27FC236}">
                <a16:creationId xmlns:a16="http://schemas.microsoft.com/office/drawing/2014/main" id="{CBA2EAF2-BAC7-A3D4-F85F-3610D589E3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50546" y="1964872"/>
            <a:ext cx="2890908" cy="2890908"/>
          </a:xfrm>
          <a:prstGeom prst="rect">
            <a:avLst/>
          </a:prstGeom>
        </p:spPr>
      </p:pic>
      <p:pic>
        <p:nvPicPr>
          <p:cNvPr id="5" name="Picture 4" descr="fox">
            <a:extLst>
              <a:ext uri="{FF2B5EF4-FFF2-40B4-BE49-F238E27FC236}">
                <a16:creationId xmlns:a16="http://schemas.microsoft.com/office/drawing/2014/main" id="{972CCA67-1B70-0A37-2F2A-FAC9653EEC5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428116" y="1022021"/>
            <a:ext cx="4813957" cy="4813957"/>
          </a:xfrm>
          <a:prstGeom prst="rect">
            <a:avLst/>
          </a:prstGeom>
        </p:spPr>
      </p:pic>
    </p:spTree>
    <p:extLst>
      <p:ext uri="{BB962C8B-B14F-4D97-AF65-F5344CB8AC3E}">
        <p14:creationId xmlns:p14="http://schemas.microsoft.com/office/powerpoint/2010/main" val="30213343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6644657-90E0-EAFA-2AEF-5E62BE35386C}"/>
              </a:ext>
            </a:extLst>
          </p:cNvPr>
          <p:cNvSpPr>
            <a:spLocks noGrp="1"/>
          </p:cNvSpPr>
          <p:nvPr>
            <p:ph type="title" idx="4294967295"/>
          </p:nvPr>
        </p:nvSpPr>
        <p:spPr/>
        <p:txBody>
          <a:bodyPr/>
          <a:lstStyle/>
          <a:p>
            <a:r>
              <a:rPr lang="en-AU" sz="800">
                <a:solidFill>
                  <a:srgbClr val="E2E8E9"/>
                </a:solidFill>
                <a:latin typeface="+mn-lt"/>
              </a:rPr>
              <a:t>Slide 9 Review</a:t>
            </a:r>
          </a:p>
        </p:txBody>
      </p:sp>
      <p:sp>
        <p:nvSpPr>
          <p:cNvPr id="2" name="Content Placeholder 2">
            <a:extLst>
              <a:ext uri="{FF2B5EF4-FFF2-40B4-BE49-F238E27FC236}">
                <a16:creationId xmlns:a16="http://schemas.microsoft.com/office/drawing/2014/main" id="{C12B333B-C8C3-2491-05CA-DF0C852E72E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ea typeface="Verdana" panose="020B0604030504040204" pitchFamily="34" charset="0"/>
                <a:cs typeface="Verdana" panose="020B0604030504040204" pitchFamily="34" charset="0"/>
              </a:rPr>
              <a:t>you  are  one   your</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7YL62XHq"/>
  <p:tag name="ARTICULATE_SLIDE_COUNT" val="3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367CE058-C3B8-413A-A040-82A21FDF1FA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4B6B44C-FE25-47D4-AD61-028CF4DE9483}">
  <ds:schemaRefs>
    <ds:schemaRef ds:uri="http://purl.org/dc/dcmitype/"/>
    <ds:schemaRef ds:uri="http://purl.org/dc/terms/"/>
    <ds:schemaRef ds:uri="http://schemas.microsoft.com/office/2006/documentManagement/types"/>
    <ds:schemaRef ds:uri="ff236c08-9611-4854-a4bb-16d44b7327b6"/>
    <ds:schemaRef ds:uri="http://www.w3.org/XML/1998/namespace"/>
    <ds:schemaRef ds:uri="64eff3df-e3d6-48ed-978f-45ff25640900"/>
    <ds:schemaRef ds:uri="http://purl.org/dc/elements/1.1/"/>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194</TotalTime>
  <Words>5533</Words>
  <Application>Microsoft Office PowerPoint</Application>
  <PresentationFormat>Widescreen</PresentationFormat>
  <Paragraphs>739</Paragraphs>
  <Slides>40</Slides>
  <Notes>40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Aptos</vt:lpstr>
      <vt:lpstr>Arial</vt:lpstr>
      <vt:lpstr>Calibri</vt:lpstr>
      <vt:lpstr>Calibri Light</vt:lpstr>
      <vt:lpstr>Symbol</vt:lpstr>
      <vt:lpstr>Tenorite</vt:lpstr>
      <vt:lpstr>Verdana</vt:lpstr>
      <vt:lpstr>Office Theme</vt:lpstr>
      <vt:lpstr>Slide 1 Start of presentation, Short vowel sounds in closed syllables</vt:lpstr>
      <vt:lpstr>Slide 2 Phonemic awareness review</vt:lpstr>
      <vt:lpstr>Slide 3 I do</vt:lpstr>
      <vt:lpstr>Slide 4 Review</vt:lpstr>
      <vt:lpstr>Slide 5 Review</vt:lpstr>
      <vt:lpstr>Slide 6 Review</vt:lpstr>
      <vt:lpstr>Slide 7 Review</vt:lpstr>
      <vt:lpstr>Slide 8 Review</vt:lpstr>
      <vt:lpstr>Slide 9 Review</vt:lpstr>
      <vt:lpstr>Slide 10 Review</vt:lpstr>
      <vt:lpstr>Slide 11 Review</vt:lpstr>
      <vt:lpstr>Slide 12 End of review, start of lesson</vt:lpstr>
      <vt:lpstr>Slide 13 Phonemic awareness</vt:lpstr>
      <vt:lpstr>Slide 14 Phonemic awareness</vt:lpstr>
      <vt:lpstr>Slide 15 Learning intention and success criteria</vt:lpstr>
      <vt:lpstr>Slide 16 I do</vt:lpstr>
      <vt:lpstr>Slide 17 I do</vt:lpstr>
      <vt:lpstr>Slide 18 I do</vt:lpstr>
      <vt:lpstr>Slide 19 I do</vt:lpstr>
      <vt:lpstr>Slide 20 I do</vt:lpstr>
      <vt:lpstr>Slide 21 I do</vt:lpstr>
      <vt:lpstr>Slide 22 I do</vt:lpstr>
      <vt:lpstr>Slide 23 I do</vt:lpstr>
      <vt:lpstr>Slide 24 I do</vt:lpstr>
      <vt:lpstr>Slide 25 I do</vt:lpstr>
      <vt:lpstr>Slide 26 We do</vt:lpstr>
      <vt:lpstr>Slide 27 We do</vt:lpstr>
      <vt:lpstr>Slide 28 We do</vt:lpstr>
      <vt:lpstr>Slide 29 I do</vt:lpstr>
      <vt:lpstr>Slide 30 We do</vt:lpstr>
      <vt:lpstr>Slide 31 I do</vt:lpstr>
      <vt:lpstr>Slide 32 We do</vt:lpstr>
      <vt:lpstr>Slide 33 I do</vt:lpstr>
      <vt:lpstr>Slide 34 We do</vt:lpstr>
      <vt:lpstr>Slide 35 I do</vt:lpstr>
      <vt:lpstr>Slide 36 We do</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2025-03-12T22:44:14Z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CADC7BB2-1D9B-41EE-AA0E-53A9EB583CD0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6.1 open closed syllables/Lesson plan 6.1</vt:lpwstr>
  </property>
</Properties>
</file>