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tags/tag9.xml" ContentType="application/vnd.openxmlformats-officedocument.presentationml.tags+xml"/>
  <Override PartName="/ppt/notesSlides/notesSlide2.xml" ContentType="application/vnd.openxmlformats-officedocument.presentationml.notesSlide+xml"/>
  <Override PartName="/ppt/tags/tag10.xml" ContentType="application/vnd.openxmlformats-officedocument.presentationml.tags+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tags/tag11.xml" ContentType="application/vnd.openxmlformats-officedocument.presentationml.tags+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tags/tag12.xml" ContentType="application/vnd.openxmlformats-officedocument.presentationml.tags+xml"/>
  <Override PartName="/ppt/notesSlides/notesSlide15.xml" ContentType="application/vnd.openxmlformats-officedocument.presentationml.notesSlide+xml"/>
  <Override PartName="/ppt/tags/tag13.xml" ContentType="application/vnd.openxmlformats-officedocument.presentationml.tags+xml"/>
  <Override PartName="/ppt/notesSlides/notesSlide16.xml" ContentType="application/vnd.openxmlformats-officedocument.presentationml.notesSlide+xml"/>
  <Override PartName="/ppt/tags/tag14.xml" ContentType="application/vnd.openxmlformats-officedocument.presentationml.tags+xml"/>
  <Override PartName="/ppt/notesSlides/notesSlide17.xml" ContentType="application/vnd.openxmlformats-officedocument.presentationml.notesSlide+xml"/>
  <Override PartName="/ppt/tags/tag15.xml" ContentType="application/vnd.openxmlformats-officedocument.presentationml.tags+xml"/>
  <Override PartName="/ppt/notesSlides/notesSlide18.xml" ContentType="application/vnd.openxmlformats-officedocument.presentationml.notesSlide+xml"/>
  <Override PartName="/ppt/tags/tag16.xml" ContentType="application/vnd.openxmlformats-officedocument.presentationml.tags+xml"/>
  <Override PartName="/ppt/notesSlides/notesSlide19.xml" ContentType="application/vnd.openxmlformats-officedocument.presentationml.notesSlide+xml"/>
  <Override PartName="/ppt/tags/tag17.xml" ContentType="application/vnd.openxmlformats-officedocument.presentationml.tags+xml"/>
  <Override PartName="/ppt/notesSlides/notesSlide20.xml" ContentType="application/vnd.openxmlformats-officedocument.presentationml.notesSlide+xml"/>
  <Override PartName="/ppt/tags/tag18.xml" ContentType="application/vnd.openxmlformats-officedocument.presentationml.tags+xml"/>
  <Override PartName="/ppt/notesSlides/notesSlide21.xml" ContentType="application/vnd.openxmlformats-officedocument.presentationml.notesSlide+xml"/>
  <Override PartName="/ppt/tags/tag19.xml" ContentType="application/vnd.openxmlformats-officedocument.presentationml.tags+xml"/>
  <Override PartName="/ppt/notesSlides/notesSlide22.xml" ContentType="application/vnd.openxmlformats-officedocument.presentationml.notesSlide+xml"/>
  <Override PartName="/ppt/tags/tag20.xml" ContentType="application/vnd.openxmlformats-officedocument.presentationml.tags+xml"/>
  <Override PartName="/ppt/notesSlides/notesSlide23.xml" ContentType="application/vnd.openxmlformats-officedocument.presentationml.notesSlide+xml"/>
  <Override PartName="/ppt/tags/tag21.xml" ContentType="application/vnd.openxmlformats-officedocument.presentationml.tags+xml"/>
  <Override PartName="/ppt/notesSlides/notesSlide24.xml" ContentType="application/vnd.openxmlformats-officedocument.presentationml.notesSlide+xml"/>
  <Override PartName="/ppt/tags/tag22.xml" ContentType="application/vnd.openxmlformats-officedocument.presentationml.tags+xml"/>
  <Override PartName="/ppt/notesSlides/notesSlide25.xml" ContentType="application/vnd.openxmlformats-officedocument.presentationml.notesSlide+xml"/>
  <Override PartName="/ppt/tags/tag23.xml" ContentType="application/vnd.openxmlformats-officedocument.presentationml.tags+xml"/>
  <Override PartName="/ppt/notesSlides/notesSlide26.xml" ContentType="application/vnd.openxmlformats-officedocument.presentationml.notesSlide+xml"/>
  <Override PartName="/ppt/tags/tag24.xml" ContentType="application/vnd.openxmlformats-officedocument.presentationml.tags+xml"/>
  <Override PartName="/ppt/notesSlides/notesSlide27.xml" ContentType="application/vnd.openxmlformats-officedocument.presentationml.notesSlide+xml"/>
  <Override PartName="/ppt/tags/tag25.xml" ContentType="application/vnd.openxmlformats-officedocument.presentationml.tags+xml"/>
  <Override PartName="/ppt/notesSlides/notesSlide28.xml" ContentType="application/vnd.openxmlformats-officedocument.presentationml.notesSlide+xml"/>
  <Override PartName="/ppt/tags/tag26.xml" ContentType="application/vnd.openxmlformats-officedocument.presentationml.tags+xml"/>
  <Override PartName="/ppt/notesSlides/notesSlide29.xml" ContentType="application/vnd.openxmlformats-officedocument.presentationml.notesSlide+xml"/>
  <Override PartName="/ppt/tags/tag27.xml" ContentType="application/vnd.openxmlformats-officedocument.presentationml.tags+xml"/>
  <Override PartName="/ppt/notesSlides/notesSlide30.xml" ContentType="application/vnd.openxmlformats-officedocument.presentationml.notesSlide+xml"/>
  <Override PartName="/ppt/tags/tag28.xml" ContentType="application/vnd.openxmlformats-officedocument.presentationml.tags+xml"/>
  <Override PartName="/ppt/notesSlides/notesSlide31.xml" ContentType="application/vnd.openxmlformats-officedocument.presentationml.notesSlide+xml"/>
  <Override PartName="/ppt/tags/tag29.xml" ContentType="application/vnd.openxmlformats-officedocument.presentationml.tags+xml"/>
  <Override PartName="/ppt/notesSlides/notesSlide32.xml" ContentType="application/vnd.openxmlformats-officedocument.presentationml.notesSlide+xml"/>
  <Override PartName="/ppt/tags/tag30.xml" ContentType="application/vnd.openxmlformats-officedocument.presentationml.tags+xml"/>
  <Override PartName="/ppt/notesSlides/notesSlide33.xml" ContentType="application/vnd.openxmlformats-officedocument.presentationml.notesSlide+xml"/>
  <Override PartName="/ppt/tags/tag31.xml" ContentType="application/vnd.openxmlformats-officedocument.presentationml.tags+xml"/>
  <Override PartName="/ppt/notesSlides/notesSlide34.xml" ContentType="application/vnd.openxmlformats-officedocument.presentationml.notesSlide+xml"/>
  <Override PartName="/ppt/tags/tag32.xml" ContentType="application/vnd.openxmlformats-officedocument.presentationml.tags+xml"/>
  <Override PartName="/ppt/notesSlides/notesSlide35.xml" ContentType="application/vnd.openxmlformats-officedocument.presentationml.notesSlide+xml"/>
  <Override PartName="/ppt/tags/tag33.xml" ContentType="application/vnd.openxmlformats-officedocument.presentationml.tags+xml"/>
  <Override PartName="/ppt/notesSlides/notesSlide36.xml" ContentType="application/vnd.openxmlformats-officedocument.presentationml.notesSlide+xml"/>
  <Override PartName="/ppt/tags/tag34.xml" ContentType="application/vnd.openxmlformats-officedocument.presentationml.tags+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5" Type="http://schemas.microsoft.com/office/2020/02/relationships/classificationlabels" Target="docMetadata/LabelInfo.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44"/>
  </p:notesMasterIdLst>
  <p:handoutMasterIdLst>
    <p:handoutMasterId r:id="rId45"/>
  </p:handoutMasterIdLst>
  <p:sldIdLst>
    <p:sldId id="520" r:id="rId5"/>
    <p:sldId id="571" r:id="rId6"/>
    <p:sldId id="574" r:id="rId7"/>
    <p:sldId id="500" r:id="rId8"/>
    <p:sldId id="596" r:id="rId9"/>
    <p:sldId id="541" r:id="rId10"/>
    <p:sldId id="552" r:id="rId11"/>
    <p:sldId id="597" r:id="rId12"/>
    <p:sldId id="598" r:id="rId13"/>
    <p:sldId id="562" r:id="rId14"/>
    <p:sldId id="563" r:id="rId15"/>
    <p:sldId id="514" r:id="rId16"/>
    <p:sldId id="515" r:id="rId17"/>
    <p:sldId id="516" r:id="rId18"/>
    <p:sldId id="498" r:id="rId19"/>
    <p:sldId id="522" r:id="rId20"/>
    <p:sldId id="546" r:id="rId21"/>
    <p:sldId id="474" r:id="rId22"/>
    <p:sldId id="475" r:id="rId23"/>
    <p:sldId id="476" r:id="rId24"/>
    <p:sldId id="589" r:id="rId25"/>
    <p:sldId id="477" r:id="rId26"/>
    <p:sldId id="478" r:id="rId27"/>
    <p:sldId id="479" r:id="rId28"/>
    <p:sldId id="590" r:id="rId29"/>
    <p:sldId id="480" r:id="rId30"/>
    <p:sldId id="481" r:id="rId31"/>
    <p:sldId id="482" r:id="rId32"/>
    <p:sldId id="483" r:id="rId33"/>
    <p:sldId id="484" r:id="rId34"/>
    <p:sldId id="485" r:id="rId35"/>
    <p:sldId id="488" r:id="rId36"/>
    <p:sldId id="489" r:id="rId37"/>
    <p:sldId id="490" r:id="rId38"/>
    <p:sldId id="491" r:id="rId39"/>
    <p:sldId id="492" r:id="rId40"/>
    <p:sldId id="493" r:id="rId41"/>
    <p:sldId id="494" r:id="rId42"/>
    <p:sldId id="499" r:id="rId43"/>
  </p:sldIdLst>
  <p:sldSz cx="12192000" cy="6858000"/>
  <p:notesSz cx="6858000" cy="9144000"/>
  <p:custDataLst>
    <p:tags r:id="rId46"/>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5BC55867-3F67-DC29-6602-F885A9703C4A}" name="Charmaine Kenner" initials="CK" userId="S::charmaine.kenner@esa.edu.au::525cc8d2-224e-44fd-aa57-afaebc349805" providerId="AD"/>
  <p188:author id="{6DCFF56C-C452-04AB-1CC8-788A250198E2}" name="Rebecca McEwan" initials="RM" userId="S::Rebecca.McEwan@esa.edu.au::ff810c5d-fc8a-4cb6-9b96-8b31b958f764" providerId="AD"/>
  <p188:author id="{31FB519C-E53A-3E7D-97B3-82C01CED1935}" name="Kerrie Shanahan" initials="KS" userId="S::Kerrie.Shanahan@esa.edu.au::ae473d9f-76e9-476f-892f-2674ea963afc" providerId="AD"/>
  <p188:author id="{F2AA16A7-A401-F1E4-AE7E-451003CA81B3}" name="Elaine Stanley" initials="ES" userId="S::elaine.stanley@esa.edu.au::9dfc5ab9-b876-4d2e-b928-2720deac3464" providerId="AD"/>
  <p188:author id="{2FD99AAD-B026-24F9-EB68-BBA8E21BBC2C}" name="Kerrie Shanahan" initials="KS" userId="S::kerrie.shanahan@esa.edu.au::ae473d9f-76e9-476f-892f-2674ea963afc" providerId="AD"/>
  <p188:author id="{49F87EAE-6CC1-99D4-8E31-202EF7FA06F2}" name="Trish Wilson" initials="TW" userId="1a8d7cc3620296f7" providerId="Windows Live"/>
  <p188:author id="{AC1A14C9-5C87-F7A0-98A6-59A8A750B5A3}" name="Liz Heynes" initials="LH" userId="S::Liz.Heynes@esa.edu.au::e5ff50d5-f39a-42f6-9e9f-e790bcc8c38d" providerId="AD"/>
  <p188:author id="{71D1F6ED-493F-EB67-A9FF-345D6393CC77}" name="Charmaine Kenner" initials="CK" userId="S::Charmaine.Kenner@esa.edu.au::525cc8d2-224e-44fd-aa57-afaebc349805" providerId="AD"/>
  <p188:author id="{92D011FB-E587-8D1F-64AA-2EC6A225EA05}" name="Martine Power" initials="MP" userId="S::Martine.Power@esa.edu.au::f3410e55-3c0b-475c-b0b5-72038337e5c9"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BE9F2"/>
    <a:srgbClr val="776AAA"/>
    <a:srgbClr val="0E1E42"/>
    <a:srgbClr val="4557AD"/>
    <a:srgbClr val="FFFFFF"/>
    <a:srgbClr val="686E63"/>
    <a:srgbClr val="E8E9E8"/>
    <a:srgbClr val="007FC2"/>
    <a:srgbClr val="D9ECF6"/>
    <a:srgbClr val="56585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C5D52D2D-34BE-4862-BF8C-ED45D0A8C581}" v="28" dt="2025-12-17T00:32:14.244"/>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34587" autoAdjust="0"/>
    <p:restoredTop sz="54479" autoAdjust="0"/>
  </p:normalViewPr>
  <p:slideViewPr>
    <p:cSldViewPr snapToGrid="0">
      <p:cViewPr varScale="1">
        <p:scale>
          <a:sx n="60" d="100"/>
          <a:sy n="60" d="100"/>
        </p:scale>
        <p:origin x="1752" y="84"/>
      </p:cViewPr>
      <p:guideLst>
        <p:guide orient="horz" pos="2160"/>
        <p:guide pos="3840"/>
      </p:guideLst>
    </p:cSldViewPr>
  </p:slideViewPr>
  <p:outlineViewPr>
    <p:cViewPr>
      <p:scale>
        <a:sx n="33" d="100"/>
        <a:sy n="33" d="100"/>
      </p:scale>
      <p:origin x="0" y="0"/>
    </p:cViewPr>
  </p:outlineViewPr>
  <p:notesTextViewPr>
    <p:cViewPr>
      <p:scale>
        <a:sx n="1" d="1"/>
        <a:sy n="1" d="1"/>
      </p:scale>
      <p:origin x="0" y="0"/>
    </p:cViewPr>
  </p:notesTextViewPr>
  <p:notesViewPr>
    <p:cSldViewPr snapToGrid="0">
      <p:cViewPr varScale="1">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handoutMaster" Target="handoutMasters/handoutMaster1.xml"/><Relationship Id="rId53" Type="http://schemas.microsoft.com/office/2018/10/relationships/authors" Target="authors.xml"/><Relationship Id="rId5" Type="http://schemas.openxmlformats.org/officeDocument/2006/relationships/slide" Target="slides/slide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notesMaster" Target="notesMasters/notesMaster1.xml"/><Relationship Id="rId52" Type="http://schemas.microsoft.com/office/2015/10/relationships/revisionInfo" Target="revisionInfo.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viewProps" Target="viewProps.xml"/><Relationship Id="rId8" Type="http://schemas.openxmlformats.org/officeDocument/2006/relationships/slide" Target="slides/slide4.xml"/><Relationship Id="rId51" Type="http://schemas.microsoft.com/office/2016/11/relationships/changesInfo" Target="changesInfos/changesInfo1.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tags" Target="tags/tag1.xml"/><Relationship Id="rId20" Type="http://schemas.openxmlformats.org/officeDocument/2006/relationships/slide" Target="slides/slide16.xml"/><Relationship Id="rId41" Type="http://schemas.openxmlformats.org/officeDocument/2006/relationships/slide" Target="slides/slide37.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Rebecca McEwan" userId="ff810c5d-fc8a-4cb6-9b96-8b31b958f764" providerId="ADAL" clId="{AE7BF9F8-A42A-4E71-A649-5F35F28D4032}"/>
    <pc:docChg chg="modSld">
      <pc:chgData name="Rebecca McEwan" userId="ff810c5d-fc8a-4cb6-9b96-8b31b958f764" providerId="ADAL" clId="{AE7BF9F8-A42A-4E71-A649-5F35F28D4032}" dt="2025-11-25T04:27:26.066" v="5" actId="1076"/>
      <pc:docMkLst>
        <pc:docMk/>
      </pc:docMkLst>
      <pc:sldChg chg="modSp mod">
        <pc:chgData name="Rebecca McEwan" userId="ff810c5d-fc8a-4cb6-9b96-8b31b958f764" providerId="ADAL" clId="{AE7BF9F8-A42A-4E71-A649-5F35F28D4032}" dt="2025-11-25T04:27:26.066" v="5" actId="1076"/>
        <pc:sldMkLst>
          <pc:docMk/>
          <pc:sldMk cId="1942781684" sldId="552"/>
        </pc:sldMkLst>
        <pc:picChg chg="mod">
          <ac:chgData name="Rebecca McEwan" userId="ff810c5d-fc8a-4cb6-9b96-8b31b958f764" providerId="ADAL" clId="{AE7BF9F8-A42A-4E71-A649-5F35F28D4032}" dt="2025-11-25T04:27:17.876" v="0" actId="1076"/>
          <ac:picMkLst>
            <pc:docMk/>
            <pc:sldMk cId="1942781684" sldId="552"/>
            <ac:picMk id="3" creationId="{4DC2B831-6D4F-6B21-A8BC-67196759E769}"/>
          </ac:picMkLst>
        </pc:picChg>
        <pc:picChg chg="mod">
          <ac:chgData name="Rebecca McEwan" userId="ff810c5d-fc8a-4cb6-9b96-8b31b958f764" providerId="ADAL" clId="{AE7BF9F8-A42A-4E71-A649-5F35F28D4032}" dt="2025-11-25T04:27:19.362" v="1" actId="1076"/>
          <ac:picMkLst>
            <pc:docMk/>
            <pc:sldMk cId="1942781684" sldId="552"/>
            <ac:picMk id="4" creationId="{98C82009-07BA-56C5-095F-9DF8E184E2A9}"/>
          </ac:picMkLst>
        </pc:picChg>
        <pc:picChg chg="mod">
          <ac:chgData name="Rebecca McEwan" userId="ff810c5d-fc8a-4cb6-9b96-8b31b958f764" providerId="ADAL" clId="{AE7BF9F8-A42A-4E71-A649-5F35F28D4032}" dt="2025-11-25T04:27:26.066" v="5" actId="1076"/>
          <ac:picMkLst>
            <pc:docMk/>
            <pc:sldMk cId="1942781684" sldId="552"/>
            <ac:picMk id="5" creationId="{9478EC04-FB36-AE33-B128-E483C13CB589}"/>
          </ac:picMkLst>
        </pc:picChg>
        <pc:picChg chg="mod">
          <ac:chgData name="Rebecca McEwan" userId="ff810c5d-fc8a-4cb6-9b96-8b31b958f764" providerId="ADAL" clId="{AE7BF9F8-A42A-4E71-A649-5F35F28D4032}" dt="2025-11-25T04:27:24.880" v="4" actId="1076"/>
          <ac:picMkLst>
            <pc:docMk/>
            <pc:sldMk cId="1942781684" sldId="552"/>
            <ac:picMk id="7" creationId="{1574D421-D3D3-3BD3-5639-CD621B5E5658}"/>
          </ac:picMkLst>
        </pc:picChg>
      </pc:sldChg>
    </pc:docChg>
  </pc:docChgLst>
  <pc:docChgLst>
    <pc:chgData name="Kerrie Shanahan" userId="ae473d9f-76e9-476f-892f-2674ea963afc" providerId="ADAL" clId="{1C2628FB-1F07-4B48-8FB3-27553585B1CA}"/>
    <pc:docChg chg="undo custSel modSld">
      <pc:chgData name="Kerrie Shanahan" userId="ae473d9f-76e9-476f-892f-2674ea963afc" providerId="ADAL" clId="{1C2628FB-1F07-4B48-8FB3-27553585B1CA}" dt="2025-12-17T00:32:57.473" v="1053" actId="962"/>
      <pc:docMkLst>
        <pc:docMk/>
      </pc:docMkLst>
      <pc:sldChg chg="modNotesTx">
        <pc:chgData name="Kerrie Shanahan" userId="ae473d9f-76e9-476f-892f-2674ea963afc" providerId="ADAL" clId="{1C2628FB-1F07-4B48-8FB3-27553585B1CA}" dt="2025-12-16T00:22:02.685" v="491" actId="20577"/>
        <pc:sldMkLst>
          <pc:docMk/>
          <pc:sldMk cId="880313685" sldId="475"/>
        </pc:sldMkLst>
      </pc:sldChg>
      <pc:sldChg chg="modNotesTx">
        <pc:chgData name="Kerrie Shanahan" userId="ae473d9f-76e9-476f-892f-2674ea963afc" providerId="ADAL" clId="{1C2628FB-1F07-4B48-8FB3-27553585B1CA}" dt="2025-12-16T00:14:51.707" v="308" actId="6549"/>
        <pc:sldMkLst>
          <pc:docMk/>
          <pc:sldMk cId="3581799720" sldId="476"/>
        </pc:sldMkLst>
      </pc:sldChg>
      <pc:sldChg chg="modNotesTx">
        <pc:chgData name="Kerrie Shanahan" userId="ae473d9f-76e9-476f-892f-2674ea963afc" providerId="ADAL" clId="{1C2628FB-1F07-4B48-8FB3-27553585B1CA}" dt="2025-12-16T00:22:28.491" v="492" actId="20577"/>
        <pc:sldMkLst>
          <pc:docMk/>
          <pc:sldMk cId="133161496" sldId="477"/>
        </pc:sldMkLst>
      </pc:sldChg>
      <pc:sldChg chg="modNotesTx">
        <pc:chgData name="Kerrie Shanahan" userId="ae473d9f-76e9-476f-892f-2674ea963afc" providerId="ADAL" clId="{1C2628FB-1F07-4B48-8FB3-27553585B1CA}" dt="2025-12-16T00:32:37.706" v="983" actId="20577"/>
        <pc:sldMkLst>
          <pc:docMk/>
          <pc:sldMk cId="3342199426" sldId="478"/>
        </pc:sldMkLst>
      </pc:sldChg>
      <pc:sldChg chg="modNotesTx">
        <pc:chgData name="Kerrie Shanahan" userId="ae473d9f-76e9-476f-892f-2674ea963afc" providerId="ADAL" clId="{1C2628FB-1F07-4B48-8FB3-27553585B1CA}" dt="2025-12-16T00:30:52.463" v="945" actId="5793"/>
        <pc:sldMkLst>
          <pc:docMk/>
          <pc:sldMk cId="1061470866" sldId="479"/>
        </pc:sldMkLst>
      </pc:sldChg>
      <pc:sldChg chg="modSp mod">
        <pc:chgData name="Kerrie Shanahan" userId="ae473d9f-76e9-476f-892f-2674ea963afc" providerId="ADAL" clId="{1C2628FB-1F07-4B48-8FB3-27553585B1CA}" dt="2025-12-16T00:06:48.437" v="221" actId="14100"/>
        <pc:sldMkLst>
          <pc:docMk/>
          <pc:sldMk cId="3377584655" sldId="485"/>
        </pc:sldMkLst>
        <pc:grpChg chg="mod">
          <ac:chgData name="Kerrie Shanahan" userId="ae473d9f-76e9-476f-892f-2674ea963afc" providerId="ADAL" clId="{1C2628FB-1F07-4B48-8FB3-27553585B1CA}" dt="2025-12-08T03:09:35.610" v="149" actId="14826"/>
          <ac:grpSpMkLst>
            <pc:docMk/>
            <pc:sldMk cId="3377584655" sldId="485"/>
            <ac:grpSpMk id="2" creationId="{7B4CC4D3-3D89-8FD5-30FE-F8874E971573}"/>
          </ac:grpSpMkLst>
        </pc:grpChg>
        <pc:grpChg chg="mod">
          <ac:chgData name="Kerrie Shanahan" userId="ae473d9f-76e9-476f-892f-2674ea963afc" providerId="ADAL" clId="{1C2628FB-1F07-4B48-8FB3-27553585B1CA}" dt="2025-12-08T03:09:35.610" v="149" actId="14826"/>
          <ac:grpSpMkLst>
            <pc:docMk/>
            <pc:sldMk cId="3377584655" sldId="485"/>
            <ac:grpSpMk id="12" creationId="{C554BA39-9D9B-0DC9-15B9-48170735707E}"/>
          </ac:grpSpMkLst>
        </pc:grpChg>
        <pc:picChg chg="mod">
          <ac:chgData name="Kerrie Shanahan" userId="ae473d9f-76e9-476f-892f-2674ea963afc" providerId="ADAL" clId="{1C2628FB-1F07-4B48-8FB3-27553585B1CA}" dt="2025-12-08T03:09:35.610" v="149" actId="14826"/>
          <ac:picMkLst>
            <pc:docMk/>
            <pc:sldMk cId="3377584655" sldId="485"/>
            <ac:picMk id="4" creationId="{F0205D3E-C599-6078-9A49-FFED81CB14CA}"/>
          </ac:picMkLst>
        </pc:picChg>
        <pc:picChg chg="mod">
          <ac:chgData name="Kerrie Shanahan" userId="ae473d9f-76e9-476f-892f-2674ea963afc" providerId="ADAL" clId="{1C2628FB-1F07-4B48-8FB3-27553585B1CA}" dt="2025-12-08T03:09:35.610" v="149" actId="14826"/>
          <ac:picMkLst>
            <pc:docMk/>
            <pc:sldMk cId="3377584655" sldId="485"/>
            <ac:picMk id="8" creationId="{FA3491FA-7195-556E-EB01-63B1A824281A}"/>
          </ac:picMkLst>
        </pc:picChg>
        <pc:picChg chg="mod">
          <ac:chgData name="Kerrie Shanahan" userId="ae473d9f-76e9-476f-892f-2674ea963afc" providerId="ADAL" clId="{1C2628FB-1F07-4B48-8FB3-27553585B1CA}" dt="2025-12-16T00:06:48.437" v="221" actId="14100"/>
          <ac:picMkLst>
            <pc:docMk/>
            <pc:sldMk cId="3377584655" sldId="485"/>
            <ac:picMk id="11" creationId="{880375A4-1D1E-6135-75A3-FD578D710CAA}"/>
          </ac:picMkLst>
        </pc:picChg>
      </pc:sldChg>
      <pc:sldChg chg="modSp mod">
        <pc:chgData name="Kerrie Shanahan" userId="ae473d9f-76e9-476f-892f-2674ea963afc" providerId="ADAL" clId="{1C2628FB-1F07-4B48-8FB3-27553585B1CA}" dt="2025-12-08T03:13:37.828" v="180" actId="20577"/>
        <pc:sldMkLst>
          <pc:docMk/>
          <pc:sldMk cId="4078040901" sldId="488"/>
        </pc:sldMkLst>
        <pc:spChg chg="mod">
          <ac:chgData name="Kerrie Shanahan" userId="ae473d9f-76e9-476f-892f-2674ea963afc" providerId="ADAL" clId="{1C2628FB-1F07-4B48-8FB3-27553585B1CA}" dt="2025-12-08T03:13:37.828" v="180" actId="20577"/>
          <ac:spMkLst>
            <pc:docMk/>
            <pc:sldMk cId="4078040901" sldId="488"/>
            <ac:spMk id="4" creationId="{C138E7AF-7D90-198E-8BB5-AB17E0B198A6}"/>
          </ac:spMkLst>
        </pc:spChg>
      </pc:sldChg>
      <pc:sldChg chg="modNotesTx">
        <pc:chgData name="Kerrie Shanahan" userId="ae473d9f-76e9-476f-892f-2674ea963afc" providerId="ADAL" clId="{1C2628FB-1F07-4B48-8FB3-27553585B1CA}" dt="2025-12-16T00:38:07.145" v="1038" actId="20577"/>
        <pc:sldMkLst>
          <pc:docMk/>
          <pc:sldMk cId="258130066" sldId="492"/>
        </pc:sldMkLst>
      </pc:sldChg>
      <pc:sldChg chg="modNotesTx">
        <pc:chgData name="Kerrie Shanahan" userId="ae473d9f-76e9-476f-892f-2674ea963afc" providerId="ADAL" clId="{1C2628FB-1F07-4B48-8FB3-27553585B1CA}" dt="2025-12-16T00:37:22.824" v="1030" actId="20577"/>
        <pc:sldMkLst>
          <pc:docMk/>
          <pc:sldMk cId="2389358011" sldId="493"/>
        </pc:sldMkLst>
      </pc:sldChg>
      <pc:sldChg chg="modNotesTx">
        <pc:chgData name="Kerrie Shanahan" userId="ae473d9f-76e9-476f-892f-2674ea963afc" providerId="ADAL" clId="{1C2628FB-1F07-4B48-8FB3-27553585B1CA}" dt="2025-11-25T05:02:36.509" v="124" actId="20577"/>
        <pc:sldMkLst>
          <pc:docMk/>
          <pc:sldMk cId="4124420387" sldId="500"/>
        </pc:sldMkLst>
      </pc:sldChg>
      <pc:sldChg chg="modSp mod">
        <pc:chgData name="Kerrie Shanahan" userId="ae473d9f-76e9-476f-892f-2674ea963afc" providerId="ADAL" clId="{1C2628FB-1F07-4B48-8FB3-27553585B1CA}" dt="2025-12-16T00:06:24.654" v="220" actId="20577"/>
        <pc:sldMkLst>
          <pc:docMk/>
          <pc:sldMk cId="1259779433" sldId="514"/>
        </pc:sldMkLst>
        <pc:spChg chg="mod">
          <ac:chgData name="Kerrie Shanahan" userId="ae473d9f-76e9-476f-892f-2674ea963afc" providerId="ADAL" clId="{1C2628FB-1F07-4B48-8FB3-27553585B1CA}" dt="2025-12-16T00:06:24.654" v="220" actId="20577"/>
          <ac:spMkLst>
            <pc:docMk/>
            <pc:sldMk cId="1259779433" sldId="514"/>
            <ac:spMk id="3" creationId="{2B08D8FA-FE96-A24B-C1C6-457BC61E9ADE}"/>
          </ac:spMkLst>
        </pc:spChg>
      </pc:sldChg>
      <pc:sldChg chg="modNotesTx">
        <pc:chgData name="Kerrie Shanahan" userId="ae473d9f-76e9-476f-892f-2674ea963afc" providerId="ADAL" clId="{1C2628FB-1F07-4B48-8FB3-27553585B1CA}" dt="2025-11-25T05:09:30.903" v="125" actId="5793"/>
        <pc:sldMkLst>
          <pc:docMk/>
          <pc:sldMk cId="1318409677" sldId="541"/>
        </pc:sldMkLst>
      </pc:sldChg>
      <pc:sldChg chg="modSp mod modNotesTx">
        <pc:chgData name="Kerrie Shanahan" userId="ae473d9f-76e9-476f-892f-2674ea963afc" providerId="ADAL" clId="{1C2628FB-1F07-4B48-8FB3-27553585B1CA}" dt="2025-12-17T00:32:40.137" v="1047" actId="962"/>
        <pc:sldMkLst>
          <pc:docMk/>
          <pc:sldMk cId="1942781684" sldId="552"/>
        </pc:sldMkLst>
        <pc:picChg chg="mod">
          <ac:chgData name="Kerrie Shanahan" userId="ae473d9f-76e9-476f-892f-2674ea963afc" providerId="ADAL" clId="{1C2628FB-1F07-4B48-8FB3-27553585B1CA}" dt="2025-12-17T00:32:40.137" v="1047" actId="962"/>
          <ac:picMkLst>
            <pc:docMk/>
            <pc:sldMk cId="1942781684" sldId="552"/>
            <ac:picMk id="5" creationId="{9478EC04-FB36-AE33-B128-E483C13CB589}"/>
          </ac:picMkLst>
        </pc:picChg>
      </pc:sldChg>
      <pc:sldChg chg="addSp modSp mod">
        <pc:chgData name="Kerrie Shanahan" userId="ae473d9f-76e9-476f-892f-2674ea963afc" providerId="ADAL" clId="{1C2628FB-1F07-4B48-8FB3-27553585B1CA}" dt="2025-12-17T00:32:57.473" v="1053" actId="962"/>
        <pc:sldMkLst>
          <pc:docMk/>
          <pc:sldMk cId="3305298057" sldId="562"/>
        </pc:sldMkLst>
        <pc:picChg chg="mod">
          <ac:chgData name="Kerrie Shanahan" userId="ae473d9f-76e9-476f-892f-2674ea963afc" providerId="ADAL" clId="{1C2628FB-1F07-4B48-8FB3-27553585B1CA}" dt="2025-12-17T00:32:50.115" v="1051" actId="962"/>
          <ac:picMkLst>
            <pc:docMk/>
            <pc:sldMk cId="3305298057" sldId="562"/>
            <ac:picMk id="6" creationId="{C37CB1FA-D5BE-79C9-5914-F89A36CC5E2D}"/>
          </ac:picMkLst>
        </pc:picChg>
        <pc:picChg chg="mod">
          <ac:chgData name="Kerrie Shanahan" userId="ae473d9f-76e9-476f-892f-2674ea963afc" providerId="ADAL" clId="{1C2628FB-1F07-4B48-8FB3-27553585B1CA}" dt="2025-12-17T00:32:44.917" v="1049" actId="962"/>
          <ac:picMkLst>
            <pc:docMk/>
            <pc:sldMk cId="3305298057" sldId="562"/>
            <ac:picMk id="7" creationId="{F1F6F99C-463A-B488-D1F0-7E330AB8A4AF}"/>
          </ac:picMkLst>
        </pc:picChg>
        <pc:cxnChg chg="add mod">
          <ac:chgData name="Kerrie Shanahan" userId="ae473d9f-76e9-476f-892f-2674ea963afc" providerId="ADAL" clId="{1C2628FB-1F07-4B48-8FB3-27553585B1CA}" dt="2025-12-17T00:32:55.834" v="1052" actId="962"/>
          <ac:cxnSpMkLst>
            <pc:docMk/>
            <pc:sldMk cId="3305298057" sldId="562"/>
            <ac:cxnSpMk id="4" creationId="{A694A7B2-DC8B-3860-287D-DBD04BC2FD28}"/>
          </ac:cxnSpMkLst>
        </pc:cxnChg>
        <pc:cxnChg chg="add mod">
          <ac:chgData name="Kerrie Shanahan" userId="ae473d9f-76e9-476f-892f-2674ea963afc" providerId="ADAL" clId="{1C2628FB-1F07-4B48-8FB3-27553585B1CA}" dt="2025-12-17T00:32:57.473" v="1053" actId="962"/>
          <ac:cxnSpMkLst>
            <pc:docMk/>
            <pc:sldMk cId="3305298057" sldId="562"/>
            <ac:cxnSpMk id="8" creationId="{7FC211E5-DEFD-B4DF-9B75-053BAA142DED}"/>
          </ac:cxnSpMkLst>
        </pc:cxnChg>
      </pc:sldChg>
      <pc:sldChg chg="modSp">
        <pc:chgData name="Kerrie Shanahan" userId="ae473d9f-76e9-476f-892f-2674ea963afc" providerId="ADAL" clId="{1C2628FB-1F07-4B48-8FB3-27553585B1CA}" dt="2025-12-17T00:32:14.244" v="1045" actId="20577"/>
        <pc:sldMkLst>
          <pc:docMk/>
          <pc:sldMk cId="3177197192" sldId="563"/>
        </pc:sldMkLst>
        <pc:spChg chg="mod">
          <ac:chgData name="Kerrie Shanahan" userId="ae473d9f-76e9-476f-892f-2674ea963afc" providerId="ADAL" clId="{1C2628FB-1F07-4B48-8FB3-27553585B1CA}" dt="2025-12-17T00:32:14.244" v="1045" actId="20577"/>
          <ac:spMkLst>
            <pc:docMk/>
            <pc:sldMk cId="3177197192" sldId="563"/>
            <ac:spMk id="3" creationId="{A88DF705-F035-9903-8234-AE88DC4BF613}"/>
          </ac:spMkLst>
        </pc:spChg>
      </pc:sldChg>
      <pc:sldChg chg="modSp mod modNotesTx">
        <pc:chgData name="Kerrie Shanahan" userId="ae473d9f-76e9-476f-892f-2674ea963afc" providerId="ADAL" clId="{1C2628FB-1F07-4B48-8FB3-27553585B1CA}" dt="2025-12-08T01:52:13.398" v="131" actId="20577"/>
        <pc:sldMkLst>
          <pc:docMk/>
          <pc:sldMk cId="1315584489" sldId="571"/>
        </pc:sldMkLst>
      </pc:sldChg>
      <pc:sldChg chg="modNotesTx">
        <pc:chgData name="Kerrie Shanahan" userId="ae473d9f-76e9-476f-892f-2674ea963afc" providerId="ADAL" clId="{1C2628FB-1F07-4B48-8FB3-27553585B1CA}" dt="2025-12-16T00:19:23.931" v="480" actId="20577"/>
        <pc:sldMkLst>
          <pc:docMk/>
          <pc:sldMk cId="1667181054" sldId="589"/>
        </pc:sldMkLst>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6A64F4B7-307B-460A-9216-CC21E96F22F1}"/>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AU"/>
          </a:p>
        </p:txBody>
      </p:sp>
      <p:sp>
        <p:nvSpPr>
          <p:cNvPr id="3" name="Date Placeholder 2">
            <a:extLst>
              <a:ext uri="{FF2B5EF4-FFF2-40B4-BE49-F238E27FC236}">
                <a16:creationId xmlns:a16="http://schemas.microsoft.com/office/drawing/2014/main" id="{E3897C1B-43FC-4D09-8B0C-C5FC5D8B1A5C}"/>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340C8173-52BC-4F8E-A1DB-073827CA7B9E}" type="datetimeFigureOut">
              <a:rPr lang="en-AU" smtClean="0"/>
              <a:t>17/12/2025</a:t>
            </a:fld>
            <a:endParaRPr lang="en-AU"/>
          </a:p>
        </p:txBody>
      </p:sp>
      <p:sp>
        <p:nvSpPr>
          <p:cNvPr id="4" name="Footer Placeholder 3">
            <a:extLst>
              <a:ext uri="{FF2B5EF4-FFF2-40B4-BE49-F238E27FC236}">
                <a16:creationId xmlns:a16="http://schemas.microsoft.com/office/drawing/2014/main" id="{485A003B-9AFC-40BD-9E27-3767AF8D2BB9}"/>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AU"/>
          </a:p>
        </p:txBody>
      </p:sp>
      <p:sp>
        <p:nvSpPr>
          <p:cNvPr id="5" name="Slide Number Placeholder 4">
            <a:extLst>
              <a:ext uri="{FF2B5EF4-FFF2-40B4-BE49-F238E27FC236}">
                <a16:creationId xmlns:a16="http://schemas.microsoft.com/office/drawing/2014/main" id="{C818DC3A-9E06-4EC9-94DD-1749B9ECC694}"/>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E0E9432-9770-41A6-ACDC-B313F45D28CF}" type="slidenum">
              <a:rPr lang="en-AU" smtClean="0"/>
              <a:t>‹#›</a:t>
            </a:fld>
            <a:endParaRPr lang="en-AU"/>
          </a:p>
        </p:txBody>
      </p:sp>
    </p:spTree>
    <p:extLst>
      <p:ext uri="{BB962C8B-B14F-4D97-AF65-F5344CB8AC3E}">
        <p14:creationId xmlns:p14="http://schemas.microsoft.com/office/powerpoint/2010/main" val="240706717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3653297-7DEE-4CE4-B733-474A3A21B2D8}" type="datetimeFigureOut">
              <a:rPr lang="en-AU" smtClean="0"/>
              <a:t>17/12/2025</a:t>
            </a:fld>
            <a:endParaRPr lang="en-AU"/>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AU"/>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AU"/>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A44A9DE-4760-4494-A2B3-6554A63B8D88}" type="slidenum">
              <a:rPr lang="en-AU" smtClean="0"/>
              <a:t>‹#›</a:t>
            </a:fld>
            <a:endParaRPr lang="en-AU"/>
          </a:p>
        </p:txBody>
      </p:sp>
    </p:spTree>
    <p:extLst>
      <p:ext uri="{BB962C8B-B14F-4D97-AF65-F5344CB8AC3E}">
        <p14:creationId xmlns:p14="http://schemas.microsoft.com/office/powerpoint/2010/main" val="41934077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latin typeface="+mn-lt"/>
              </a:rPr>
              <a:t>Lesson structure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dirty="0">
              <a:latin typeface="+mn-lt"/>
            </a:endParaRPr>
          </a:p>
          <a:p>
            <a:pPr>
              <a:defRPr/>
            </a:pPr>
            <a:r>
              <a:rPr lang="en-AU" dirty="0">
                <a:latin typeface="+mn-lt"/>
              </a:rPr>
              <a:t>Review of previously learnt content (slides 2 to 14) takes approximately 15 minutes. </a:t>
            </a:r>
            <a:endParaRPr lang="en-AU" dirty="0">
              <a:latin typeface="+mn-lt"/>
              <a:cs typeface="Calibri"/>
            </a:endParaRPr>
          </a:p>
          <a:p>
            <a:pPr>
              <a:defRPr/>
            </a:pPr>
            <a:endParaRPr lang="en-AU" dirty="0">
              <a:latin typeface="+mn-lt"/>
            </a:endParaRPr>
          </a:p>
          <a:p>
            <a:pPr>
              <a:defRPr/>
            </a:pPr>
            <a:r>
              <a:rPr lang="en-AU" dirty="0">
                <a:latin typeface="+mn-lt"/>
              </a:rPr>
              <a:t>Explicit teaching of </a:t>
            </a:r>
            <a:r>
              <a:rPr lang="en-AU" sz="1200" dirty="0">
                <a:latin typeface="+mn-lt"/>
              </a:rPr>
              <a:t>the letter–sound correspondence </a:t>
            </a:r>
            <a:r>
              <a:rPr lang="en-AU" sz="1200" b="1" dirty="0" err="1">
                <a:latin typeface="+mn-lt"/>
              </a:rPr>
              <a:t>oe</a:t>
            </a:r>
            <a:r>
              <a:rPr lang="en-AU" sz="1200" b="1" dirty="0">
                <a:latin typeface="+mn-lt"/>
              </a:rPr>
              <a:t> </a:t>
            </a:r>
            <a:r>
              <a:rPr lang="en-AU" sz="1200" b="0" dirty="0">
                <a:latin typeface="+mn-lt"/>
              </a:rPr>
              <a:t>says</a:t>
            </a:r>
            <a:r>
              <a:rPr lang="en-AU" sz="1200" dirty="0">
                <a:latin typeface="+mn-lt"/>
              </a:rPr>
              <a:t> </a:t>
            </a:r>
            <a:r>
              <a:rPr lang="en-AU" sz="1200" i="0" dirty="0">
                <a:latin typeface="+mn-lt"/>
              </a:rPr>
              <a:t>/</a:t>
            </a:r>
            <a:r>
              <a:rPr lang="en-AU" sz="1200" i="0" dirty="0">
                <a:latin typeface="+mn-lt"/>
                <a:ea typeface="Calibri" panose="020F0502020204030204" pitchFamily="34" charset="0"/>
                <a:cs typeface="Calibri" panose="020F0502020204030204" pitchFamily="34" charset="0"/>
              </a:rPr>
              <a:t>ō</a:t>
            </a:r>
            <a:r>
              <a:rPr lang="en-AU" sz="1200" i="0" dirty="0">
                <a:latin typeface="+mn-lt"/>
              </a:rPr>
              <a:t>/ </a:t>
            </a:r>
            <a:r>
              <a:rPr lang="en-AU" sz="1200" dirty="0">
                <a:latin typeface="+mn-lt"/>
              </a:rPr>
              <a:t>(slides 15 to 38) </a:t>
            </a:r>
            <a:r>
              <a:rPr lang="en-AU" sz="1200" b="0" dirty="0">
                <a:latin typeface="+mn-lt"/>
              </a:rPr>
              <a:t>t</a:t>
            </a:r>
            <a:r>
              <a:rPr lang="en-AU" sz="1200" dirty="0">
                <a:latin typeface="+mn-lt"/>
              </a:rPr>
              <a:t>akes approximately 30 minutes.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dirty="0">
              <a:latin typeface="+mn-lt"/>
            </a:endParaRPr>
          </a:p>
          <a:p>
            <a:r>
              <a:rPr lang="en-US" b="1" dirty="0">
                <a:latin typeface="+mn-lt"/>
              </a:rPr>
              <a:t>Lesson preparation</a:t>
            </a:r>
          </a:p>
          <a:p>
            <a:endParaRPr lang="en-US" sz="1200" dirty="0">
              <a:latin typeface="+mn-lt"/>
            </a:endParaRPr>
          </a:p>
          <a:p>
            <a:pPr marL="171450" indent="-171450">
              <a:buFont typeface="Arial" panose="020B0604020202020204" pitchFamily="34" charset="0"/>
              <a:buChar char="•"/>
            </a:pPr>
            <a:r>
              <a:rPr lang="en-US" sz="1200" dirty="0">
                <a:latin typeface="+mn-lt"/>
              </a:rPr>
              <a:t>Go to the download folder for this phase; it includes a Word file for the student sheet for this lesson. </a:t>
            </a:r>
            <a:r>
              <a:rPr lang="en-US" sz="1200" dirty="0">
                <a:effectLst/>
                <a:latin typeface="+mn-lt"/>
              </a:rPr>
              <a:t>Print one student sheet for each student </a:t>
            </a:r>
            <a:r>
              <a:rPr lang="en-AU" sz="1200" u="none" dirty="0">
                <a:latin typeface="+mn-lt"/>
              </a:rPr>
              <a:t>(to be used with </a:t>
            </a:r>
            <a:r>
              <a:rPr lang="en-AU" sz="1200" u="none">
                <a:latin typeface="+mn-lt"/>
              </a:rPr>
              <a:t>slide 37).</a:t>
            </a:r>
            <a:endParaRPr lang="en-AU" sz="1200" u="none" dirty="0">
              <a:latin typeface="+mn-lt"/>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i="0" dirty="0">
                <a:solidFill>
                  <a:srgbClr val="000000"/>
                </a:solidFill>
                <a:effectLst/>
                <a:latin typeface="+mn-lt"/>
              </a:rPr>
              <a:t>If desired, edit the letters on slides 16 and 17 to your preferred font.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200" dirty="0">
                <a:latin typeface="+mn-lt"/>
              </a:rPr>
              <a:t>Prepare application tasks for independent practice (slide 38). For example, you could use the Phonics pair-game templates found on the Literacy Hub (www.literacyhub.edu.au/search/phonics-pair-game-templates) and add words containing letter–sound correspondences students have already learnt. </a:t>
            </a:r>
          </a:p>
          <a:p>
            <a:endParaRPr lang="en-AU" dirty="0"/>
          </a:p>
        </p:txBody>
      </p:sp>
      <p:sp>
        <p:nvSpPr>
          <p:cNvPr id="4" name="Slide Number Placeholder 3"/>
          <p:cNvSpPr>
            <a:spLocks noGrp="1"/>
          </p:cNvSpPr>
          <p:nvPr>
            <p:ph type="sldNum" sz="quarter" idx="5"/>
          </p:nvPr>
        </p:nvSpPr>
        <p:spPr/>
        <p:txBody>
          <a:bodyPr/>
          <a:lstStyle/>
          <a:p>
            <a:fld id="{21A532F7-F8D3-48F3-865A-76AF0734EDFB}" type="slidenum">
              <a:rPr lang="en-AU" smtClean="0"/>
              <a:t>1</a:t>
            </a:fld>
            <a:endParaRPr lang="en-AU"/>
          </a:p>
        </p:txBody>
      </p:sp>
    </p:spTree>
    <p:extLst>
      <p:ext uri="{BB962C8B-B14F-4D97-AF65-F5344CB8AC3E}">
        <p14:creationId xmlns:p14="http://schemas.microsoft.com/office/powerpoint/2010/main" val="369181105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a:latin typeface="+mn-lt"/>
              </a:rPr>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Tell students the word each picture represents (</a:t>
            </a:r>
            <a:r>
              <a:rPr lang="en-US" b="1"/>
              <a:t>tamer</a:t>
            </a:r>
            <a:r>
              <a:rPr lang="en-US" b="0" dirty="0"/>
              <a:t>,</a:t>
            </a:r>
            <a:r>
              <a:rPr lang="en-US" b="1"/>
              <a:t> wetter</a:t>
            </a:r>
            <a:r>
              <a:rPr lang="en-US" b="0" dirty="0"/>
              <a:t>,</a:t>
            </a:r>
            <a:r>
              <a:rPr lang="en-US" b="1"/>
              <a:t> kinder</a:t>
            </a:r>
            <a:r>
              <a:rPr lang="en-US"/>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Ask students to spell each word by:</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identifying and spelling the base word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leaving off the final </a:t>
            </a:r>
            <a:r>
              <a:rPr lang="en-US" b="1"/>
              <a:t>e </a:t>
            </a:r>
            <a:r>
              <a:rPr lang="en-US" b="0"/>
              <a:t>if needed, or doubling the final consonant if </a:t>
            </a:r>
            <a:r>
              <a:rPr lang="en-US" b="0" dirty="0"/>
              <a:t>needed if </a:t>
            </a:r>
            <a:r>
              <a:rPr lang="en-US" b="0"/>
              <a:t>it is a 1-1-1 base word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adding the vowel suffix.</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t>Then choose a student to explain what each word means. Encourage them to use the language from the taught catchphrase: </a:t>
            </a:r>
            <a:r>
              <a:rPr lang="en-AU" sz="1200" kern="1200">
                <a:solidFill>
                  <a:schemeClr val="tx1"/>
                </a:solidFill>
                <a:effectLst/>
                <a:latin typeface="+mn-lt"/>
                <a:ea typeface="+mn-ea"/>
                <a:cs typeface="+mn-cs"/>
              </a:rPr>
              <a:t>‘</a:t>
            </a:r>
            <a:r>
              <a:rPr lang="en-US" sz="1200" kern="1200">
                <a:solidFill>
                  <a:schemeClr val="tx1"/>
                </a:solidFill>
                <a:effectLst/>
                <a:latin typeface="+mn-lt"/>
                <a:ea typeface="+mn-ea"/>
                <a:cs typeface="+mn-cs"/>
              </a:rPr>
              <a:t>compared to something else</a:t>
            </a:r>
            <a:r>
              <a:rPr lang="en-AU" sz="1200" kern="1200">
                <a:solidFill>
                  <a:schemeClr val="tx1"/>
                </a:solidFill>
                <a:effectLst/>
                <a:latin typeface="+mn-lt"/>
                <a:ea typeface="+mn-ea"/>
                <a:cs typeface="+mn-cs"/>
              </a:rPr>
              <a:t>’.</a:t>
            </a: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indent="0">
              <a:buFont typeface="Arial" panose="020B0604020202020204" pitchFamily="34" charset="0"/>
              <a:buNone/>
            </a:pPr>
            <a:r>
              <a:rPr lang="en-US" sz="1200">
                <a:effectLst/>
                <a:latin typeface="+mn-lt"/>
                <a:cs typeface="Times New Roman" panose="02020603050405020304" pitchFamily="18" charset="0"/>
              </a:rPr>
              <a:t>Students show each word they have written by placing their mini-whiteboard underneath their chin for you to check.</a:t>
            </a:r>
          </a:p>
          <a:p>
            <a:pPr marL="0" indent="0">
              <a:buFont typeface="Arial" panose="020B0604020202020204" pitchFamily="34" charset="0"/>
              <a:buNone/>
            </a:pPr>
            <a:endParaRPr lang="en-US" sz="1200">
              <a:effectLst/>
              <a:latin typeface="+mn-lt"/>
              <a:cs typeface="Times New Roman" panose="02020603050405020304" pitchFamily="18" charset="0"/>
            </a:endParaRPr>
          </a:p>
          <a:p>
            <a:r>
              <a:rPr lang="en-US" b="1"/>
              <a:t>Provide corrective feedback as needed:</a:t>
            </a:r>
          </a:p>
          <a:p>
            <a:r>
              <a:rPr lang="en-US"/>
              <a:t>If any students have difficulty, provide scaffolding as required or model the process for them. Then ask students to try again.</a:t>
            </a:r>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10</a:t>
            </a:fld>
            <a:endParaRPr lang="en-AU"/>
          </a:p>
        </p:txBody>
      </p:sp>
    </p:spTree>
    <p:extLst>
      <p:ext uri="{BB962C8B-B14F-4D97-AF65-F5344CB8AC3E}">
        <p14:creationId xmlns:p14="http://schemas.microsoft.com/office/powerpoint/2010/main" val="201748645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Review</a:t>
            </a:r>
          </a:p>
          <a:p>
            <a:endParaRPr lang="en-US" b="0"/>
          </a:p>
          <a:p>
            <a:r>
              <a:rPr lang="en-US" b="0"/>
              <a:t>Point to each irregular word in random order. As you point, students read the word.</a:t>
            </a:r>
          </a:p>
          <a:p>
            <a:endParaRPr lang="en-US" b="0"/>
          </a:p>
          <a:p>
            <a:r>
              <a:rPr lang="en-US" b="1"/>
              <a:t>Provide corrective feedback as needed: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a:t>If any students do not know the word or say the wrong word, remind them of the sounds in the word, and the spelling of the word, for example, </a:t>
            </a:r>
            <a:r>
              <a:rPr lang="en-US" b="1"/>
              <a:t>o/n/l/y</a:t>
            </a:r>
            <a:r>
              <a:rPr lang="en-US" b="0"/>
              <a:t>,</a:t>
            </a:r>
            <a:r>
              <a:rPr lang="en-US" b="1"/>
              <a:t> only</a:t>
            </a:r>
            <a:r>
              <a:rPr lang="en-US" b="0"/>
              <a:t>,</a:t>
            </a:r>
            <a:r>
              <a:rPr lang="en-US" b="1"/>
              <a:t> o-n-l-y</a:t>
            </a:r>
            <a:r>
              <a:rPr lang="en-US" b="0"/>
              <a:t> spells </a:t>
            </a:r>
            <a:r>
              <a:rPr lang="en-US" b="1"/>
              <a:t>only</a:t>
            </a:r>
            <a:r>
              <a:rPr lang="en-US" b="0"/>
              <a:t>.</a:t>
            </a:r>
            <a:r>
              <a:rPr lang="en-US" b="1"/>
              <a:t> </a:t>
            </a:r>
            <a:r>
              <a:rPr lang="en-US"/>
              <a:t>Then ask students to try again.</a:t>
            </a:r>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11</a:t>
            </a:fld>
            <a:endParaRPr lang="en-AU"/>
          </a:p>
        </p:txBody>
      </p:sp>
    </p:spTree>
    <p:extLst>
      <p:ext uri="{BB962C8B-B14F-4D97-AF65-F5344CB8AC3E}">
        <p14:creationId xmlns:p14="http://schemas.microsoft.com/office/powerpoint/2010/main" val="182709419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Ask students to read the sentences.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Prompt them to:</a:t>
            </a:r>
          </a:p>
          <a:p>
            <a:pPr marL="172800" lvl="0" indent="-172800">
              <a:lnSpc>
                <a:spcPct val="107000"/>
              </a:lnSpc>
              <a:buFont typeface="Symbol" panose="05050102010706020507" pitchFamily="18" charset="2"/>
              <a:buChar char=""/>
              <a:tabLst>
                <a:tab pos="5731510" algn="r"/>
              </a:tabLst>
            </a:pPr>
            <a:r>
              <a:rPr lang="en-US" sz="1200" kern="1200">
                <a:solidFill>
                  <a:schemeClr val="tx1"/>
                </a:solidFill>
                <a:latin typeface="+mn-lt"/>
                <a:ea typeface="+mn-ea"/>
                <a:cs typeface="+mn-cs"/>
              </a:rPr>
              <a:t>read previously taught irregular words fluently</a:t>
            </a:r>
            <a:endParaRPr lang="en-AU" sz="1200" kern="1200">
              <a:solidFill>
                <a:schemeClr val="tx1"/>
              </a:solidFill>
              <a:latin typeface="+mn-lt"/>
              <a:ea typeface="+mn-ea"/>
              <a:cs typeface="+mn-cs"/>
            </a:endParaRPr>
          </a:p>
          <a:p>
            <a:pPr marL="172800" lvl="0" indent="-172800">
              <a:lnSpc>
                <a:spcPct val="107000"/>
              </a:lnSpc>
              <a:spcAft>
                <a:spcPts val="800"/>
              </a:spcAft>
              <a:buFont typeface="Symbol" panose="05050102010706020507" pitchFamily="18" charset="2"/>
              <a:buChar char=""/>
              <a:tabLst>
                <a:tab pos="5731510" algn="r"/>
              </a:tabLst>
            </a:pPr>
            <a:r>
              <a:rPr lang="en-US" sz="1200" kern="1200">
                <a:solidFill>
                  <a:schemeClr val="tx1"/>
                </a:solidFill>
                <a:latin typeface="+mn-lt"/>
                <a:ea typeface="+mn-ea"/>
                <a:cs typeface="+mn-cs"/>
              </a:rPr>
              <a:t>sound out and blend to read the other words</a:t>
            </a:r>
          </a:p>
          <a:p>
            <a:pPr marL="172800" lvl="0" indent="-172800">
              <a:lnSpc>
                <a:spcPct val="107000"/>
              </a:lnSpc>
              <a:spcAft>
                <a:spcPts val="800"/>
              </a:spcAft>
              <a:buFont typeface="Symbol" panose="05050102010706020507" pitchFamily="18" charset="2"/>
              <a:buChar char=""/>
              <a:tabLst>
                <a:tab pos="5731510" algn="r"/>
              </a:tabLst>
            </a:pPr>
            <a:r>
              <a:rPr lang="en-US" sz="1200" kern="1200">
                <a:solidFill>
                  <a:schemeClr val="tx1"/>
                </a:solidFill>
                <a:latin typeface="+mn-lt"/>
                <a:ea typeface="+mn-ea"/>
                <a:cs typeface="+mn-cs"/>
              </a:rPr>
              <a:t>re-read the sentences with fluency.</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r>
              <a:rPr lang="en-US" b="1"/>
              <a:t>Provide corrective feedback as needed:</a:t>
            </a:r>
          </a:p>
          <a:p>
            <a:r>
              <a:rPr lang="en-US"/>
              <a:t>If any students have difficulty with an aspect of reading the sentences, model the process. Then ask students to try again.</a:t>
            </a:r>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12</a:t>
            </a:fld>
            <a:endParaRPr lang="en-AU"/>
          </a:p>
        </p:txBody>
      </p:sp>
    </p:spTree>
    <p:extLst>
      <p:ext uri="{BB962C8B-B14F-4D97-AF65-F5344CB8AC3E}">
        <p14:creationId xmlns:p14="http://schemas.microsoft.com/office/powerpoint/2010/main" val="179121688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latin typeface="+mn-lt"/>
              </a:rPr>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solidFill>
                  <a:schemeClr val="tx1"/>
                </a:solidFill>
                <a:latin typeface="+mn-lt"/>
              </a:rPr>
              <a:t>Start by reminding students that when they write sentences they should: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solidFill>
                  <a:schemeClr val="tx1"/>
                </a:solidFill>
                <a:latin typeface="+mn-lt"/>
              </a:rPr>
              <a:t>think about irregular words they know</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solidFill>
                  <a:schemeClr val="tx1"/>
                </a:solidFill>
                <a:latin typeface="+mn-lt"/>
              </a:rPr>
              <a:t>stretch words to help with spelling</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solidFill>
                  <a:schemeClr val="tx1"/>
                </a:solidFill>
                <a:latin typeface="+mn-lt"/>
              </a:rPr>
              <a:t>leave spaces between words and use previously taught punctuation.</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dirty="0">
              <a:solidFill>
                <a:schemeClr val="tx1"/>
              </a:solidFill>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a:solidFill>
                  <a:schemeClr val="tx1"/>
                </a:solidFill>
                <a:latin typeface="+mn-lt"/>
              </a:rPr>
              <a:t>Tell students the sentence they are going to write: </a:t>
            </a:r>
            <a:r>
              <a:rPr lang="en-US" b="1" dirty="0"/>
              <a:t>I would not have lifted the larger box on my own i</a:t>
            </a:r>
            <a:r>
              <a:rPr lang="en-US" b="1" dirty="0">
                <a:solidFill>
                  <a:schemeClr val="tx1"/>
                </a:solidFill>
                <a:latin typeface="+mn-lt"/>
              </a:rPr>
              <a:t>f I had known about the </a:t>
            </a:r>
            <a:r>
              <a:rPr lang="en-US" b="1" dirty="0"/>
              <a:t>trolley and the pulley .</a:t>
            </a:r>
            <a:endParaRPr lang="en-US" dirty="0">
              <a:solidFill>
                <a:schemeClr val="tx1"/>
              </a:solidFill>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dirty="0">
              <a:solidFill>
                <a:schemeClr val="tx1"/>
              </a:solidFill>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a:solidFill>
                  <a:schemeClr val="tx1"/>
                </a:solidFill>
                <a:latin typeface="+mn-lt"/>
              </a:rPr>
              <a:t>Then have students: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solidFill>
                  <a:schemeClr val="tx1"/>
                </a:solidFill>
                <a:latin typeface="+mn-lt"/>
              </a:rPr>
              <a:t>repeat the sentence to you</a:t>
            </a:r>
            <a:endParaRPr lang="en-US" dirty="0">
              <a:solidFill>
                <a:schemeClr val="tx1"/>
              </a:solidFill>
              <a:latin typeface="+mn-lt"/>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solidFill>
                  <a:schemeClr val="tx1"/>
                </a:solidFill>
                <a:latin typeface="+mn-lt"/>
              </a:rPr>
              <a:t>write the sentence on their mini-whiteboard or on paper</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a:solidFill>
                  <a:schemeClr val="tx1"/>
                </a:solidFill>
                <a:effectLst/>
                <a:latin typeface="+mn-lt"/>
                <a:cs typeface="Calibri"/>
              </a:rPr>
              <a:t>show the sentence they have written by placing their mini-whiteboard underneath their chin for you to check.</a:t>
            </a:r>
            <a:endParaRPr lang="en-US" sz="1200" dirty="0">
              <a:solidFill>
                <a:schemeClr val="tx1"/>
              </a:solidFill>
              <a:effectLst/>
              <a:latin typeface="+mn-lt"/>
              <a:ea typeface="Calibri"/>
              <a:cs typeface="Calibri"/>
            </a:endParaRPr>
          </a:p>
          <a:p>
            <a:pPr marL="0" indent="0">
              <a:buFont typeface="Arial" panose="020B0604020202020204" pitchFamily="34" charset="0"/>
              <a:buNone/>
            </a:pPr>
            <a:endParaRPr lang="en-AU" sz="1200" dirty="0">
              <a:solidFill>
                <a:schemeClr val="tx1"/>
              </a:solidFill>
              <a:effectLst/>
              <a:latin typeface="+mn-lt"/>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kern="1200" dirty="0">
                <a:solidFill>
                  <a:schemeClr val="tx1"/>
                </a:solidFill>
                <a:effectLst/>
                <a:latin typeface="+mn-lt"/>
                <a:ea typeface="+mn-ea"/>
                <a:cs typeface="+mn-cs"/>
              </a:rPr>
              <a:t>As needed, students can be given these additional follow-on sentences: </a:t>
            </a:r>
            <a:r>
              <a:rPr lang="en-US" b="1" dirty="0"/>
              <a:t>Now I have hurt both my knees. </a:t>
            </a:r>
            <a:r>
              <a:rPr lang="en-US" b="1" dirty="0">
                <a:solidFill>
                  <a:schemeClr val="tx1"/>
                </a:solidFill>
                <a:latin typeface="+mn-lt"/>
              </a:rPr>
              <a:t>If only the other people had</a:t>
            </a:r>
            <a:r>
              <a:rPr lang="en-US" b="1" dirty="0"/>
              <a:t> told me!</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AU" sz="1200" dirty="0">
              <a:solidFill>
                <a:schemeClr val="tx1"/>
              </a:solidFill>
              <a:effectLst/>
              <a:latin typeface="+mn-lt"/>
              <a:ea typeface="Calibri" panose="020F0502020204030204" pitchFamily="34" charset="0"/>
              <a:cs typeface="Times New Roman" panose="02020603050405020304" pitchFamily="18" charset="0"/>
            </a:endParaRPr>
          </a:p>
          <a:p>
            <a:r>
              <a:rPr lang="en-US" b="1" dirty="0">
                <a:solidFill>
                  <a:schemeClr val="tx1"/>
                </a:solidFill>
                <a:latin typeface="+mn-lt"/>
              </a:rPr>
              <a:t>Provide corrective feedback as needed:</a:t>
            </a:r>
          </a:p>
          <a:p>
            <a:r>
              <a:rPr lang="en-US" dirty="0">
                <a:solidFill>
                  <a:schemeClr val="tx1"/>
                </a:solidFill>
                <a:latin typeface="+mn-lt"/>
              </a:rPr>
              <a:t>If any students have difficulty with an aspect of writing the sentence, provide scaffolding as required or model the process for them. Then ask students to try again.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dirty="0">
              <a:latin typeface="+mn-lt"/>
            </a:endParaRPr>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13</a:t>
            </a:fld>
            <a:endParaRPr lang="en-AU"/>
          </a:p>
        </p:txBody>
      </p:sp>
    </p:spTree>
    <p:extLst>
      <p:ext uri="{BB962C8B-B14F-4D97-AF65-F5344CB8AC3E}">
        <p14:creationId xmlns:p14="http://schemas.microsoft.com/office/powerpoint/2010/main" val="307538956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End of review </a:t>
            </a:r>
          </a:p>
          <a:p>
            <a:endParaRPr lang="en-US"/>
          </a:p>
          <a:p>
            <a:r>
              <a:rPr lang="en-US"/>
              <a:t>The following slides are the </a:t>
            </a:r>
            <a:r>
              <a:rPr lang="en-US" b="1"/>
              <a:t>explicit teaching </a:t>
            </a:r>
            <a:r>
              <a:rPr lang="en-US"/>
              <a:t>part of the lesson where students are taught new skills and knowledge.</a:t>
            </a:r>
          </a:p>
          <a:p>
            <a:endParaRPr lang="en-US"/>
          </a:p>
          <a:p>
            <a:r>
              <a:rPr lang="en-US"/>
              <a:t>You might like to give the students a short break before starting the explicit teaching section.</a:t>
            </a:r>
          </a:p>
          <a:p>
            <a:endParaRPr lang="en-US"/>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14</a:t>
            </a:fld>
            <a:endParaRPr lang="en-AU"/>
          </a:p>
        </p:txBody>
      </p:sp>
    </p:spTree>
    <p:extLst>
      <p:ext uri="{BB962C8B-B14F-4D97-AF65-F5344CB8AC3E}">
        <p14:creationId xmlns:p14="http://schemas.microsoft.com/office/powerpoint/2010/main" val="263903862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sz="1200" b="1" kern="1200">
                <a:effectLst/>
                <a:latin typeface="+mn-lt"/>
                <a:ea typeface="Times New Roman" panose="02020603050405020304" pitchFamily="18" charset="0"/>
              </a:rPr>
              <a:t>Set learning intention and success criteria</a:t>
            </a:r>
          </a:p>
          <a:p>
            <a:endParaRPr lang="en-AU" sz="1200" kern="1200">
              <a:effectLst/>
              <a:latin typeface="+mn-lt"/>
              <a:ea typeface="Times New Roman" panose="02020603050405020304" pitchFamily="18" charset="0"/>
            </a:endParaRPr>
          </a:p>
          <a:p>
            <a:r>
              <a:rPr lang="en-AU" sz="1200" kern="1200">
                <a:effectLst/>
                <a:latin typeface="+mn-lt"/>
                <a:ea typeface="Times New Roman" panose="02020603050405020304" pitchFamily="18" charset="0"/>
              </a:rPr>
              <a:t>The letter–sound correspondence introduced in this lesson is </a:t>
            </a:r>
            <a:r>
              <a:rPr lang="en-AU" sz="1200" b="1" kern="1200" err="1">
                <a:effectLst/>
                <a:latin typeface="+mn-lt"/>
                <a:ea typeface="Times New Roman" panose="02020603050405020304" pitchFamily="18" charset="0"/>
              </a:rPr>
              <a:t>oe</a:t>
            </a:r>
            <a:r>
              <a:rPr lang="en-AU" sz="1200" kern="1200">
                <a:effectLst/>
                <a:latin typeface="+mn-lt"/>
                <a:ea typeface="Times New Roman" panose="02020603050405020304" pitchFamily="18" charset="0"/>
              </a:rPr>
              <a:t> making the long vowel sound </a:t>
            </a:r>
            <a:r>
              <a:rPr lang="en-US" sz="1200" b="0">
                <a:latin typeface="+mn-lt"/>
              </a:rPr>
              <a:t>/ō</a:t>
            </a:r>
            <a:r>
              <a:rPr lang="en-US" sz="1200" b="0">
                <a:latin typeface="+mn-lt"/>
                <a:cs typeface="Arial" panose="020B0604020202020204" pitchFamily="34" charset="0"/>
              </a:rPr>
              <a:t>/ as in </a:t>
            </a:r>
            <a:r>
              <a:rPr lang="en-AU" sz="1200" b="1">
                <a:latin typeface="+mn-lt"/>
                <a:cs typeface="Arial" panose="020B0604020202020204" pitchFamily="34" charset="0"/>
              </a:rPr>
              <a:t>toe</a:t>
            </a:r>
            <a:r>
              <a:rPr lang="en-AU" sz="1200" b="0">
                <a:latin typeface="+mn-lt"/>
                <a:cs typeface="Arial" panose="020B0604020202020204" pitchFamily="34" charset="0"/>
              </a:rPr>
              <a:t>.</a:t>
            </a:r>
            <a:endParaRPr lang="en-AU" sz="1200">
              <a:effectLst/>
              <a:latin typeface="+mn-lt"/>
              <a:ea typeface="Times New Roman" panose="02020603050405020304" pitchFamily="18" charset="0"/>
            </a:endParaRPr>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15</a:t>
            </a:fld>
            <a:endParaRPr lang="en-AU"/>
          </a:p>
        </p:txBody>
      </p:sp>
    </p:spTree>
    <p:extLst>
      <p:ext uri="{BB962C8B-B14F-4D97-AF65-F5344CB8AC3E}">
        <p14:creationId xmlns:p14="http://schemas.microsoft.com/office/powerpoint/2010/main" val="271747487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latin typeface="+mn-lt"/>
              </a:rPr>
              <a:t>I do</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b="0" i="0">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0" i="0">
                <a:latin typeface="+mn-lt"/>
              </a:rPr>
              <a:t>Say:</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i="1" dirty="0">
                <a:latin typeface="+mn-lt"/>
              </a:rPr>
              <a:t>Today </a:t>
            </a:r>
            <a:r>
              <a:rPr lang="en-US" i="1">
                <a:latin typeface="+mn-lt"/>
              </a:rPr>
              <a:t>we are learning that the vowel digraph </a:t>
            </a:r>
            <a:r>
              <a:rPr lang="en-US" b="1" i="1" err="1">
                <a:latin typeface="+mn-lt"/>
              </a:rPr>
              <a:t>oe</a:t>
            </a:r>
            <a:r>
              <a:rPr lang="en-US" b="1" i="1">
                <a:latin typeface="+mn-lt"/>
              </a:rPr>
              <a:t> </a:t>
            </a:r>
            <a:r>
              <a:rPr lang="en-US" i="1">
                <a:latin typeface="+mn-lt"/>
              </a:rPr>
              <a:t>says the long vowel sound </a:t>
            </a:r>
            <a:r>
              <a:rPr lang="en-US" b="0" i="1">
                <a:latin typeface="+mn-lt"/>
              </a:rPr>
              <a:t>/ō</a:t>
            </a:r>
            <a:r>
              <a:rPr lang="en-US" b="0" i="1" dirty="0">
                <a:latin typeface="+mn-lt"/>
                <a:ea typeface="Calibri" panose="020F0502020204030204" pitchFamily="34" charset="0"/>
                <a:cs typeface="Calibri" panose="020F0502020204030204" pitchFamily="34" charset="0"/>
              </a:rPr>
              <a:t>/.</a:t>
            </a:r>
            <a:endParaRPr lang="en-US" sz="1200" b="0" i="1" kern="1200">
              <a:effectLst/>
              <a:latin typeface="+mn-lt"/>
              <a:ea typeface="Calibri" panose="020F0502020204030204" pitchFamily="34" charset="0"/>
              <a:cs typeface="Arial" panose="020B0604020202020204" pitchFamily="34" charset="0"/>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i="1" dirty="0">
                <a:latin typeface="+mn-lt"/>
                <a:ea typeface="Calibri" panose="020F0502020204030204" pitchFamily="34" charset="0"/>
                <a:cs typeface="Calibri" panose="020F0502020204030204" pitchFamily="34" charset="0"/>
              </a:rPr>
              <a:t>We </a:t>
            </a:r>
            <a:r>
              <a:rPr lang="en-US" sz="1200" b="0" i="1">
                <a:latin typeface="+mn-lt"/>
                <a:ea typeface="Calibri" panose="020F0502020204030204" pitchFamily="34" charset="0"/>
                <a:cs typeface="Calibri" panose="020F0502020204030204" pitchFamily="34" charset="0"/>
              </a:rPr>
              <a:t>have learnt other spellings for the </a:t>
            </a:r>
            <a:r>
              <a:rPr lang="en-AU" sz="1200" b="0" i="1">
                <a:latin typeface="+mn-lt"/>
                <a:ea typeface="Calibri" panose="020F0502020204030204" pitchFamily="34" charset="0"/>
                <a:cs typeface="Calibri" panose="020F0502020204030204" pitchFamily="34" charset="0"/>
              </a:rPr>
              <a:t>the long /ō/ sound </a:t>
            </a:r>
            <a:r>
              <a:rPr lang="en-US" sz="1200" b="0" i="1">
                <a:latin typeface="+mn-lt"/>
                <a:ea typeface="Calibri" panose="020F0502020204030204" pitchFamily="34" charset="0"/>
                <a:cs typeface="Calibri" panose="020F0502020204030204" pitchFamily="34" charset="0"/>
              </a:rPr>
              <a:t>but today we will focus on words that use the </a:t>
            </a:r>
            <a:r>
              <a:rPr lang="en-US" sz="1200" b="1" i="1" err="1">
                <a:latin typeface="+mn-lt"/>
                <a:ea typeface="Calibri" panose="020F0502020204030204" pitchFamily="34" charset="0"/>
                <a:cs typeface="Calibri" panose="020F0502020204030204" pitchFamily="34" charset="0"/>
              </a:rPr>
              <a:t>oe</a:t>
            </a:r>
            <a:r>
              <a:rPr lang="en-US" sz="1200" b="0" i="1">
                <a:latin typeface="+mn-lt"/>
                <a:ea typeface="Calibri" panose="020F0502020204030204" pitchFamily="34" charset="0"/>
                <a:cs typeface="Calibri" panose="020F0502020204030204" pitchFamily="34" charset="0"/>
              </a:rPr>
              <a:t> vowel digraph</a:t>
            </a:r>
            <a:r>
              <a:rPr lang="en-US" sz="1200" b="0" i="1" dirty="0">
                <a:latin typeface="+mn-lt"/>
                <a:ea typeface="Calibri" panose="020F0502020204030204" pitchFamily="34" charset="0"/>
                <a:cs typeface="Calibri" panose="020F0502020204030204" pitchFamily="34" charset="0"/>
              </a:rPr>
              <a:t>.</a:t>
            </a:r>
            <a:endParaRPr lang="en-US" sz="1200" b="0" i="1">
              <a:latin typeface="+mn-lt"/>
              <a:ea typeface="Calibri" panose="020F0502020204030204" pitchFamily="34" charset="0"/>
              <a:cs typeface="Calibri" panose="020F0502020204030204" pitchFamily="34" charset="0"/>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1" i="1" err="1">
                <a:latin typeface="+mn-lt"/>
                <a:ea typeface="Calibri" panose="020F0502020204030204" pitchFamily="34" charset="0"/>
                <a:cs typeface="Calibri" panose="020F0502020204030204" pitchFamily="34" charset="0"/>
              </a:rPr>
              <a:t>oe</a:t>
            </a:r>
            <a:r>
              <a:rPr lang="en-US" sz="1200" b="1" i="1">
                <a:latin typeface="+mn-lt"/>
                <a:ea typeface="Calibri" panose="020F0502020204030204" pitchFamily="34" charset="0"/>
                <a:cs typeface="Calibri" panose="020F0502020204030204" pitchFamily="34" charset="0"/>
              </a:rPr>
              <a:t> </a:t>
            </a:r>
            <a:r>
              <a:rPr lang="en-US" sz="1200" b="0" i="1">
                <a:latin typeface="+mn-lt"/>
                <a:ea typeface="Calibri" panose="020F0502020204030204" pitchFamily="34" charset="0"/>
                <a:cs typeface="Calibri" panose="020F0502020204030204" pitchFamily="34" charset="0"/>
              </a:rPr>
              <a:t>says /ō/</a:t>
            </a:r>
            <a:r>
              <a:rPr lang="en-US" sz="1200" b="1" i="1">
                <a:latin typeface="+mn-lt"/>
                <a:ea typeface="Calibri" panose="020F0502020204030204" pitchFamily="34" charset="0"/>
                <a:cs typeface="Calibri" panose="020F0502020204030204" pitchFamily="34" charset="0"/>
              </a:rPr>
              <a:t> </a:t>
            </a:r>
            <a:r>
              <a:rPr lang="en-US" sz="1200" b="0" i="1">
                <a:latin typeface="+mn-lt"/>
                <a:ea typeface="Calibri" panose="020F0502020204030204" pitchFamily="34" charset="0"/>
                <a:cs typeface="Calibri" panose="020F0502020204030204" pitchFamily="34" charset="0"/>
              </a:rPr>
              <a:t>at the end of a word</a:t>
            </a:r>
            <a:r>
              <a:rPr lang="en-US" sz="1200" b="0" i="1" dirty="0">
                <a:latin typeface="+mn-lt"/>
                <a:ea typeface="Calibri" panose="020F0502020204030204" pitchFamily="34" charset="0"/>
                <a:cs typeface="Calibri" panose="020F0502020204030204" pitchFamily="34" charset="0"/>
              </a:rPr>
              <a:t>.</a:t>
            </a:r>
            <a:endParaRPr lang="en-US" sz="1200" b="0" i="1">
              <a:latin typeface="+mn-lt"/>
              <a:ea typeface="Calibri" panose="020F0502020204030204" pitchFamily="34" charset="0"/>
              <a:cs typeface="Calibri" panose="020F0502020204030204" pitchFamily="34" charset="0"/>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200" b="1" i="1" kern="1200" err="1">
                <a:effectLst/>
                <a:latin typeface="+mn-lt"/>
                <a:ea typeface="Times New Roman" panose="02020603050405020304" pitchFamily="18" charset="0"/>
                <a:cs typeface="Arial" panose="020B0604020202020204" pitchFamily="34" charset="0"/>
              </a:rPr>
              <a:t>oe</a:t>
            </a:r>
            <a:r>
              <a:rPr lang="en-AU" sz="1200" b="1" i="1" kern="1200">
                <a:effectLst/>
                <a:latin typeface="+mn-lt"/>
                <a:ea typeface="Times New Roman" panose="02020603050405020304" pitchFamily="18" charset="0"/>
                <a:cs typeface="Arial" panose="020B0604020202020204" pitchFamily="34" charset="0"/>
              </a:rPr>
              <a:t> </a:t>
            </a:r>
            <a:r>
              <a:rPr lang="en-AU" sz="1200" b="0" i="1" kern="1200">
                <a:effectLst/>
                <a:latin typeface="+mn-lt"/>
                <a:ea typeface="Times New Roman" panose="02020603050405020304" pitchFamily="18" charset="0"/>
                <a:cs typeface="Arial" panose="020B0604020202020204" pitchFamily="34" charset="0"/>
              </a:rPr>
              <a:t>is not a very common spelling but it is important to know how to read and spell words that use </a:t>
            </a:r>
            <a:r>
              <a:rPr lang="en-AU" sz="1200" b="1" i="1" kern="1200" err="1">
                <a:effectLst/>
                <a:latin typeface="+mn-lt"/>
                <a:ea typeface="Times New Roman" panose="02020603050405020304" pitchFamily="18" charset="0"/>
                <a:cs typeface="Arial" panose="020B0604020202020204" pitchFamily="34" charset="0"/>
              </a:rPr>
              <a:t>oe</a:t>
            </a:r>
            <a:r>
              <a:rPr lang="en-AU" sz="1200" b="1" i="1" kern="1200">
                <a:effectLst/>
                <a:latin typeface="+mn-lt"/>
                <a:ea typeface="Times New Roman" panose="02020603050405020304" pitchFamily="18" charset="0"/>
                <a:cs typeface="Arial" panose="020B0604020202020204" pitchFamily="34" charset="0"/>
              </a:rPr>
              <a:t> </a:t>
            </a:r>
            <a:r>
              <a:rPr lang="en-AU" sz="1200" b="0" i="1" kern="1200">
                <a:effectLst/>
                <a:latin typeface="+mn-lt"/>
                <a:ea typeface="Times New Roman" panose="02020603050405020304" pitchFamily="18" charset="0"/>
                <a:cs typeface="Arial" panose="020B0604020202020204" pitchFamily="34" charset="0"/>
              </a:rPr>
              <a:t>as you will come across them in your reading and writing.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i="1">
              <a:latin typeface="+mn-lt"/>
            </a:endParaRPr>
          </a:p>
          <a:p>
            <a:r>
              <a:rPr lang="en-US">
                <a:latin typeface="+mn-lt"/>
              </a:rPr>
              <a:t>Demonstrate tracing over the letters on the large screen while saying the target sound.</a:t>
            </a:r>
          </a:p>
          <a:p>
            <a:pPr marL="171450" indent="-171450">
              <a:buFont typeface="Arial" panose="020B0604020202020204" pitchFamily="34" charset="0"/>
              <a:buChar char="•"/>
            </a:pPr>
            <a:r>
              <a:rPr lang="en-US" b="1" i="1" err="1">
                <a:latin typeface="+mn-lt"/>
              </a:rPr>
              <a:t>oe</a:t>
            </a:r>
            <a:r>
              <a:rPr lang="en-US" b="1" i="1">
                <a:latin typeface="+mn-lt"/>
              </a:rPr>
              <a:t> </a:t>
            </a:r>
            <a:r>
              <a:rPr lang="en-US" b="0" i="1">
                <a:latin typeface="+mn-lt"/>
              </a:rPr>
              <a:t>says /</a:t>
            </a:r>
            <a:r>
              <a:rPr lang="en-US" b="0" i="1">
                <a:latin typeface="+mn-lt"/>
                <a:ea typeface="Calibri" panose="020F0502020204030204" pitchFamily="34" charset="0"/>
                <a:cs typeface="Arial" panose="020B0604020202020204" pitchFamily="34" charset="0"/>
              </a:rPr>
              <a:t>ō</a:t>
            </a:r>
            <a:r>
              <a:rPr lang="en-US" b="0" i="1">
                <a:latin typeface="+mn-lt"/>
                <a:cs typeface="Arial" panose="020B0604020202020204" pitchFamily="34" charset="0"/>
              </a:rPr>
              <a:t>/.</a:t>
            </a:r>
          </a:p>
          <a:p>
            <a:endParaRPr lang="en-US" b="0" i="0">
              <a:latin typeface="+mn-lt"/>
              <a:cs typeface="Arial" panose="020B0604020202020204" pitchFamily="34" charset="0"/>
            </a:endParaRPr>
          </a:p>
          <a:p>
            <a:r>
              <a:rPr lang="en-US" b="0" i="0">
                <a:latin typeface="+mn-lt"/>
                <a:cs typeface="Arial" panose="020B0604020202020204" pitchFamily="34" charset="0"/>
              </a:rPr>
              <a:t>Write the letters two more times on the class whiteboard as you say the target sound.</a:t>
            </a:r>
          </a:p>
          <a:p>
            <a:endParaRPr lang="en-US" b="0" i="1">
              <a:latin typeface="+mn-lt"/>
              <a:cs typeface="Arial" panose="020B0604020202020204" pitchFamily="34" charset="0"/>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16</a:t>
            </a:fld>
            <a:endParaRPr lang="en-AU"/>
          </a:p>
        </p:txBody>
      </p:sp>
    </p:spTree>
    <p:extLst>
      <p:ext uri="{BB962C8B-B14F-4D97-AF65-F5344CB8AC3E}">
        <p14:creationId xmlns:p14="http://schemas.microsoft.com/office/powerpoint/2010/main" val="7130788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246ACB7-F471-0DFB-8F01-F3CD191B0D2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7942636-0E6D-4D95-0897-EE0A8A9305D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F261B7B-872E-E777-B434-BE0EE377F20F}"/>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latin typeface="+mn-lt"/>
              </a:rPr>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mn-lt"/>
              </a:rPr>
              <a:t>Students form the letters in the air, on the carpet or on a mini-whiteboard three times, saying the target sound each time.</a:t>
            </a:r>
          </a:p>
          <a:p>
            <a:pPr marL="171450" indent="-171450">
              <a:buFont typeface="Arial" panose="020B0604020202020204" pitchFamily="34" charset="0"/>
              <a:buChar char="•"/>
            </a:pPr>
            <a:r>
              <a:rPr lang="en-US" b="1" i="1" err="1">
                <a:latin typeface="+mn-lt"/>
              </a:rPr>
              <a:t>oe</a:t>
            </a:r>
            <a:r>
              <a:rPr lang="en-US" b="1" i="1">
                <a:latin typeface="+mn-lt"/>
              </a:rPr>
              <a:t> </a:t>
            </a:r>
            <a:r>
              <a:rPr lang="en-US" b="0" i="1">
                <a:latin typeface="+mn-lt"/>
              </a:rPr>
              <a:t>says /</a:t>
            </a:r>
            <a:r>
              <a:rPr lang="en-US" b="0" i="1">
                <a:latin typeface="+mn-lt"/>
                <a:ea typeface="Calibri" panose="020F0502020204030204" pitchFamily="34" charset="0"/>
                <a:cs typeface="Arial" panose="020B0604020202020204" pitchFamily="34" charset="0"/>
              </a:rPr>
              <a:t>ō</a:t>
            </a:r>
            <a:r>
              <a:rPr lang="en-US" b="0" i="1">
                <a:latin typeface="+mn-lt"/>
                <a:cs typeface="Arial" panose="020B0604020202020204" pitchFamily="34" charset="0"/>
              </a:rPr>
              <a:t>/.</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b="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mn-lt"/>
              </a:rPr>
              <a:t>Check that students are using the correct entry and exit points for their letter formation and offer feedback.</a:t>
            </a:r>
            <a:endParaRPr lang="en-AU">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p:txBody>
      </p:sp>
      <p:sp>
        <p:nvSpPr>
          <p:cNvPr id="4" name="Slide Number Placeholder 3">
            <a:extLst>
              <a:ext uri="{FF2B5EF4-FFF2-40B4-BE49-F238E27FC236}">
                <a16:creationId xmlns:a16="http://schemas.microsoft.com/office/drawing/2014/main" id="{49F7094B-97AC-490C-CD39-A34DC8E6195A}"/>
              </a:ext>
            </a:extLst>
          </p:cNvPr>
          <p:cNvSpPr>
            <a:spLocks noGrp="1"/>
          </p:cNvSpPr>
          <p:nvPr>
            <p:ph type="sldNum" sz="quarter" idx="5"/>
          </p:nvPr>
        </p:nvSpPr>
        <p:spPr/>
        <p:txBody>
          <a:bodyPr/>
          <a:lstStyle/>
          <a:p>
            <a:fld id="{5A44A9DE-4760-4494-A2B3-6554A63B8D88}" type="slidenum">
              <a:rPr lang="en-AU" smtClean="0"/>
              <a:t>17</a:t>
            </a:fld>
            <a:endParaRPr lang="en-AU"/>
          </a:p>
        </p:txBody>
      </p:sp>
    </p:spTree>
    <p:extLst>
      <p:ext uri="{BB962C8B-B14F-4D97-AF65-F5344CB8AC3E}">
        <p14:creationId xmlns:p14="http://schemas.microsoft.com/office/powerpoint/2010/main" val="258676149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latin typeface="+mn-lt"/>
              </a:rPr>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t>Demonstrate saying each letter–sound correspondence then blending these sounds to read the word.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Note: To reinforce the concept of a digraph, tap just once as you point underneath the middle of the </a:t>
            </a:r>
            <a:r>
              <a:rPr lang="en-US" b="1" err="1"/>
              <a:t>oe</a:t>
            </a:r>
            <a:r>
              <a:rPr lang="en-US"/>
              <a:t> digraph and, at the same time, say the letter</a:t>
            </a:r>
            <a:r>
              <a:rPr lang="en-AU">
                <a:latin typeface="+mn-lt"/>
              </a:rPr>
              <a:t>–</a:t>
            </a:r>
            <a:r>
              <a:rPr lang="en-US"/>
              <a:t>sound correspondence</a:t>
            </a:r>
            <a:r>
              <a:rPr lang="en-US" i="0"/>
              <a:t>, </a:t>
            </a:r>
            <a:r>
              <a:rPr lang="en-US" b="0" i="0">
                <a:latin typeface="+mn-lt"/>
              </a:rPr>
              <a:t>/</a:t>
            </a:r>
            <a:r>
              <a:rPr lang="en-US" b="0" i="0">
                <a:latin typeface="+mn-lt"/>
                <a:ea typeface="Calibri" panose="020F0502020204030204" pitchFamily="34" charset="0"/>
                <a:cs typeface="Arial" panose="020B0604020202020204" pitchFamily="34" charset="0"/>
              </a:rPr>
              <a:t>ō</a:t>
            </a:r>
            <a:r>
              <a:rPr lang="en-US" b="0" i="0">
                <a:latin typeface="+mn-lt"/>
                <a:cs typeface="Arial" panose="020B0604020202020204" pitchFamily="34" charset="0"/>
              </a:rPr>
              <a:t>/</a:t>
            </a:r>
            <a:r>
              <a:rPr lang="en-US" i="0"/>
              <a: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i="0"/>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18</a:t>
            </a:fld>
            <a:endParaRPr lang="en-AU"/>
          </a:p>
        </p:txBody>
      </p:sp>
    </p:spTree>
    <p:extLst>
      <p:ext uri="{BB962C8B-B14F-4D97-AF65-F5344CB8AC3E}">
        <p14:creationId xmlns:p14="http://schemas.microsoft.com/office/powerpoint/2010/main" val="386213958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latin typeface="+mn-lt"/>
              </a:rPr>
              <a:t>I do</a:t>
            </a:r>
          </a:p>
          <a:p>
            <a:endParaRPr lang="en-US" dirty="0">
              <a:latin typeface="+mn-lt"/>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200" dirty="0">
                <a:solidFill>
                  <a:schemeClr val="tx1"/>
                </a:solidFill>
                <a:latin typeface="+mn-lt"/>
                <a:ea typeface="+mn-ea"/>
                <a:cs typeface="+mn-cs"/>
              </a:rPr>
              <a:t>Re-read the first word.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200" dirty="0">
                <a:solidFill>
                  <a:schemeClr val="tx1"/>
                </a:solidFill>
                <a:latin typeface="+mn-lt"/>
                <a:ea typeface="+mn-ea"/>
                <a:cs typeface="+mn-cs"/>
              </a:rPr>
              <a:t>Demonstrate saying each letter–sound correspondence then blending these sounds to read the new word.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200" kern="1200" dirty="0">
              <a:solidFill>
                <a:schemeClr val="tx1"/>
              </a:solidFill>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kern="1200" dirty="0">
                <a:solidFill>
                  <a:schemeClr val="tx1"/>
                </a:solidFill>
                <a:latin typeface="+mn-lt"/>
                <a:ea typeface="+mn-ea"/>
                <a:cs typeface="+mn-cs"/>
              </a:rPr>
              <a:t>As needed, explain that a </a:t>
            </a:r>
            <a:r>
              <a:rPr lang="en-US" sz="1200" b="1" kern="1200" dirty="0">
                <a:solidFill>
                  <a:schemeClr val="tx1"/>
                </a:solidFill>
                <a:latin typeface="+mn-lt"/>
                <a:ea typeface="+mn-ea"/>
                <a:cs typeface="+mn-cs"/>
              </a:rPr>
              <a:t>doe</a:t>
            </a:r>
            <a:r>
              <a:rPr lang="en-US" sz="1200" kern="1200" dirty="0">
                <a:solidFill>
                  <a:schemeClr val="tx1"/>
                </a:solidFill>
                <a:latin typeface="+mn-lt"/>
                <a:ea typeface="+mn-ea"/>
                <a:cs typeface="+mn-cs"/>
              </a:rPr>
              <a:t> is a female deer.</a:t>
            </a:r>
          </a:p>
        </p:txBody>
      </p:sp>
      <p:sp>
        <p:nvSpPr>
          <p:cNvPr id="4" name="Slide Number Placeholder 3"/>
          <p:cNvSpPr>
            <a:spLocks noGrp="1"/>
          </p:cNvSpPr>
          <p:nvPr>
            <p:ph type="sldNum" sz="quarter" idx="5"/>
          </p:nvPr>
        </p:nvSpPr>
        <p:spPr/>
        <p:txBody>
          <a:bodyPr/>
          <a:lstStyle/>
          <a:p>
            <a:fld id="{5A44A9DE-4760-4494-A2B3-6554A63B8D88}" type="slidenum">
              <a:rPr lang="en-AU" smtClean="0"/>
              <a:t>19</a:t>
            </a:fld>
            <a:endParaRPr lang="en-AU"/>
          </a:p>
        </p:txBody>
      </p:sp>
    </p:spTree>
    <p:extLst>
      <p:ext uri="{BB962C8B-B14F-4D97-AF65-F5344CB8AC3E}">
        <p14:creationId xmlns:p14="http://schemas.microsoft.com/office/powerpoint/2010/main" val="186222930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latin typeface="+mn-lt"/>
              </a:rPr>
              <a:t>Review</a:t>
            </a:r>
          </a:p>
          <a:p>
            <a:endParaRPr lang="en-US" b="0" dirty="0">
              <a:latin typeface="+mn-lt"/>
            </a:endParaRPr>
          </a:p>
          <a:p>
            <a:r>
              <a:rPr lang="en-US" b="0" dirty="0">
                <a:latin typeface="+mn-lt"/>
              </a:rPr>
              <a:t>The review of this letter</a:t>
            </a:r>
            <a:r>
              <a:rPr lang="en-AU" sz="1200" dirty="0">
                <a:latin typeface="+mn-lt"/>
              </a:rPr>
              <a:t>–</a:t>
            </a:r>
            <a:r>
              <a:rPr lang="en-US" b="0" dirty="0">
                <a:latin typeface="+mn-lt"/>
              </a:rPr>
              <a:t>sound correspondence focuses on the taught sounds as well as the spelling </a:t>
            </a:r>
            <a:r>
              <a:rPr lang="en-US" b="0" dirty="0" err="1">
                <a:latin typeface="+mn-lt"/>
              </a:rPr>
              <a:t>generalisation</a:t>
            </a:r>
            <a:r>
              <a:rPr lang="en-US" b="0" dirty="0">
                <a:latin typeface="+mn-lt"/>
              </a:rPr>
              <a:t> for their use.</a:t>
            </a:r>
          </a:p>
          <a:p>
            <a:endParaRPr lang="en-US" b="0" dirty="0">
              <a:latin typeface="+mn-lt"/>
            </a:endParaRPr>
          </a:p>
          <a:p>
            <a:pPr marL="171450" indent="-171450">
              <a:buFont typeface="Arial" panose="020B0604020202020204" pitchFamily="34" charset="0"/>
              <a:buChar char="•"/>
            </a:pPr>
            <a:r>
              <a:rPr lang="en-US" b="0" dirty="0">
                <a:latin typeface="+mn-lt"/>
              </a:rPr>
              <a:t>Point to the </a:t>
            </a:r>
            <a:r>
              <a:rPr lang="en-US" b="1" dirty="0" err="1">
                <a:latin typeface="+mn-lt"/>
              </a:rPr>
              <a:t>ie</a:t>
            </a:r>
            <a:r>
              <a:rPr lang="en-US" b="0" dirty="0">
                <a:latin typeface="+mn-lt"/>
              </a:rPr>
              <a:t> digraph. As you point, students say the sounds that have been taught.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dirty="0">
                <a:latin typeface="+mn-lt"/>
              </a:rPr>
              <a:t>Prompt students to say the mnemonic phrase, </a:t>
            </a:r>
            <a:r>
              <a:rPr lang="en-US" b="1" u="none" dirty="0">
                <a:latin typeface="+mn-lt"/>
              </a:rPr>
              <a:t>The p</a:t>
            </a:r>
            <a:r>
              <a:rPr lang="en-US" b="1" u="sng" dirty="0">
                <a:latin typeface="+mn-lt"/>
              </a:rPr>
              <a:t>ie</a:t>
            </a:r>
            <a:r>
              <a:rPr lang="en-US" b="1" u="none" dirty="0">
                <a:latin typeface="+mn-lt"/>
              </a:rPr>
              <a:t> th</a:t>
            </a:r>
            <a:r>
              <a:rPr lang="en-US" b="1" u="sng" dirty="0">
                <a:latin typeface="+mn-lt"/>
              </a:rPr>
              <a:t>ie</a:t>
            </a:r>
            <a:r>
              <a:rPr lang="en-US" b="1" u="none" dirty="0">
                <a:latin typeface="+mn-lt"/>
              </a:rPr>
              <a:t>f</a:t>
            </a:r>
            <a:r>
              <a:rPr lang="en-US" b="0" dirty="0">
                <a:latin typeface="+mn-lt"/>
              </a:rPr>
              <a:t>.</a:t>
            </a:r>
            <a:endParaRPr lang="en-US" b="1" dirty="0">
              <a:latin typeface="+mn-lt"/>
            </a:endParaRPr>
          </a:p>
          <a:p>
            <a:pPr marL="171450" indent="-171450">
              <a:buFont typeface="Arial" panose="020B0604020202020204" pitchFamily="34" charset="0"/>
              <a:buChar char="•"/>
            </a:pPr>
            <a:r>
              <a:rPr lang="en-US" b="0" dirty="0">
                <a:latin typeface="+mn-lt"/>
              </a:rPr>
              <a:t>Prompt students to review the </a:t>
            </a:r>
            <a:r>
              <a:rPr lang="en-US" b="0" dirty="0" err="1">
                <a:latin typeface="+mn-lt"/>
              </a:rPr>
              <a:t>generalisation</a:t>
            </a:r>
            <a:r>
              <a:rPr lang="en-US" b="0" dirty="0">
                <a:latin typeface="+mn-lt"/>
              </a:rPr>
              <a:t> for the sounds </a:t>
            </a:r>
            <a:r>
              <a:rPr lang="en-US" b="1" dirty="0" err="1">
                <a:latin typeface="+mn-lt"/>
              </a:rPr>
              <a:t>ie</a:t>
            </a:r>
            <a:r>
              <a:rPr lang="en-US" b="0" dirty="0">
                <a:latin typeface="+mn-lt"/>
              </a:rPr>
              <a:t> can say:</a:t>
            </a:r>
          </a:p>
          <a:p>
            <a:pPr marL="628650" marR="0" lvl="1" indent="-171450" algn="l" defTabSz="914400" rtl="0" eaLnBrk="1" fontAlgn="auto" latinLnBrk="0" hangingPunct="1">
              <a:lnSpc>
                <a:spcPct val="100000"/>
              </a:lnSpc>
              <a:spcBef>
                <a:spcPts val="0"/>
              </a:spcBef>
              <a:spcAft>
                <a:spcPts val="0"/>
              </a:spcAft>
              <a:buClrTx/>
              <a:buSzTx/>
              <a:buFont typeface="Courier New" panose="02070309020205020404" pitchFamily="49" charset="0"/>
              <a:buChar char="o"/>
              <a:tabLst/>
              <a:defRPr/>
            </a:pPr>
            <a:r>
              <a:rPr lang="en-US" sz="1200" b="1" i="0" dirty="0" err="1">
                <a:latin typeface="+mn-lt"/>
                <a:ea typeface="Calibri" panose="020F0502020204030204" pitchFamily="34" charset="0"/>
                <a:cs typeface="Arial" panose="020B0604020202020204" pitchFamily="34" charset="0"/>
              </a:rPr>
              <a:t>ie</a:t>
            </a:r>
            <a:r>
              <a:rPr lang="en-US" sz="1200" b="1" i="0" dirty="0">
                <a:latin typeface="+mn-lt"/>
                <a:ea typeface="Calibri" panose="020F0502020204030204" pitchFamily="34" charset="0"/>
                <a:cs typeface="Arial" panose="020B0604020202020204" pitchFamily="34" charset="0"/>
              </a:rPr>
              <a:t> </a:t>
            </a:r>
            <a:r>
              <a:rPr lang="en-US" sz="1200" b="0" i="0" dirty="0">
                <a:latin typeface="+mn-lt"/>
                <a:ea typeface="Calibri" panose="020F0502020204030204" pitchFamily="34" charset="0"/>
                <a:cs typeface="Arial" panose="020B0604020202020204" pitchFamily="34" charset="0"/>
              </a:rPr>
              <a:t>says </a:t>
            </a:r>
            <a:r>
              <a:rPr lang="en-AU" sz="1200" i="0" kern="1200" dirty="0">
                <a:effectLst/>
                <a:latin typeface="+mn-lt"/>
                <a:ea typeface="Times New Roman" panose="02020603050405020304" pitchFamily="18" charset="0"/>
              </a:rPr>
              <a:t>/ī</a:t>
            </a:r>
            <a:r>
              <a:rPr lang="en-AU" sz="1200" i="0" kern="1200" dirty="0">
                <a:effectLst/>
                <a:latin typeface="+mn-lt"/>
                <a:ea typeface="Calibri" panose="020F0502020204030204" pitchFamily="34" charset="0"/>
                <a:cs typeface="Calibri" panose="020F0502020204030204" pitchFamily="34" charset="0"/>
              </a:rPr>
              <a:t>/ at the end of short words as in </a:t>
            </a:r>
            <a:r>
              <a:rPr lang="en-AU" sz="1200" b="1" i="0" kern="1200" dirty="0">
                <a:effectLst/>
                <a:latin typeface="+mn-lt"/>
                <a:ea typeface="Calibri" panose="020F0502020204030204" pitchFamily="34" charset="0"/>
                <a:cs typeface="Calibri" panose="020F0502020204030204" pitchFamily="34" charset="0"/>
              </a:rPr>
              <a:t>pie</a:t>
            </a:r>
            <a:endParaRPr lang="en-AU" sz="1200" b="0" i="0" kern="1200" dirty="0">
              <a:effectLst/>
              <a:latin typeface="+mn-lt"/>
              <a:ea typeface="Calibri" panose="020F0502020204030204" pitchFamily="34" charset="0"/>
              <a:cs typeface="Calibri" panose="020F0502020204030204" pitchFamily="34" charset="0"/>
            </a:endParaRPr>
          </a:p>
          <a:p>
            <a:pPr marL="628650" marR="0" lvl="1" indent="-171450" algn="l" defTabSz="914400" rtl="0" eaLnBrk="1" fontAlgn="auto" latinLnBrk="0" hangingPunct="1">
              <a:lnSpc>
                <a:spcPct val="100000"/>
              </a:lnSpc>
              <a:spcBef>
                <a:spcPts val="0"/>
              </a:spcBef>
              <a:spcAft>
                <a:spcPts val="0"/>
              </a:spcAft>
              <a:buClrTx/>
              <a:buSzTx/>
              <a:buFont typeface="Courier New" panose="02070309020205020404" pitchFamily="49" charset="0"/>
              <a:buChar char="o"/>
              <a:tabLst/>
              <a:defRPr/>
            </a:pPr>
            <a:r>
              <a:rPr lang="en-US" sz="1200" b="1" i="0" dirty="0" err="1">
                <a:latin typeface="+mn-lt"/>
                <a:ea typeface="Calibri" panose="020F0502020204030204" pitchFamily="34" charset="0"/>
                <a:cs typeface="Arial" panose="020B0604020202020204" pitchFamily="34" charset="0"/>
              </a:rPr>
              <a:t>ie</a:t>
            </a:r>
            <a:r>
              <a:rPr lang="en-US" sz="1200" b="1" i="0" dirty="0">
                <a:latin typeface="+mn-lt"/>
                <a:ea typeface="Calibri" panose="020F0502020204030204" pitchFamily="34" charset="0"/>
                <a:cs typeface="Arial" panose="020B0604020202020204" pitchFamily="34" charset="0"/>
              </a:rPr>
              <a:t> </a:t>
            </a:r>
            <a:r>
              <a:rPr lang="en-US" sz="1200" b="0" i="0" dirty="0">
                <a:latin typeface="+mn-lt"/>
                <a:ea typeface="Calibri" panose="020F0502020204030204" pitchFamily="34" charset="0"/>
                <a:cs typeface="Arial" panose="020B0604020202020204" pitchFamily="34" charset="0"/>
              </a:rPr>
              <a:t>says </a:t>
            </a:r>
            <a:r>
              <a:rPr lang="en-US" sz="1200" b="0" i="0" dirty="0">
                <a:latin typeface="+mn-lt"/>
              </a:rPr>
              <a:t>/</a:t>
            </a:r>
            <a:r>
              <a:rPr lang="en-AU" sz="1200" i="0" kern="1200" dirty="0">
                <a:effectLst/>
                <a:latin typeface="+mn-lt"/>
                <a:ea typeface="Times New Roman" panose="02020603050405020304" pitchFamily="18" charset="0"/>
              </a:rPr>
              <a:t>ē</a:t>
            </a:r>
            <a:r>
              <a:rPr lang="en-US" sz="1200" b="0" i="0" dirty="0">
                <a:latin typeface="+mn-lt"/>
                <a:ea typeface="Calibri" panose="020F0502020204030204" pitchFamily="34" charset="0"/>
                <a:cs typeface="Calibri" panose="020F0502020204030204" pitchFamily="34" charset="0"/>
              </a:rPr>
              <a:t>/</a:t>
            </a:r>
            <a:r>
              <a:rPr lang="en-AU" sz="1200" i="0" kern="1200" dirty="0">
                <a:effectLst/>
                <a:latin typeface="+mn-lt"/>
                <a:ea typeface="Calibri" panose="020F0502020204030204" pitchFamily="34" charset="0"/>
                <a:cs typeface="Calibri" panose="020F0502020204030204" pitchFamily="34" charset="0"/>
              </a:rPr>
              <a:t> in the middle of a word as in </a:t>
            </a:r>
            <a:r>
              <a:rPr lang="en-AU" sz="1200" b="1" i="0" kern="1200" dirty="0">
                <a:effectLst/>
                <a:latin typeface="+mn-lt"/>
                <a:ea typeface="Calibri" panose="020F0502020204030204" pitchFamily="34" charset="0"/>
                <a:cs typeface="Calibri" panose="020F0502020204030204" pitchFamily="34" charset="0"/>
              </a:rPr>
              <a:t>thief</a:t>
            </a:r>
            <a:r>
              <a:rPr lang="en-AU" sz="1200" b="0" i="0" kern="1200" dirty="0">
                <a:effectLst/>
                <a:latin typeface="+mn-lt"/>
                <a:ea typeface="Calibri" panose="020F0502020204030204" pitchFamily="34" charset="0"/>
                <a:cs typeface="Calibri" panose="020F0502020204030204" pitchFamily="34" charset="0"/>
              </a:rPr>
              <a:t>.</a:t>
            </a:r>
            <a:endParaRPr lang="en-US" b="0" i="0" dirty="0">
              <a:latin typeface="+mn-lt"/>
            </a:endParaRPr>
          </a:p>
          <a:p>
            <a:endParaRPr lang="en-US" b="0" dirty="0">
              <a:latin typeface="+mn-lt"/>
            </a:endParaRPr>
          </a:p>
          <a:p>
            <a:r>
              <a:rPr lang="en-US" b="0" dirty="0">
                <a:latin typeface="+mn-lt"/>
              </a:rPr>
              <a:t>Then have students focus on the </a:t>
            </a:r>
            <a:r>
              <a:rPr lang="en-US" b="1" dirty="0">
                <a:latin typeface="+mn-lt"/>
              </a:rPr>
              <a:t>-</a:t>
            </a:r>
            <a:r>
              <a:rPr lang="en-US" b="1" dirty="0" err="1">
                <a:latin typeface="+mn-lt"/>
              </a:rPr>
              <a:t>ie</a:t>
            </a:r>
            <a:r>
              <a:rPr lang="en-US" b="0" dirty="0">
                <a:latin typeface="+mn-lt"/>
              </a:rPr>
              <a:t> suffix. Ask them to:</a:t>
            </a:r>
          </a:p>
          <a:p>
            <a:pPr marL="171450" indent="-171450">
              <a:buFont typeface="Arial" panose="020B0604020202020204" pitchFamily="34" charset="0"/>
              <a:buChar char="•"/>
            </a:pPr>
            <a:r>
              <a:rPr lang="en-US" b="0" dirty="0">
                <a:latin typeface="+mn-lt"/>
              </a:rPr>
              <a:t>identify the sound the</a:t>
            </a:r>
            <a:r>
              <a:rPr lang="en-US" b="1" dirty="0">
                <a:latin typeface="+mn-lt"/>
              </a:rPr>
              <a:t> -</a:t>
            </a:r>
            <a:r>
              <a:rPr lang="en-US" b="1" dirty="0" err="1">
                <a:latin typeface="+mn-lt"/>
              </a:rPr>
              <a:t>ie</a:t>
            </a:r>
            <a:r>
              <a:rPr lang="en-US" b="1" dirty="0">
                <a:latin typeface="+mn-lt"/>
              </a:rPr>
              <a:t> </a:t>
            </a:r>
            <a:r>
              <a:rPr lang="en-US" b="0" dirty="0">
                <a:latin typeface="+mn-lt"/>
              </a:rPr>
              <a:t>suffix adds to the end of a word, /ē/</a:t>
            </a:r>
          </a:p>
          <a:p>
            <a:pPr marL="171450" indent="-171450">
              <a:buFont typeface="Arial" panose="020B0604020202020204" pitchFamily="34" charset="0"/>
              <a:buChar char="•"/>
            </a:pPr>
            <a:r>
              <a:rPr lang="en-US" b="0" dirty="0">
                <a:latin typeface="+mn-lt"/>
              </a:rPr>
              <a:t>recall that the </a:t>
            </a:r>
            <a:r>
              <a:rPr lang="en-US" b="1" dirty="0">
                <a:latin typeface="+mn-lt"/>
              </a:rPr>
              <a:t>-</a:t>
            </a:r>
            <a:r>
              <a:rPr lang="en-US" b="1" dirty="0" err="1">
                <a:latin typeface="+mn-lt"/>
              </a:rPr>
              <a:t>ie</a:t>
            </a:r>
            <a:r>
              <a:rPr lang="en-US" b="1" dirty="0">
                <a:latin typeface="+mn-lt"/>
              </a:rPr>
              <a:t> </a:t>
            </a:r>
            <a:r>
              <a:rPr lang="en-US" b="0" dirty="0">
                <a:latin typeface="+mn-lt"/>
              </a:rPr>
              <a:t>suffix can:</a:t>
            </a:r>
          </a:p>
          <a:p>
            <a:pPr marL="628650" lvl="1" indent="-171450">
              <a:buFont typeface="Arial" panose="020B0604020202020204" pitchFamily="34" charset="0"/>
              <a:buChar char="•"/>
            </a:pPr>
            <a:r>
              <a:rPr lang="en-US" b="0" i="0" dirty="0">
                <a:latin typeface="+mn-lt"/>
              </a:rPr>
              <a:t>mean small or cute</a:t>
            </a:r>
          </a:p>
          <a:p>
            <a:pPr marL="628650" lvl="1" indent="-171450">
              <a:buFont typeface="Arial" panose="020B0604020202020204" pitchFamily="34" charset="0"/>
              <a:buChar char="•"/>
            </a:pPr>
            <a:r>
              <a:rPr lang="en-US" b="0" i="0" dirty="0">
                <a:latin typeface="+mn-lt"/>
              </a:rPr>
              <a:t>be used to shorten words and make nicknames or slang words, especially in Australian English.</a:t>
            </a:r>
          </a:p>
          <a:p>
            <a:pPr marL="628650" lvl="1" indent="-171450">
              <a:buFont typeface="Arial" panose="020B0604020202020204" pitchFamily="34" charset="0"/>
              <a:buChar char="•"/>
            </a:pPr>
            <a:endParaRPr lang="en-US" b="1" dirty="0">
              <a:latin typeface="+mn-lt"/>
            </a:endParaRPr>
          </a:p>
          <a:p>
            <a:r>
              <a:rPr lang="en-US" b="1" dirty="0">
                <a:latin typeface="+mn-lt"/>
              </a:rPr>
              <a:t>Provide corrective feedback as needed: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latin typeface="+mn-lt"/>
              </a:rPr>
              <a:t>If any students do not know a sound or say the wrong sound, provide corrective feedback and modelling. </a:t>
            </a:r>
            <a:r>
              <a:rPr lang="en-US" dirty="0">
                <a:latin typeface="+mn-lt"/>
              </a:rPr>
              <a:t>Then ask students to try again.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b="0" dirty="0">
                <a:latin typeface="+mn-lt"/>
              </a:rPr>
              <a:t>Note: Y</a:t>
            </a:r>
            <a:r>
              <a:rPr lang="en-AU" dirty="0">
                <a:latin typeface="+mn-lt"/>
              </a:rPr>
              <a:t>ou may like to print a copy of this slide to display and reference in the classroom.</a:t>
            </a:r>
          </a:p>
        </p:txBody>
      </p:sp>
      <p:sp>
        <p:nvSpPr>
          <p:cNvPr id="4" name="Slide Number Placeholder 3"/>
          <p:cNvSpPr>
            <a:spLocks noGrp="1"/>
          </p:cNvSpPr>
          <p:nvPr>
            <p:ph type="sldNum" sz="quarter" idx="5"/>
          </p:nvPr>
        </p:nvSpPr>
        <p:spPr/>
        <p:txBody>
          <a:bodyPr/>
          <a:lstStyle/>
          <a:p>
            <a:fld id="{5A44A9DE-4760-4494-A2B3-6554A63B8D88}" type="slidenum">
              <a:rPr lang="en-AU" smtClean="0"/>
              <a:t>2</a:t>
            </a:fld>
            <a:endParaRPr lang="en-AU"/>
          </a:p>
        </p:txBody>
      </p:sp>
    </p:spTree>
    <p:extLst>
      <p:ext uri="{BB962C8B-B14F-4D97-AF65-F5344CB8AC3E}">
        <p14:creationId xmlns:p14="http://schemas.microsoft.com/office/powerpoint/2010/main" val="114048388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I do</a:t>
            </a:r>
          </a:p>
          <a:p>
            <a:pPr marL="0" indent="0">
              <a:buFont typeface="Arial" panose="020B0604020202020204" pitchFamily="34" charset="0"/>
              <a:buNone/>
            </a:pPr>
            <a:endParaRPr lang="en-US" dirty="0">
              <a:latin typeface="+mn-lt"/>
            </a:endParaRPr>
          </a:p>
          <a:p>
            <a:pPr marL="171450" indent="-171450">
              <a:buFont typeface="Arial" panose="020B0604020202020204" pitchFamily="34" charset="0"/>
              <a:buChar char="•"/>
            </a:pPr>
            <a:r>
              <a:rPr lang="en-US" dirty="0">
                <a:latin typeface="+mn-lt"/>
              </a:rPr>
              <a:t>Re-read the first two words.</a:t>
            </a:r>
          </a:p>
          <a:p>
            <a:endParaRPr lang="en-US"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i="0" dirty="0">
                <a:latin typeface="+mn-lt"/>
              </a:rPr>
              <a:t>Say:</a:t>
            </a:r>
            <a:r>
              <a:rPr lang="en-US" b="0" i="1" dirty="0">
                <a:latin typeface="+mn-lt"/>
              </a:rPr>
              <a:t> Now let's look at a two-syllable word with </a:t>
            </a:r>
            <a:r>
              <a:rPr lang="en-US" b="1" i="1" dirty="0" err="1">
                <a:latin typeface="+mn-lt"/>
              </a:rPr>
              <a:t>oe</a:t>
            </a:r>
            <a:r>
              <a:rPr lang="en-US" b="0" i="1" dirty="0">
                <a:latin typeface="+mn-lt"/>
              </a:rPr>
              <a:t>.</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b="0"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0" dirty="0"/>
              <a:t>Demonstrate:</a:t>
            </a:r>
          </a:p>
          <a:p>
            <a:pPr marL="171450" indent="-171450">
              <a:buFont typeface="Arial" panose="020B0604020202020204" pitchFamily="34" charset="0"/>
              <a:buChar char="•"/>
            </a:pPr>
            <a:r>
              <a:rPr lang="en-US" dirty="0"/>
              <a:t>saying the sounds in and reading the first syllable, </a:t>
            </a:r>
            <a:r>
              <a:rPr lang="en-US" b="1" dirty="0"/>
              <a:t>o</a:t>
            </a:r>
            <a:endParaRPr lang="en-US" b="1" dirty="0">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saying the sounds in and reading the second syllable, </a:t>
            </a:r>
            <a:r>
              <a:rPr lang="en-US" b="1" dirty="0" err="1"/>
              <a:t>boe</a:t>
            </a:r>
            <a:endParaRPr lang="en-US" b="1" dirty="0">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reading the whole word, </a:t>
            </a:r>
            <a:r>
              <a:rPr lang="en-US" b="1" dirty="0"/>
              <a:t>oboe</a:t>
            </a:r>
            <a:r>
              <a:rPr lang="en-US" b="0" dirty="0"/>
              <a:t>.</a:t>
            </a:r>
            <a:endParaRPr lang="en-US" b="0" dirty="0">
              <a:ea typeface="Calibri"/>
              <a:cs typeface="Calibri"/>
            </a:endParaRPr>
          </a:p>
          <a:p>
            <a:endParaRPr lang="en-AU"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latin typeface="+mn-lt"/>
                <a:ea typeface="+mn-ea"/>
                <a:cs typeface="+mn-cs"/>
              </a:rPr>
              <a:t>As needed, explain that an </a:t>
            </a:r>
            <a:r>
              <a:rPr lang="en-US" sz="1200" b="1" kern="1200" dirty="0">
                <a:solidFill>
                  <a:schemeClr val="tx1"/>
                </a:solidFill>
                <a:latin typeface="+mn-lt"/>
                <a:ea typeface="+mn-ea"/>
                <a:cs typeface="+mn-cs"/>
              </a:rPr>
              <a:t>oboe</a:t>
            </a:r>
            <a:r>
              <a:rPr lang="en-US" sz="1200" kern="1200" dirty="0">
                <a:solidFill>
                  <a:schemeClr val="tx1"/>
                </a:solidFill>
                <a:latin typeface="+mn-lt"/>
                <a:ea typeface="+mn-ea"/>
                <a:cs typeface="+mn-cs"/>
              </a:rPr>
              <a:t> is a musical instrument.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dirty="0">
              <a:ea typeface="Calibri"/>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ea typeface="Calibri"/>
                <a:cs typeface="Calibri"/>
              </a:rPr>
              <a:t>Note: You may model covering the relevant parts of the word while you read each syllable. </a:t>
            </a:r>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20</a:t>
            </a:fld>
            <a:endParaRPr lang="en-AU"/>
          </a:p>
        </p:txBody>
      </p:sp>
    </p:spTree>
    <p:extLst>
      <p:ext uri="{BB962C8B-B14F-4D97-AF65-F5344CB8AC3E}">
        <p14:creationId xmlns:p14="http://schemas.microsoft.com/office/powerpoint/2010/main" val="120394691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latin typeface="+mn-lt"/>
              </a:rPr>
              <a:t>I do</a:t>
            </a:r>
          </a:p>
          <a:p>
            <a:pPr marL="171450" indent="-171450">
              <a:buFont typeface="Arial" panose="020B0604020202020204" pitchFamily="34" charset="0"/>
              <a:buChar char="•"/>
            </a:pPr>
            <a:endParaRPr lang="en-US" dirty="0">
              <a:latin typeface="+mn-lt"/>
            </a:endParaRPr>
          </a:p>
          <a:p>
            <a:pPr marL="171450" indent="-171450">
              <a:buFont typeface="Arial" panose="020B0604020202020204" pitchFamily="34" charset="0"/>
              <a:buChar char="•"/>
            </a:pPr>
            <a:r>
              <a:rPr lang="en-US" dirty="0">
                <a:latin typeface="+mn-lt"/>
              </a:rPr>
              <a:t>Re-read the first three words.</a:t>
            </a:r>
          </a:p>
          <a:p>
            <a:endParaRPr lang="en-US"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i="0" dirty="0">
                <a:latin typeface="+mn-lt"/>
              </a:rPr>
              <a:t>Say:</a:t>
            </a:r>
            <a:r>
              <a:rPr lang="en-US" b="0" i="1" dirty="0">
                <a:latin typeface="+mn-lt"/>
              </a:rPr>
              <a:t> </a:t>
            </a:r>
            <a:r>
              <a:rPr lang="en-AU" b="0" i="1" dirty="0">
                <a:latin typeface="+mn-lt"/>
              </a:rPr>
              <a:t>This new word has some spelling we haven’t learnt yet, but it shows us an example of a three-syllable word with </a:t>
            </a:r>
            <a:r>
              <a:rPr lang="en-AU" b="1" i="1" dirty="0" err="1">
                <a:latin typeface="+mn-lt"/>
              </a:rPr>
              <a:t>oe</a:t>
            </a:r>
            <a:r>
              <a:rPr lang="en-AU" b="0" i="1" dirty="0">
                <a:latin typeface="+mn-lt"/>
              </a:rPr>
              <a:t> says /ō/ at the end.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b="0" i="1"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b="0" i="0" dirty="0">
                <a:latin typeface="+mn-lt"/>
              </a:rPr>
              <a:t>Read the word syllable by syllable (</a:t>
            </a:r>
            <a:r>
              <a:rPr lang="en-AU" b="1" i="0" dirty="0">
                <a:latin typeface="+mn-lt"/>
              </a:rPr>
              <a:t>mis-</a:t>
            </a:r>
            <a:r>
              <a:rPr lang="en-AU" b="1" i="0" dirty="0" err="1">
                <a:latin typeface="+mn-lt"/>
              </a:rPr>
              <a:t>tle</a:t>
            </a:r>
            <a:r>
              <a:rPr lang="en-AU" b="1" i="0" dirty="0">
                <a:latin typeface="+mn-lt"/>
              </a:rPr>
              <a:t>-toe</a:t>
            </a:r>
            <a:r>
              <a:rPr lang="en-AU" b="0" i="0" dirty="0">
                <a:latin typeface="+mn-lt"/>
              </a:rPr>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b="0" i="0" dirty="0">
                <a:latin typeface="+mn-lt"/>
              </a:rPr>
              <a:t>Note briefly that the </a:t>
            </a:r>
            <a:r>
              <a:rPr lang="en-AU" b="1" i="0" dirty="0">
                <a:latin typeface="+mn-lt"/>
              </a:rPr>
              <a:t>t</a:t>
            </a:r>
            <a:r>
              <a:rPr lang="en-AU" b="0" i="0" dirty="0">
                <a:latin typeface="+mn-lt"/>
              </a:rPr>
              <a:t> is silent in Australian English.</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b="0" i="0" dirty="0">
                <a:latin typeface="+mn-lt"/>
              </a:rPr>
              <a:t>Maintain focus on the </a:t>
            </a:r>
            <a:r>
              <a:rPr lang="en-AU" b="1" i="0" dirty="0" err="1">
                <a:latin typeface="+mn-lt"/>
              </a:rPr>
              <a:t>oe</a:t>
            </a:r>
            <a:r>
              <a:rPr lang="en-AU" b="0" i="0" dirty="0">
                <a:latin typeface="+mn-lt"/>
              </a:rPr>
              <a:t> digraph.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b="0" i="1"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latin typeface="+mn-lt"/>
                <a:ea typeface="+mn-ea"/>
                <a:cs typeface="+mn-cs"/>
              </a:rPr>
              <a:t>As needed, explain that </a:t>
            </a:r>
            <a:r>
              <a:rPr lang="en-US" sz="1200" b="1" kern="1200" dirty="0">
                <a:solidFill>
                  <a:schemeClr val="tx1"/>
                </a:solidFill>
                <a:latin typeface="+mn-lt"/>
                <a:ea typeface="+mn-ea"/>
                <a:cs typeface="+mn-cs"/>
              </a:rPr>
              <a:t>mistletoe</a:t>
            </a:r>
            <a:r>
              <a:rPr lang="en-US" sz="1200" kern="1200" dirty="0">
                <a:solidFill>
                  <a:schemeClr val="tx1"/>
                </a:solidFill>
                <a:latin typeface="+mn-lt"/>
                <a:ea typeface="+mn-ea"/>
                <a:cs typeface="+mn-cs"/>
              </a:rPr>
              <a:t> is a plant often used in Christmas decorations.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dirty="0">
              <a:ea typeface="Calibri"/>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ea typeface="Calibri"/>
                <a:cs typeface="Calibri"/>
              </a:rPr>
              <a:t>Note: You may model covering the relevant parts of the word while you read each syllable.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b="0" i="1"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AU" dirty="0"/>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21</a:t>
            </a:fld>
            <a:endParaRPr lang="en-AU"/>
          </a:p>
        </p:txBody>
      </p:sp>
    </p:spTree>
    <p:extLst>
      <p:ext uri="{BB962C8B-B14F-4D97-AF65-F5344CB8AC3E}">
        <p14:creationId xmlns:p14="http://schemas.microsoft.com/office/powerpoint/2010/main" val="418441862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Provide as much support for students as needed.</a:t>
            </a:r>
            <a:endParaRPr lang="en-AU"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AU"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Students participate in saying each letter–sound correspondence then blending these sounds to read the word.</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latin typeface="+mn-lt"/>
                <a:ea typeface="+mn-ea"/>
                <a:cs typeface="+mn-cs"/>
              </a:rPr>
              <a:t>As needed, explain that a </a:t>
            </a:r>
            <a:r>
              <a:rPr lang="en-US" sz="1200" b="1" kern="1200" dirty="0">
                <a:solidFill>
                  <a:schemeClr val="tx1"/>
                </a:solidFill>
                <a:latin typeface="+mn-lt"/>
                <a:ea typeface="+mn-ea"/>
                <a:cs typeface="+mn-cs"/>
              </a:rPr>
              <a:t>foe</a:t>
            </a:r>
            <a:r>
              <a:rPr lang="en-US" sz="1200" kern="1200" dirty="0">
                <a:solidFill>
                  <a:schemeClr val="tx1"/>
                </a:solidFill>
                <a:latin typeface="+mn-lt"/>
                <a:ea typeface="+mn-ea"/>
                <a:cs typeface="+mn-cs"/>
              </a:rPr>
              <a:t> is an enemy or someone who you are in opposition with. </a:t>
            </a:r>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22</a:t>
            </a:fld>
            <a:endParaRPr lang="en-AU"/>
          </a:p>
        </p:txBody>
      </p:sp>
    </p:spTree>
    <p:extLst>
      <p:ext uri="{BB962C8B-B14F-4D97-AF65-F5344CB8AC3E}">
        <p14:creationId xmlns:p14="http://schemas.microsoft.com/office/powerpoint/2010/main" val="369655756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Provide as much support for students as needed.</a:t>
            </a:r>
            <a:endParaRPr lang="en-AU"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Prompt students to re-read the first word.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To read the new word, students participate in saying the letter–sound correspondence to read the word.</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AU"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kern="1200" dirty="0">
                <a:solidFill>
                  <a:schemeClr val="tx1"/>
                </a:solidFill>
                <a:latin typeface="+mn-lt"/>
                <a:ea typeface="+mn-ea"/>
                <a:cs typeface="+mn-cs"/>
              </a:rPr>
              <a:t>As needed, explain that </a:t>
            </a:r>
            <a:r>
              <a:rPr lang="en-US" sz="1200" b="1" kern="1200" dirty="0">
                <a:solidFill>
                  <a:schemeClr val="tx1"/>
                </a:solidFill>
                <a:latin typeface="+mn-lt"/>
                <a:ea typeface="+mn-ea"/>
                <a:cs typeface="+mn-cs"/>
              </a:rPr>
              <a:t>woe</a:t>
            </a:r>
            <a:r>
              <a:rPr lang="en-US" sz="1200" kern="1200" dirty="0">
                <a:solidFill>
                  <a:schemeClr val="tx1"/>
                </a:solidFill>
                <a:latin typeface="+mn-lt"/>
                <a:ea typeface="+mn-ea"/>
                <a:cs typeface="+mn-cs"/>
              </a:rPr>
              <a:t> means trouble, distress or sadness.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23</a:t>
            </a:fld>
            <a:endParaRPr lang="en-AU"/>
          </a:p>
        </p:txBody>
      </p:sp>
    </p:spTree>
    <p:extLst>
      <p:ext uri="{BB962C8B-B14F-4D97-AF65-F5344CB8AC3E}">
        <p14:creationId xmlns:p14="http://schemas.microsoft.com/office/powerpoint/2010/main" val="336763920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Provide as much support for students as needed.</a:t>
            </a:r>
            <a:endParaRPr lang="en-AU" dirty="0"/>
          </a:p>
          <a:p>
            <a:endParaRPr lang="en-AU"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Prompt students to re-read the first two words.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i="0" dirty="0">
                <a:latin typeface="+mn-lt"/>
              </a:rPr>
              <a:t>Say:</a:t>
            </a:r>
            <a:r>
              <a:rPr lang="en-US" b="0" i="1" dirty="0">
                <a:latin typeface="+mn-lt"/>
              </a:rPr>
              <a:t> Now let's look at a two-syllable word with </a:t>
            </a:r>
            <a:r>
              <a:rPr lang="en-US" b="1" i="1" dirty="0" err="1">
                <a:latin typeface="+mn-lt"/>
              </a:rPr>
              <a:t>oe</a:t>
            </a:r>
            <a:r>
              <a:rPr lang="en-US" b="0" i="1" dirty="0">
                <a:latin typeface="+mn-lt"/>
              </a:rPr>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To read the new word, students participate in:</a:t>
            </a:r>
          </a:p>
          <a:p>
            <a:pPr marL="171450" indent="-171450">
              <a:buFont typeface="Arial" panose="020B0604020202020204" pitchFamily="34" charset="0"/>
              <a:buChar char="•"/>
            </a:pPr>
            <a:r>
              <a:rPr lang="en-US" dirty="0"/>
              <a:t>saying the sounds in and reading the first syllable, </a:t>
            </a:r>
            <a:r>
              <a:rPr lang="en-US" b="1" dirty="0"/>
              <a:t>al</a:t>
            </a:r>
            <a:endParaRPr lang="en-US" b="1" dirty="0">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saying the sounds in and reading the second syllable, </a:t>
            </a:r>
            <a:r>
              <a:rPr lang="en-US" b="1" dirty="0" err="1"/>
              <a:t>oe</a:t>
            </a:r>
            <a:endParaRPr lang="en-US" b="1" dirty="0">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reading the whole word, </a:t>
            </a:r>
            <a:r>
              <a:rPr lang="en-US" b="1" dirty="0"/>
              <a:t>aloe</a:t>
            </a:r>
            <a:r>
              <a:rPr lang="en-US" b="0" dirty="0"/>
              <a:t>.</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b="0" dirty="0">
              <a:ea typeface="Calibri"/>
              <a:cs typeface="Calibri"/>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kern="1200" dirty="0">
                <a:solidFill>
                  <a:schemeClr val="tx1"/>
                </a:solidFill>
                <a:latin typeface="+mn-lt"/>
                <a:ea typeface="+mn-ea"/>
                <a:cs typeface="+mn-cs"/>
              </a:rPr>
              <a:t>As needed, explain that </a:t>
            </a:r>
            <a:r>
              <a:rPr lang="en-US" sz="1200" b="1" kern="1200" dirty="0">
                <a:solidFill>
                  <a:schemeClr val="tx1"/>
                </a:solidFill>
                <a:latin typeface="+mn-lt"/>
                <a:ea typeface="+mn-ea"/>
                <a:cs typeface="+mn-cs"/>
              </a:rPr>
              <a:t>aloe</a:t>
            </a:r>
            <a:r>
              <a:rPr lang="en-US" sz="1200" kern="1200" dirty="0">
                <a:solidFill>
                  <a:schemeClr val="tx1"/>
                </a:solidFill>
                <a:latin typeface="+mn-lt"/>
                <a:ea typeface="+mn-ea"/>
                <a:cs typeface="+mn-cs"/>
              </a:rPr>
              <a:t> is a type of plant that can be used for various health reasons such as to help cuts heal or to soothe sunburn.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b="0" kern="1200" dirty="0">
              <a:solidFill>
                <a:schemeClr val="tx1"/>
              </a:solidFill>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0" dirty="0">
                <a:ea typeface="Calibri"/>
                <a:cs typeface="Calibri"/>
              </a:rPr>
              <a:t>Note: You may support your students by covering the relevant parts of the word while they read each syllable.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b="0" dirty="0">
              <a:ea typeface="Calibri"/>
              <a:cs typeface="Calibri"/>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24</a:t>
            </a:fld>
            <a:endParaRPr lang="en-AU"/>
          </a:p>
        </p:txBody>
      </p:sp>
    </p:spTree>
    <p:extLst>
      <p:ext uri="{BB962C8B-B14F-4D97-AF65-F5344CB8AC3E}">
        <p14:creationId xmlns:p14="http://schemas.microsoft.com/office/powerpoint/2010/main" val="374887895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latin typeface="+mn-lt"/>
              </a:rPr>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t>Provide as much support for students as needed.</a:t>
            </a:r>
            <a:endParaRPr lang="en-AU"/>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t>Prompt students to re-read the first three words.</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a:p>
          <a:p>
            <a:r>
              <a:rPr lang="en-US" b="0">
                <a:latin typeface="+mn-lt"/>
              </a:rPr>
              <a:t>Say: </a:t>
            </a:r>
          </a:p>
          <a:p>
            <a:pPr marL="171450" indent="-171450">
              <a:buFont typeface="Arial" panose="020B0604020202020204" pitchFamily="34" charset="0"/>
              <a:buChar char="•"/>
            </a:pPr>
            <a:r>
              <a:rPr lang="en-US" b="0" i="1" dirty="0">
                <a:latin typeface="+mn-lt"/>
              </a:rPr>
              <a:t>Now let's </a:t>
            </a:r>
            <a:r>
              <a:rPr lang="en-US" b="0" i="1">
                <a:latin typeface="+mn-lt"/>
              </a:rPr>
              <a:t>look at a compound word with </a:t>
            </a:r>
            <a:r>
              <a:rPr lang="en-US" b="1" i="1" err="1">
                <a:latin typeface="+mn-lt"/>
              </a:rPr>
              <a:t>oe</a:t>
            </a:r>
            <a:r>
              <a:rPr lang="en-US" b="0" i="1">
                <a:latin typeface="+mn-lt"/>
              </a:rPr>
              <a:t>.</a:t>
            </a:r>
          </a:p>
          <a:p>
            <a:pPr marL="171450" indent="-171450">
              <a:buFont typeface="Arial" panose="020B0604020202020204" pitchFamily="34" charset="0"/>
              <a:buChar char="•"/>
            </a:pPr>
            <a:r>
              <a:rPr lang="en-US" b="0" i="1">
                <a:latin typeface="+mn-lt"/>
              </a:rPr>
              <a:t>Read each base word then read the whole word.</a:t>
            </a:r>
            <a:endParaRPr lang="en-US"/>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t>Support and scaffold students as they read the new word.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Cover each base word for students to read the first base word </a:t>
            </a:r>
            <a:r>
              <a:rPr lang="en-US" b="1"/>
              <a:t>tip</a:t>
            </a:r>
            <a:r>
              <a:rPr lang="en-US" b="0"/>
              <a:t>,</a:t>
            </a:r>
            <a:r>
              <a:rPr lang="en-US" b="1"/>
              <a:t> </a:t>
            </a:r>
            <a:r>
              <a:rPr lang="en-US" b="0"/>
              <a:t>then the second base word </a:t>
            </a:r>
            <a:r>
              <a:rPr lang="en-US" b="1"/>
              <a:t>toe</a:t>
            </a:r>
            <a:r>
              <a:rPr lang="en-US" b="0"/>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dirty="0"/>
              <a:t>Then have</a:t>
            </a:r>
            <a:r>
              <a:rPr lang="en-US" b="0"/>
              <a:t> students read the whole word, </a:t>
            </a:r>
            <a:r>
              <a:rPr lang="en-US" b="1"/>
              <a:t>tiptoe</a:t>
            </a:r>
            <a:r>
              <a:rPr lang="en-US" b="0"/>
              <a:t>.</a:t>
            </a:r>
            <a:endParaRPr lang="en-AU" b="0">
              <a:latin typeface="+mn-lt"/>
              <a:ea typeface="Calibri"/>
              <a:cs typeface="Calibri"/>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25</a:t>
            </a:fld>
            <a:endParaRPr lang="en-AU"/>
          </a:p>
        </p:txBody>
      </p:sp>
    </p:spTree>
    <p:extLst>
      <p:ext uri="{BB962C8B-B14F-4D97-AF65-F5344CB8AC3E}">
        <p14:creationId xmlns:p14="http://schemas.microsoft.com/office/powerpoint/2010/main" val="4041327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latin typeface="+mn-lt"/>
              </a:rPr>
              <a:t>I do</a:t>
            </a:r>
          </a:p>
          <a:p>
            <a:endParaRPr lang="en-US">
              <a:latin typeface="+mn-lt"/>
            </a:endParaRPr>
          </a:p>
          <a:p>
            <a:r>
              <a:rPr lang="en-US">
                <a:latin typeface="+mn-lt"/>
              </a:rPr>
              <a:t>The image represents the word to be written: </a:t>
            </a:r>
            <a:r>
              <a:rPr lang="en-US" b="1">
                <a:latin typeface="+mn-lt"/>
              </a:rPr>
              <a:t>hoe</a:t>
            </a:r>
            <a:r>
              <a:rPr lang="en-US">
                <a:latin typeface="+mn-lt"/>
              </a:rPr>
              <a:t>.</a:t>
            </a:r>
            <a:endParaRPr lang="en-US" b="1">
              <a:latin typeface="+mn-lt"/>
            </a:endParaRPr>
          </a:p>
          <a:p>
            <a:endParaRPr lang="en-US">
              <a:latin typeface="+mn-lt"/>
            </a:endParaRPr>
          </a:p>
          <a:p>
            <a:r>
              <a:rPr lang="en-US"/>
              <a:t>Demonstrate:</a:t>
            </a:r>
          </a:p>
          <a:p>
            <a:pPr marL="171450" indent="-171450">
              <a:buFont typeface="Arial" panose="020B0604020202020204" pitchFamily="34" charset="0"/>
              <a:buChar char="•"/>
            </a:pPr>
            <a:r>
              <a:rPr lang="en-US"/>
              <a:t>saying the word aloud </a:t>
            </a:r>
          </a:p>
          <a:p>
            <a:pPr marL="171450" indent="-171450">
              <a:buFont typeface="Arial" panose="020B0604020202020204" pitchFamily="34" charset="0"/>
              <a:buChar char="•"/>
            </a:pPr>
            <a:r>
              <a:rPr lang="en-US"/>
              <a:t>segmenting individual sounds, recording the relevant letters as you do so</a:t>
            </a:r>
          </a:p>
          <a:p>
            <a:pPr marL="171450" indent="-171450">
              <a:buFont typeface="Arial" panose="020B0604020202020204" pitchFamily="34" charset="0"/>
              <a:buChar char="•"/>
            </a:pPr>
            <a:r>
              <a:rPr lang="en-US"/>
              <a:t>re-reading the word to make sure it is correct </a:t>
            </a:r>
            <a:r>
              <a:rPr lang="en-US" sz="1200">
                <a:latin typeface="+mn-lt"/>
              </a:rPr>
              <a:t>by</a:t>
            </a:r>
            <a:r>
              <a:rPr lang="en-US"/>
              <a:t> saying the individual sounds, blending them together, then saying the complete word.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26</a:t>
            </a:fld>
            <a:endParaRPr lang="en-AU"/>
          </a:p>
        </p:txBody>
      </p:sp>
    </p:spTree>
    <p:extLst>
      <p:ext uri="{BB962C8B-B14F-4D97-AF65-F5344CB8AC3E}">
        <p14:creationId xmlns:p14="http://schemas.microsoft.com/office/powerpoint/2010/main" val="144306446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latin typeface="+mn-lt"/>
              </a:rPr>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mn-lt"/>
              </a:rPr>
              <a:t>The images represent the words to be written: </a:t>
            </a:r>
            <a:r>
              <a:rPr lang="en-US" b="1">
                <a:latin typeface="+mn-lt"/>
              </a:rPr>
              <a:t>hoe</a:t>
            </a:r>
            <a:r>
              <a:rPr lang="en-US" b="0" dirty="0">
                <a:latin typeface="+mn-lt"/>
              </a:rPr>
              <a:t>,</a:t>
            </a:r>
            <a:r>
              <a:rPr lang="en-US" b="1">
                <a:latin typeface="+mn-lt"/>
              </a:rPr>
              <a:t> aloe</a:t>
            </a:r>
            <a:r>
              <a:rPr lang="en-US">
                <a:latin typeface="+mn-lt"/>
              </a:rPr>
              <a:t>.</a:t>
            </a:r>
            <a:endParaRPr lang="en-US" b="1">
              <a:latin typeface="+mn-lt"/>
            </a:endParaRPr>
          </a:p>
          <a:p>
            <a:endParaRPr lang="en-US">
              <a:latin typeface="+mn-lt"/>
            </a:endParaRPr>
          </a:p>
          <a:p>
            <a:r>
              <a:rPr lang="en-US"/>
              <a:t>Demonstrate:</a:t>
            </a:r>
          </a:p>
          <a:p>
            <a:pPr marL="171450" indent="-171450">
              <a:buFont typeface="Arial" panose="020B0604020202020204" pitchFamily="34" charset="0"/>
              <a:buChar char="•"/>
            </a:pPr>
            <a:r>
              <a:rPr lang="en-US"/>
              <a:t>saying the new word aloud </a:t>
            </a:r>
          </a:p>
          <a:p>
            <a:pPr marL="171450" indent="-171450">
              <a:buFont typeface="Arial" panose="020B0604020202020204" pitchFamily="34" charset="0"/>
              <a:buChar char="•"/>
            </a:pPr>
            <a:r>
              <a:rPr lang="en-US"/>
              <a:t>segmenting individual sounds, recording the relevant letters as you do so</a:t>
            </a:r>
          </a:p>
          <a:p>
            <a:pPr marL="171450" indent="-171450">
              <a:buFont typeface="Arial" panose="020B0604020202020204" pitchFamily="34" charset="0"/>
              <a:buChar char="•"/>
            </a:pPr>
            <a:r>
              <a:rPr lang="en-US"/>
              <a:t>re-reading the word to make sure it is correct </a:t>
            </a:r>
            <a:r>
              <a:rPr lang="en-US" sz="1200">
                <a:latin typeface="+mn-lt"/>
              </a:rPr>
              <a:t>by</a:t>
            </a:r>
            <a:r>
              <a:rPr lang="en-US"/>
              <a:t> saying the individual sounds, blending them together, then saying the complete word.</a:t>
            </a:r>
          </a:p>
        </p:txBody>
      </p:sp>
      <p:sp>
        <p:nvSpPr>
          <p:cNvPr id="4" name="Slide Number Placeholder 3"/>
          <p:cNvSpPr>
            <a:spLocks noGrp="1"/>
          </p:cNvSpPr>
          <p:nvPr>
            <p:ph type="sldNum" sz="quarter" idx="5"/>
          </p:nvPr>
        </p:nvSpPr>
        <p:spPr/>
        <p:txBody>
          <a:bodyPr/>
          <a:lstStyle/>
          <a:p>
            <a:fld id="{5A44A9DE-4760-4494-A2B3-6554A63B8D88}" type="slidenum">
              <a:rPr lang="en-AU" smtClean="0"/>
              <a:t>27</a:t>
            </a:fld>
            <a:endParaRPr lang="en-AU"/>
          </a:p>
        </p:txBody>
      </p:sp>
    </p:spTree>
    <p:extLst>
      <p:ext uri="{BB962C8B-B14F-4D97-AF65-F5344CB8AC3E}">
        <p14:creationId xmlns:p14="http://schemas.microsoft.com/office/powerpoint/2010/main" val="243370817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latin typeface="+mn-lt"/>
              </a:rPr>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mn-lt"/>
              </a:rPr>
              <a:t>The images represent the words to be written: </a:t>
            </a:r>
            <a:r>
              <a:rPr lang="en-US" b="1">
                <a:latin typeface="+mn-lt"/>
              </a:rPr>
              <a:t>hoe</a:t>
            </a:r>
            <a:r>
              <a:rPr lang="en-US" b="0" dirty="0">
                <a:latin typeface="+mn-lt"/>
              </a:rPr>
              <a:t>,</a:t>
            </a:r>
            <a:r>
              <a:rPr lang="en-US" b="1">
                <a:latin typeface="+mn-lt"/>
              </a:rPr>
              <a:t> aloe</a:t>
            </a:r>
            <a:r>
              <a:rPr lang="en-US" b="0" dirty="0">
                <a:latin typeface="+mn-lt"/>
              </a:rPr>
              <a:t>,</a:t>
            </a:r>
            <a:r>
              <a:rPr lang="en-US" b="1">
                <a:latin typeface="+mn-lt"/>
              </a:rPr>
              <a:t> tiptoe</a:t>
            </a:r>
            <a:r>
              <a:rPr lang="en-US">
                <a:latin typeface="+mn-lt"/>
              </a:rPr>
              <a:t>.</a:t>
            </a:r>
            <a:endParaRPr lang="en-AU" b="1">
              <a:latin typeface="+mn-lt"/>
            </a:endParaRPr>
          </a:p>
          <a:p>
            <a:endParaRPr lang="en-AU">
              <a:latin typeface="+mn-lt"/>
            </a:endParaRPr>
          </a:p>
          <a:p>
            <a:r>
              <a:rPr lang="en-US"/>
              <a:t>Demonstrate:</a:t>
            </a:r>
          </a:p>
          <a:p>
            <a:pPr marL="171450" indent="-171450">
              <a:buFont typeface="Arial" panose="020B0604020202020204" pitchFamily="34" charset="0"/>
              <a:buChar char="•"/>
            </a:pPr>
            <a:r>
              <a:rPr lang="en-US"/>
              <a:t>saying the new word aloud </a:t>
            </a:r>
          </a:p>
          <a:p>
            <a:pPr marL="171450" indent="-171450">
              <a:buFont typeface="Arial" panose="020B0604020202020204" pitchFamily="34" charset="0"/>
              <a:buChar char="•"/>
            </a:pPr>
            <a:r>
              <a:rPr lang="en-US"/>
              <a:t>segmenting individual sounds, recording the relevant letters as you do so</a:t>
            </a:r>
          </a:p>
          <a:p>
            <a:pPr marL="171450" indent="-171450">
              <a:buFont typeface="Arial" panose="020B0604020202020204" pitchFamily="34" charset="0"/>
              <a:buChar char="•"/>
            </a:pPr>
            <a:r>
              <a:rPr lang="en-US"/>
              <a:t>re-reading the word to make sure it is correct </a:t>
            </a:r>
            <a:r>
              <a:rPr lang="en-US" sz="1200">
                <a:latin typeface="+mn-lt"/>
              </a:rPr>
              <a:t>by</a:t>
            </a:r>
            <a:r>
              <a:rPr lang="en-US"/>
              <a:t> saying the individual sounds, blending them together, then saying the complete word.</a:t>
            </a:r>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28</a:t>
            </a:fld>
            <a:endParaRPr lang="en-AU"/>
          </a:p>
        </p:txBody>
      </p:sp>
    </p:spTree>
    <p:extLst>
      <p:ext uri="{BB962C8B-B14F-4D97-AF65-F5344CB8AC3E}">
        <p14:creationId xmlns:p14="http://schemas.microsoft.com/office/powerpoint/2010/main" val="182452621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latin typeface="+mn-lt"/>
              </a:rPr>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t>Provide as much support for students as needed.</a:t>
            </a:r>
            <a:endParaRPr lang="en-AU"/>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The image represents the word to be written: </a:t>
            </a:r>
            <a:r>
              <a:rPr lang="en-US" b="1"/>
              <a:t>toe</a:t>
            </a:r>
            <a:r>
              <a:rPr lang="en-US" b="0"/>
              <a:t>.</a:t>
            </a:r>
            <a:endParaRPr lang="en-AU" b="0"/>
          </a:p>
          <a:p>
            <a:endParaRPr lang="en-AU"/>
          </a:p>
          <a:p>
            <a:r>
              <a:rPr lang="en-US" sz="1200" u="none">
                <a:latin typeface="+mn-lt"/>
              </a:rPr>
              <a:t>Support and scaffold students to:</a:t>
            </a:r>
            <a:endParaRPr lang="en-US" sz="1200" u="none">
              <a:latin typeface="+mn-lt"/>
              <a:ea typeface="Calibri"/>
              <a:cs typeface="Calibri"/>
            </a:endParaRPr>
          </a:p>
          <a:p>
            <a:pPr marL="171450" indent="-171450">
              <a:buFont typeface="Arial" panose="020B0604020202020204" pitchFamily="34" charset="0"/>
              <a:buChar char="•"/>
            </a:pPr>
            <a:r>
              <a:rPr lang="en-US" sz="1200" u="none">
                <a:latin typeface="+mn-lt"/>
              </a:rPr>
              <a:t>say the word aloud and segment the individual sounds</a:t>
            </a:r>
            <a:endParaRPr lang="en-US" sz="1200" u="none">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write the letters that represent each sound </a:t>
            </a:r>
            <a:r>
              <a:rPr lang="en-US" sz="1200" u="none">
                <a:latin typeface="+mn-lt"/>
              </a:rPr>
              <a:t>on their mini-whiteboard or on paper</a:t>
            </a:r>
            <a:endParaRPr lang="en-US" sz="1200" u="none">
              <a:latin typeface="+mn-lt"/>
              <a:ea typeface="Calibri"/>
              <a:cs typeface="Calibri"/>
            </a:endParaRPr>
          </a:p>
          <a:p>
            <a:pPr marL="171450" indent="-171450">
              <a:buFont typeface="Arial" panose="020B0604020202020204" pitchFamily="34" charset="0"/>
              <a:buChar char="•"/>
            </a:pPr>
            <a:r>
              <a:rPr lang="en-US" sz="1200" u="none">
                <a:latin typeface="+mn-lt"/>
              </a:rPr>
              <a:t>r</a:t>
            </a:r>
            <a:r>
              <a:rPr lang="en-US" sz="1200">
                <a:latin typeface="+mn-lt"/>
              </a:rPr>
              <a:t>e-read the word to make sure it is correct by</a:t>
            </a:r>
            <a:r>
              <a:rPr lang="en-US"/>
              <a:t> saying the individual sounds, blending them together, then saying the complete word.</a:t>
            </a:r>
            <a:endParaRPr lang="en-US">
              <a:ea typeface="Calibri"/>
              <a:cs typeface="Calibri"/>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a:effectLst/>
                <a:latin typeface="+mn-lt"/>
                <a:cs typeface="+mn-cs"/>
              </a:rPr>
              <a:t>Students </a:t>
            </a:r>
            <a:r>
              <a:rPr lang="en-US" sz="1200">
                <a:effectLst/>
                <a:latin typeface="+mn-lt"/>
                <a:cs typeface="Calibri"/>
              </a:rPr>
              <a:t>place their mini-whiteboard underneath their chin for you to check.</a:t>
            </a:r>
            <a:endParaRPr lang="en-AU" sz="1200">
              <a:solidFill>
                <a:srgbClr val="404040"/>
              </a:solidFill>
              <a:effectLst/>
              <a:latin typeface="+mn-lt"/>
              <a:ea typeface="Calibri" panose="020F0502020204030204" pitchFamily="34" charset="0"/>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endParaRPr lang="en-AU">
              <a:latin typeface="+mn-lt"/>
            </a:endParaRPr>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29</a:t>
            </a:fld>
            <a:endParaRPr lang="en-AU"/>
          </a:p>
        </p:txBody>
      </p:sp>
    </p:spTree>
    <p:extLst>
      <p:ext uri="{BB962C8B-B14F-4D97-AF65-F5344CB8AC3E}">
        <p14:creationId xmlns:p14="http://schemas.microsoft.com/office/powerpoint/2010/main" val="183319815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a:latin typeface="+mj-lt"/>
              </a:rPr>
              <a:t>Review</a:t>
            </a:r>
          </a:p>
          <a:p>
            <a:endParaRPr lang="en-US" sz="1200" b="0">
              <a:latin typeface="+mj-lt"/>
            </a:endParaRPr>
          </a:p>
          <a:p>
            <a:r>
              <a:rPr lang="en-US" sz="1200" b="0">
                <a:latin typeface="+mj-lt"/>
              </a:rPr>
              <a:t>The review of this letter</a:t>
            </a:r>
            <a:r>
              <a:rPr lang="en-AU" sz="1200">
                <a:latin typeface="+mj-lt"/>
              </a:rPr>
              <a:t>–</a:t>
            </a:r>
            <a:r>
              <a:rPr lang="en-US" sz="1200" b="0">
                <a:latin typeface="+mj-lt"/>
              </a:rPr>
              <a:t>sound correspondence focuses on the taught sounds as well as the spelling </a:t>
            </a:r>
            <a:r>
              <a:rPr lang="en-US" sz="1200" b="0" err="1">
                <a:latin typeface="+mj-lt"/>
              </a:rPr>
              <a:t>generalisation</a:t>
            </a:r>
            <a:r>
              <a:rPr lang="en-US" sz="1200" b="0">
                <a:latin typeface="+mj-lt"/>
              </a:rPr>
              <a:t> for their use.</a:t>
            </a:r>
          </a:p>
          <a:p>
            <a:endParaRPr lang="en-US" sz="1200" b="0">
              <a:latin typeface="+mj-lt"/>
            </a:endParaRPr>
          </a:p>
          <a:p>
            <a:pPr marL="171450" indent="-171450">
              <a:buFont typeface="Arial" panose="020B0604020202020204" pitchFamily="34" charset="0"/>
              <a:buChar char="•"/>
            </a:pPr>
            <a:r>
              <a:rPr lang="en-US" sz="1200" b="0">
                <a:latin typeface="+mj-lt"/>
              </a:rPr>
              <a:t>Point to the </a:t>
            </a:r>
            <a:r>
              <a:rPr lang="en-US" sz="1200" b="1" err="1">
                <a:latin typeface="+mj-lt"/>
              </a:rPr>
              <a:t>ey</a:t>
            </a:r>
            <a:r>
              <a:rPr lang="en-US" sz="1200" b="0">
                <a:latin typeface="+mj-lt"/>
              </a:rPr>
              <a:t> digraph. As you point, students say the sounds that have been taught.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a:latin typeface="+mj-lt"/>
              </a:rPr>
              <a:t>Prompt students to say the mnemonic phrase, </a:t>
            </a:r>
            <a:r>
              <a:rPr lang="en-US" sz="1200" b="1">
                <a:latin typeface="+mj-lt"/>
              </a:rPr>
              <a:t>That monk</a:t>
            </a:r>
            <a:r>
              <a:rPr lang="en-US" sz="1200" b="1" u="sng">
                <a:latin typeface="+mj-lt"/>
              </a:rPr>
              <a:t>ey</a:t>
            </a:r>
            <a:r>
              <a:rPr lang="en-US" sz="1200" b="1">
                <a:latin typeface="+mj-lt"/>
              </a:rPr>
              <a:t> is gr</a:t>
            </a:r>
            <a:r>
              <a:rPr lang="en-US" sz="1200" b="1" u="sng">
                <a:latin typeface="+mj-lt"/>
              </a:rPr>
              <a:t>ey</a:t>
            </a:r>
            <a:r>
              <a:rPr lang="en-US" sz="1200" b="1">
                <a:latin typeface="+mj-lt"/>
              </a:rPr>
              <a:t>!</a:t>
            </a:r>
          </a:p>
          <a:p>
            <a:pPr marL="171450" indent="-171450">
              <a:buFont typeface="Arial" panose="020B0604020202020204" pitchFamily="34" charset="0"/>
              <a:buChar char="•"/>
            </a:pPr>
            <a:r>
              <a:rPr lang="en-US" sz="1200" b="0">
                <a:latin typeface="+mj-lt"/>
              </a:rPr>
              <a:t>Prompt students to review the </a:t>
            </a:r>
            <a:r>
              <a:rPr lang="en-US" sz="1200" b="0" err="1">
                <a:latin typeface="+mj-lt"/>
              </a:rPr>
              <a:t>generalisation</a:t>
            </a:r>
            <a:r>
              <a:rPr lang="en-US" sz="1200" b="0">
                <a:latin typeface="+mj-lt"/>
              </a:rPr>
              <a:t> for the sounds </a:t>
            </a:r>
            <a:r>
              <a:rPr lang="en-US" sz="1200" b="1" err="1">
                <a:latin typeface="+mj-lt"/>
              </a:rPr>
              <a:t>ey</a:t>
            </a:r>
            <a:r>
              <a:rPr lang="en-US" sz="1200" b="0">
                <a:latin typeface="+mj-lt"/>
              </a:rPr>
              <a:t> can say:</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i="0" dirty="0">
                <a:latin typeface="+mn-lt"/>
                <a:ea typeface="Calibri" panose="020F0502020204030204" pitchFamily="34" charset="0"/>
                <a:cs typeface="Arial" panose="020B0604020202020204" pitchFamily="34" charset="0"/>
              </a:rPr>
              <a:t>most common (especially in two-syllable words): </a:t>
            </a:r>
            <a:r>
              <a:rPr lang="en-US" sz="1200" b="1" i="0" dirty="0" err="1">
                <a:latin typeface="+mn-lt"/>
                <a:ea typeface="Calibri" panose="020F0502020204030204" pitchFamily="34" charset="0"/>
                <a:cs typeface="Arial" panose="020B0604020202020204" pitchFamily="34" charset="0"/>
              </a:rPr>
              <a:t>ey</a:t>
            </a:r>
            <a:r>
              <a:rPr lang="en-US" sz="1200" b="1" i="0" dirty="0">
                <a:latin typeface="+mn-lt"/>
                <a:ea typeface="Calibri" panose="020F0502020204030204" pitchFamily="34" charset="0"/>
                <a:cs typeface="Arial" panose="020B0604020202020204" pitchFamily="34" charset="0"/>
              </a:rPr>
              <a:t> </a:t>
            </a:r>
            <a:r>
              <a:rPr lang="en-US" sz="1200" b="0" i="0" dirty="0">
                <a:latin typeface="+mn-lt"/>
                <a:ea typeface="Calibri" panose="020F0502020204030204" pitchFamily="34" charset="0"/>
                <a:cs typeface="Arial" panose="020B0604020202020204" pitchFamily="34" charset="0"/>
              </a:rPr>
              <a:t>says </a:t>
            </a:r>
            <a:r>
              <a:rPr lang="en-US" sz="1200" b="0" i="0" dirty="0">
                <a:latin typeface="+mn-lt"/>
              </a:rPr>
              <a:t>/</a:t>
            </a:r>
            <a:r>
              <a:rPr lang="en-AU" sz="1200" i="0" kern="1200" dirty="0">
                <a:effectLst/>
                <a:latin typeface="+mn-lt"/>
                <a:ea typeface="Times New Roman" panose="02020603050405020304" pitchFamily="18" charset="0"/>
              </a:rPr>
              <a:t>ē</a:t>
            </a:r>
            <a:r>
              <a:rPr lang="en-US" sz="1200" b="0" i="0" dirty="0">
                <a:latin typeface="+mn-lt"/>
                <a:ea typeface="Calibri" panose="020F0502020204030204" pitchFamily="34" charset="0"/>
                <a:cs typeface="Calibri" panose="020F0502020204030204" pitchFamily="34" charset="0"/>
              </a:rPr>
              <a:t>/</a:t>
            </a:r>
            <a:r>
              <a:rPr lang="en-AU" sz="1200" i="0" kern="1200" dirty="0">
                <a:effectLst/>
                <a:latin typeface="+mn-lt"/>
                <a:ea typeface="Calibri" panose="020F0502020204030204" pitchFamily="34" charset="0"/>
                <a:cs typeface="Calibri" panose="020F0502020204030204" pitchFamily="34" charset="0"/>
              </a:rPr>
              <a:t> as in </a:t>
            </a:r>
            <a:r>
              <a:rPr lang="en-AU" sz="1200" b="1" i="0" kern="1200" dirty="0">
                <a:effectLst/>
                <a:latin typeface="+mn-lt"/>
                <a:ea typeface="Calibri" panose="020F0502020204030204" pitchFamily="34" charset="0"/>
                <a:cs typeface="Calibri" panose="020F0502020204030204" pitchFamily="34" charset="0"/>
              </a:rPr>
              <a:t>monkey</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i="0" dirty="0">
                <a:latin typeface="+mn-lt"/>
                <a:ea typeface="Calibri" panose="020F0502020204030204" pitchFamily="34" charset="0"/>
                <a:cs typeface="Arial" panose="020B0604020202020204" pitchFamily="34" charset="0"/>
              </a:rPr>
              <a:t>less common (and mostly in one-syllable words):</a:t>
            </a:r>
            <a:r>
              <a:rPr lang="en-US" sz="1200" b="1" i="0" dirty="0">
                <a:latin typeface="+mn-lt"/>
                <a:ea typeface="Calibri" panose="020F0502020204030204" pitchFamily="34" charset="0"/>
                <a:cs typeface="Arial" panose="020B0604020202020204" pitchFamily="34" charset="0"/>
              </a:rPr>
              <a:t> </a:t>
            </a:r>
            <a:r>
              <a:rPr lang="en-US" sz="1200" b="1" i="0" dirty="0" err="1">
                <a:latin typeface="+mn-lt"/>
                <a:ea typeface="Calibri" panose="020F0502020204030204" pitchFamily="34" charset="0"/>
                <a:cs typeface="Arial" panose="020B0604020202020204" pitchFamily="34" charset="0"/>
              </a:rPr>
              <a:t>ey</a:t>
            </a:r>
            <a:r>
              <a:rPr lang="en-US" sz="1200" b="1" i="0" dirty="0">
                <a:latin typeface="+mn-lt"/>
                <a:ea typeface="Calibri" panose="020F0502020204030204" pitchFamily="34" charset="0"/>
                <a:cs typeface="Arial" panose="020B0604020202020204" pitchFamily="34" charset="0"/>
              </a:rPr>
              <a:t> </a:t>
            </a:r>
            <a:r>
              <a:rPr lang="en-US" sz="1200" b="0" i="0" dirty="0">
                <a:latin typeface="+mn-lt"/>
                <a:ea typeface="Calibri" panose="020F0502020204030204" pitchFamily="34" charset="0"/>
                <a:cs typeface="Arial" panose="020B0604020202020204" pitchFamily="34" charset="0"/>
              </a:rPr>
              <a:t>says </a:t>
            </a:r>
            <a:r>
              <a:rPr lang="en-AU" sz="1200" i="0" kern="1200" dirty="0">
                <a:effectLst/>
                <a:latin typeface="+mn-lt"/>
                <a:ea typeface="Times New Roman" panose="02020603050405020304" pitchFamily="18" charset="0"/>
              </a:rPr>
              <a:t>/ā</a:t>
            </a:r>
            <a:r>
              <a:rPr lang="en-AU" sz="1200" i="0" kern="1200" dirty="0">
                <a:effectLst/>
                <a:latin typeface="+mn-lt"/>
                <a:ea typeface="Calibri" panose="020F0502020204030204" pitchFamily="34" charset="0"/>
                <a:cs typeface="Calibri" panose="020F0502020204030204" pitchFamily="34" charset="0"/>
              </a:rPr>
              <a:t>/ as in </a:t>
            </a:r>
            <a:r>
              <a:rPr lang="en-AU" sz="1200" b="1" i="0" kern="1200" dirty="0">
                <a:effectLst/>
                <a:latin typeface="+mn-lt"/>
                <a:ea typeface="Calibri" panose="020F0502020204030204" pitchFamily="34" charset="0"/>
                <a:cs typeface="Calibri" panose="020F0502020204030204" pitchFamily="34" charset="0"/>
              </a:rPr>
              <a:t>grey</a:t>
            </a:r>
            <a:r>
              <a:rPr lang="en-US" sz="1200" b="0" kern="1200" dirty="0">
                <a:solidFill>
                  <a:schemeClr val="tx1"/>
                </a:solidFill>
                <a:latin typeface="+mn-lt"/>
                <a:ea typeface="+mn-ea"/>
                <a:cs typeface="+mn-cs"/>
              </a:rPr>
              <a:t>.</a:t>
            </a:r>
            <a:endParaRPr lang="en-AU" sz="1200" b="0" i="0" kern="1200" dirty="0">
              <a:effectLst/>
              <a:latin typeface="+mn-lt"/>
              <a:ea typeface="Calibri" panose="020F0502020204030204" pitchFamily="34" charset="0"/>
              <a:cs typeface="Calibri" panose="020F0502020204030204" pitchFamily="34" charset="0"/>
            </a:endParaRPr>
          </a:p>
          <a:p>
            <a:pPr marL="171450" indent="-171450">
              <a:buFont typeface="Arial" panose="020B0604020202020204" pitchFamily="34" charset="0"/>
              <a:buChar char="•"/>
            </a:pPr>
            <a:endParaRPr lang="en-US" sz="1200" b="0">
              <a:latin typeface="+mj-lt"/>
            </a:endParaRPr>
          </a:p>
          <a:p>
            <a:pPr marL="0" indent="0">
              <a:buFont typeface="Arial" panose="020B0604020202020204" pitchFamily="34" charset="0"/>
              <a:buNone/>
            </a:pPr>
            <a:r>
              <a:rPr lang="en-US" sz="1200" b="0">
                <a:latin typeface="+mj-lt"/>
              </a:rPr>
              <a:t>Remind students that the order of the sounds made by </a:t>
            </a:r>
            <a:r>
              <a:rPr lang="en-US" sz="1200" b="1" err="1">
                <a:latin typeface="+mj-lt"/>
              </a:rPr>
              <a:t>ey</a:t>
            </a:r>
            <a:r>
              <a:rPr lang="en-US" sz="1200" b="1">
                <a:latin typeface="+mj-lt"/>
              </a:rPr>
              <a:t> </a:t>
            </a:r>
            <a:r>
              <a:rPr lang="en-US" sz="1200" b="0">
                <a:latin typeface="+mj-lt"/>
              </a:rPr>
              <a:t>in the mnemonic phrase is the same as the order of how common they are. </a:t>
            </a:r>
          </a:p>
          <a:p>
            <a:pPr marL="628650" lvl="1" indent="-171450">
              <a:buFont typeface="Arial" panose="020B0604020202020204" pitchFamily="34" charset="0"/>
              <a:buChar char="•"/>
            </a:pPr>
            <a:endParaRPr lang="en-US" sz="1200" b="1">
              <a:latin typeface="+mj-lt"/>
            </a:endParaRPr>
          </a:p>
          <a:p>
            <a:r>
              <a:rPr lang="en-US" sz="1200" b="1">
                <a:latin typeface="+mj-lt"/>
              </a:rPr>
              <a:t>Provide corrective feedback as needed: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a:latin typeface="+mj-lt"/>
              </a:rPr>
              <a:t>If any students do not know a sound or say the wrong sound, provide corrective feedback and modelling. </a:t>
            </a:r>
            <a:r>
              <a:rPr lang="en-US" sz="1200">
                <a:latin typeface="+mj-lt"/>
              </a:rPr>
              <a:t>Then ask students to try again.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a:latin typeface="+mj-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b="0">
                <a:latin typeface="+mj-lt"/>
              </a:rPr>
              <a:t>Note: Y</a:t>
            </a:r>
            <a:r>
              <a:rPr lang="en-AU" sz="1200">
                <a:latin typeface="+mj-lt"/>
              </a:rPr>
              <a:t>ou may like to print a copy of this slide to display and reference in the classroom.</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a:latin typeface="+mj-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a:latin typeface="+mn-lt"/>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3</a:t>
            </a:fld>
            <a:endParaRPr lang="en-AU"/>
          </a:p>
        </p:txBody>
      </p:sp>
    </p:spTree>
    <p:extLst>
      <p:ext uri="{BB962C8B-B14F-4D97-AF65-F5344CB8AC3E}">
        <p14:creationId xmlns:p14="http://schemas.microsoft.com/office/powerpoint/2010/main" val="223035540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latin typeface="+mn-lt"/>
              </a:rPr>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t>Provide as much support for students as needed.</a:t>
            </a:r>
            <a:endParaRPr lang="en-AU"/>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The images represent the words to be written</a:t>
            </a:r>
            <a:r>
              <a:rPr lang="en-US" b="0"/>
              <a:t>:</a:t>
            </a:r>
            <a:r>
              <a:rPr lang="en-US" b="1"/>
              <a:t> </a:t>
            </a:r>
            <a:r>
              <a:rPr lang="en-AU" b="1"/>
              <a:t>toe</a:t>
            </a:r>
            <a:r>
              <a:rPr lang="en-AU" b="0"/>
              <a:t>,</a:t>
            </a:r>
            <a:r>
              <a:rPr lang="en-AU" b="1"/>
              <a:t> doe</a:t>
            </a:r>
            <a:r>
              <a:rPr lang="en-US"/>
              <a:t>.</a:t>
            </a:r>
            <a:endParaRPr lang="en-AU" b="1"/>
          </a:p>
          <a:p>
            <a:endParaRPr lang="en-AU"/>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u="none">
                <a:latin typeface="+mn-lt"/>
              </a:rPr>
              <a:t>Support and scaffold students to:</a:t>
            </a:r>
            <a:endParaRPr lang="en-US" sz="1200" u="none">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say the new word aloud and segment the individual sounds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write the letters that represent each sound </a:t>
            </a:r>
            <a:r>
              <a:rPr lang="en-US" sz="1200" u="none">
                <a:latin typeface="+mn-lt"/>
              </a:rPr>
              <a:t>on their mini-whiteboard or on paper</a:t>
            </a:r>
            <a:endParaRPr lang="en-US"/>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re-read the word to make sure it is correct </a:t>
            </a:r>
            <a:r>
              <a:rPr lang="en-US" sz="1200">
                <a:latin typeface="+mn-lt"/>
              </a:rPr>
              <a:t>by</a:t>
            </a:r>
            <a:r>
              <a:rPr lang="en-US"/>
              <a:t> saying the individual sounds, blending them together, then saying the complete word.</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a:effectLst/>
                <a:latin typeface="+mn-lt"/>
                <a:cs typeface="+mn-cs"/>
              </a:rPr>
              <a:t>Students </a:t>
            </a:r>
            <a:r>
              <a:rPr lang="en-US" sz="1200">
                <a:effectLst/>
                <a:latin typeface="+mn-lt"/>
                <a:cs typeface="Times New Roman" panose="02020603050405020304" pitchFamily="18" charset="0"/>
              </a:rPr>
              <a:t>place their mini-whiteboard underneath their chin for you to check.</a:t>
            </a:r>
            <a:endParaRPr lang="en-AU" sz="1200">
              <a:solidFill>
                <a:srgbClr val="404040"/>
              </a:solidFill>
              <a:effectLst/>
              <a:latin typeface="+mn-lt"/>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endParaRPr lang="en-US">
              <a:latin typeface="+mn-lt"/>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30</a:t>
            </a:fld>
            <a:endParaRPr lang="en-AU"/>
          </a:p>
        </p:txBody>
      </p:sp>
    </p:spTree>
    <p:extLst>
      <p:ext uri="{BB962C8B-B14F-4D97-AF65-F5344CB8AC3E}">
        <p14:creationId xmlns:p14="http://schemas.microsoft.com/office/powerpoint/2010/main" val="249008084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latin typeface="+mn-lt"/>
              </a:rPr>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Provide as much support for students as needed.</a:t>
            </a:r>
            <a:endParaRPr lang="en-AU"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images represent the words to be written: </a:t>
            </a:r>
            <a:r>
              <a:rPr lang="en-US" b="1" dirty="0"/>
              <a:t>toe</a:t>
            </a:r>
            <a:r>
              <a:rPr lang="en-US" b="0" dirty="0"/>
              <a:t>,</a:t>
            </a:r>
            <a:r>
              <a:rPr lang="en-US" b="1" dirty="0"/>
              <a:t> doe</a:t>
            </a:r>
            <a:r>
              <a:rPr lang="en-US" b="0" dirty="0"/>
              <a:t>,</a:t>
            </a:r>
            <a:r>
              <a:rPr lang="en-US" b="1" dirty="0"/>
              <a:t> oboe</a:t>
            </a:r>
            <a:r>
              <a:rPr lang="en-US" dirty="0"/>
              <a:t>.</a:t>
            </a:r>
            <a:endParaRPr lang="en-US" b="1"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AU"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u="none" dirty="0">
                <a:latin typeface="+mn-lt"/>
              </a:rPr>
              <a:t>Support and scaffold students to:</a:t>
            </a:r>
            <a:endParaRPr lang="en-US" sz="1200" u="none" dirty="0">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identify the two syllables, </a:t>
            </a:r>
            <a:r>
              <a:rPr lang="en-US" b="1" dirty="0"/>
              <a:t>o</a:t>
            </a:r>
            <a:r>
              <a:rPr lang="en-US" dirty="0"/>
              <a:t> and </a:t>
            </a:r>
            <a:r>
              <a:rPr lang="en-US" b="1" dirty="0" err="1"/>
              <a:t>boe</a:t>
            </a:r>
            <a:endParaRPr lang="en-US" b="1" dirty="0"/>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spell the first syllable, </a:t>
            </a:r>
            <a:r>
              <a:rPr lang="en-US" b="1" dirty="0"/>
              <a:t>o</a:t>
            </a:r>
            <a:endParaRPr lang="en-US" b="0" dirty="0"/>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dirty="0"/>
              <a:t>spell the second syllable,</a:t>
            </a:r>
            <a:r>
              <a:rPr lang="en-US" b="1" dirty="0"/>
              <a:t> </a:t>
            </a:r>
            <a:r>
              <a:rPr lang="en-US" b="1" dirty="0" err="1"/>
              <a:t>boe</a:t>
            </a:r>
            <a:endParaRPr lang="en-US" b="1" dirty="0"/>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write the syllables in the word </a:t>
            </a:r>
            <a:r>
              <a:rPr lang="en-US" sz="1200" u="none" dirty="0">
                <a:latin typeface="+mn-lt"/>
              </a:rPr>
              <a:t>on their mini-whiteboard or on paper</a:t>
            </a:r>
            <a:endParaRPr lang="en-US" b="1" dirty="0"/>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re-read the word to make sure it is correct </a:t>
            </a:r>
            <a:r>
              <a:rPr lang="en-US" sz="1200" dirty="0">
                <a:latin typeface="+mn-lt"/>
              </a:rPr>
              <a:t>by</a:t>
            </a:r>
            <a:r>
              <a:rPr lang="en-US" dirty="0"/>
              <a:t> reading each syllable then saying the complete word.</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dirty="0">
              <a:effectLst/>
              <a:latin typeface="+mn-lt"/>
              <a:cs typeface="+mn-cs"/>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dirty="0">
                <a:effectLst/>
                <a:latin typeface="+mn-lt"/>
                <a:cs typeface="+mn-cs"/>
              </a:rPr>
              <a:t>Students </a:t>
            </a:r>
            <a:r>
              <a:rPr lang="en-US" sz="1200" dirty="0">
                <a:effectLst/>
                <a:latin typeface="+mn-lt"/>
                <a:cs typeface="Times New Roman" panose="02020603050405020304" pitchFamily="18" charset="0"/>
              </a:rPr>
              <a:t>place their mini-whiteboard underneath their chin for you to check.</a:t>
            </a:r>
            <a:endParaRPr lang="en-AU" sz="1200" dirty="0">
              <a:solidFill>
                <a:srgbClr val="404040"/>
              </a:solidFill>
              <a:effectLst/>
              <a:latin typeface="+mn-lt"/>
              <a:ea typeface="Calibri" panose="020F0502020204030204" pitchFamily="34" charset="0"/>
              <a:cs typeface="Times New Roman" panose="02020603050405020304" pitchFamily="18" charset="0"/>
            </a:endParaRPr>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31</a:t>
            </a:fld>
            <a:endParaRPr lang="en-AU"/>
          </a:p>
        </p:txBody>
      </p:sp>
    </p:spTree>
    <p:extLst>
      <p:ext uri="{BB962C8B-B14F-4D97-AF65-F5344CB8AC3E}">
        <p14:creationId xmlns:p14="http://schemas.microsoft.com/office/powerpoint/2010/main" val="396058065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latin typeface="+mn-lt"/>
              </a:rPr>
              <a:t>I do</a:t>
            </a:r>
          </a:p>
          <a:p>
            <a:endParaRPr lang="en-US">
              <a:latin typeface="+mn-lt"/>
            </a:endParaRPr>
          </a:p>
          <a:p>
            <a:pPr>
              <a:lnSpc>
                <a:spcPct val="107000"/>
              </a:lnSpc>
              <a:spcAft>
                <a:spcPts val="800"/>
              </a:spcAft>
              <a:tabLst>
                <a:tab pos="5731510" algn="r"/>
              </a:tabLst>
            </a:pPr>
            <a:r>
              <a:rPr lang="en-US" sz="1200">
                <a:effectLst/>
                <a:latin typeface="+mn-lt"/>
                <a:ea typeface="Aptos" panose="020B0004020202020204" pitchFamily="34" charset="0"/>
                <a:cs typeface="Times New Roman" panose="02020603050405020304" pitchFamily="18" charset="0"/>
              </a:rPr>
              <a:t>Demonstrate reading the sentences. </a:t>
            </a:r>
          </a:p>
          <a:p>
            <a:pPr>
              <a:lnSpc>
                <a:spcPct val="107000"/>
              </a:lnSpc>
              <a:spcAft>
                <a:spcPts val="800"/>
              </a:spcAft>
              <a:tabLst>
                <a:tab pos="5731510" algn="r"/>
              </a:tabLst>
            </a:pPr>
            <a:endParaRPr lang="en-AU" sz="1200">
              <a:effectLst/>
              <a:latin typeface="+mn-lt"/>
              <a:ea typeface="Aptos" panose="020B0004020202020204" pitchFamily="34" charset="0"/>
              <a:cs typeface="Times New Roman" panose="02020603050405020304" pitchFamily="18" charset="0"/>
            </a:endParaRPr>
          </a:p>
          <a:p>
            <a:pPr>
              <a:lnSpc>
                <a:spcPct val="107000"/>
              </a:lnSpc>
              <a:spcAft>
                <a:spcPts val="800"/>
              </a:spcAft>
              <a:tabLst>
                <a:tab pos="5731510" algn="r"/>
              </a:tabLst>
            </a:pPr>
            <a:r>
              <a:rPr lang="en-US" sz="1200">
                <a:effectLst/>
                <a:latin typeface="+mn-lt"/>
                <a:ea typeface="Aptos" panose="020B0004020202020204" pitchFamily="34" charset="0"/>
                <a:cs typeface="Times New Roman" panose="02020603050405020304" pitchFamily="18" charset="0"/>
              </a:rPr>
              <a:t>As you do so: </a:t>
            </a:r>
            <a:endParaRPr lang="en-AU" sz="1200">
              <a:effectLst/>
              <a:latin typeface="+mn-lt"/>
              <a:ea typeface="Aptos" panose="020B0004020202020204" pitchFamily="34" charset="0"/>
              <a:cs typeface="Times New Roman" panose="02020603050405020304" pitchFamily="18" charset="0"/>
            </a:endParaRPr>
          </a:p>
          <a:p>
            <a:pPr marL="172800" lvl="0" indent="-172800">
              <a:lnSpc>
                <a:spcPct val="107000"/>
              </a:lnSpc>
              <a:buFont typeface="Symbol" panose="05050102010706020507" pitchFamily="18" charset="2"/>
              <a:buChar char=""/>
              <a:tabLst>
                <a:tab pos="5731510" algn="r"/>
              </a:tabLst>
            </a:pPr>
            <a:r>
              <a:rPr lang="en-US" sz="1200">
                <a:effectLst/>
                <a:latin typeface="+mn-lt"/>
                <a:ea typeface="Aptos" panose="020B0004020202020204" pitchFamily="34" charset="0"/>
                <a:cs typeface="Times New Roman" panose="02020603050405020304" pitchFamily="18" charset="0"/>
              </a:rPr>
              <a:t>read previously taught irregular words fluently</a:t>
            </a:r>
          </a:p>
          <a:p>
            <a:pPr marL="172800" lvl="0" indent="-172800">
              <a:lnSpc>
                <a:spcPct val="107000"/>
              </a:lnSpc>
              <a:spcAft>
                <a:spcPts val="800"/>
              </a:spcAft>
              <a:buFont typeface="Symbol" panose="05050102010706020507" pitchFamily="18" charset="2"/>
              <a:buChar char=""/>
              <a:tabLst>
                <a:tab pos="5731510" algn="r"/>
              </a:tabLst>
            </a:pPr>
            <a:r>
              <a:rPr lang="en-US" sz="1200" err="1">
                <a:effectLst/>
                <a:latin typeface="+mn-lt"/>
                <a:ea typeface="Aptos" panose="020B0004020202020204" pitchFamily="34" charset="0"/>
                <a:cs typeface="Times New Roman" panose="02020603050405020304" pitchFamily="18" charset="0"/>
              </a:rPr>
              <a:t>emphasise</a:t>
            </a:r>
            <a:r>
              <a:rPr lang="en-US" sz="1200">
                <a:effectLst/>
                <a:latin typeface="+mn-lt"/>
                <a:ea typeface="Aptos" panose="020B0004020202020204" pitchFamily="34" charset="0"/>
                <a:cs typeface="Times New Roman" panose="02020603050405020304" pitchFamily="18" charset="0"/>
              </a:rPr>
              <a:t> sounding out and blending to read the other words as appropriate, in particular the words with </a:t>
            </a:r>
            <a:r>
              <a:rPr lang="en-US" sz="1200" b="1" err="1">
                <a:effectLst/>
                <a:latin typeface="+mn-lt"/>
                <a:ea typeface="Aptos" panose="020B0004020202020204" pitchFamily="34" charset="0"/>
                <a:cs typeface="Times New Roman" panose="02020603050405020304" pitchFamily="18" charset="0"/>
              </a:rPr>
              <a:t>oe</a:t>
            </a:r>
            <a:r>
              <a:rPr lang="en-US" sz="1200" b="0">
                <a:effectLst/>
                <a:latin typeface="+mn-lt"/>
                <a:ea typeface="Aptos" panose="020B0004020202020204" pitchFamily="34" charset="0"/>
                <a:cs typeface="Times New Roman" panose="02020603050405020304" pitchFamily="18" charset="0"/>
              </a:rPr>
              <a:t>.</a:t>
            </a:r>
          </a:p>
          <a:p>
            <a:endParaRPr lang="en-US">
              <a:latin typeface="+mn-lt"/>
            </a:endParaRPr>
          </a:p>
          <a:p>
            <a:r>
              <a:rPr lang="en-US">
                <a:latin typeface="+mn-lt"/>
              </a:rPr>
              <a:t>Demonstrate re-reading the sentences with fluency.</a:t>
            </a:r>
          </a:p>
          <a:p>
            <a:endParaRPr lang="en-US">
              <a:latin typeface="+mn-lt"/>
            </a:endParaRPr>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32</a:t>
            </a:fld>
            <a:endParaRPr lang="en-AU"/>
          </a:p>
        </p:txBody>
      </p:sp>
    </p:spTree>
    <p:extLst>
      <p:ext uri="{BB962C8B-B14F-4D97-AF65-F5344CB8AC3E}">
        <p14:creationId xmlns:p14="http://schemas.microsoft.com/office/powerpoint/2010/main" val="188200253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a:latin typeface="+mn-lt"/>
              </a:rPr>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a:latin typeface="+mn-lt"/>
              </a:rPr>
              <a:t>Provide as much support for students as needed.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a:effectLst/>
              <a:latin typeface="+mn-lt"/>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a:effectLst/>
                <a:latin typeface="+mn-lt"/>
                <a:ea typeface="Aptos" panose="020B0004020202020204" pitchFamily="34" charset="0"/>
                <a:cs typeface="Times New Roman" panose="02020603050405020304" pitchFamily="18" charset="0"/>
              </a:rPr>
              <a:t>Students participate in reading the sentences. </a:t>
            </a:r>
            <a:endParaRPr lang="en-AU" sz="1200">
              <a:effectLst/>
              <a:latin typeface="+mn-lt"/>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a:latin typeface="+mn-lt"/>
            </a:endParaRPr>
          </a:p>
          <a:p>
            <a:pPr>
              <a:lnSpc>
                <a:spcPct val="107000"/>
              </a:lnSpc>
              <a:spcAft>
                <a:spcPts val="800"/>
              </a:spcAft>
              <a:tabLst>
                <a:tab pos="5731510" algn="r"/>
              </a:tabLst>
            </a:pPr>
            <a:r>
              <a:rPr lang="en-US" sz="1200">
                <a:effectLst/>
                <a:latin typeface="+mn-lt"/>
                <a:ea typeface="Aptos" panose="020B0004020202020204" pitchFamily="34" charset="0"/>
                <a:cs typeface="Times New Roman" panose="02020603050405020304" pitchFamily="18" charset="0"/>
              </a:rPr>
              <a:t>Prompt students to:</a:t>
            </a:r>
            <a:endParaRPr lang="en-AU" sz="1200">
              <a:effectLst/>
              <a:latin typeface="+mn-lt"/>
              <a:ea typeface="Aptos" panose="020B0004020202020204" pitchFamily="34" charset="0"/>
              <a:cs typeface="Times New Roman" panose="02020603050405020304" pitchFamily="18" charset="0"/>
            </a:endParaRPr>
          </a:p>
          <a:p>
            <a:pPr marL="172800" lvl="0" indent="-172800">
              <a:lnSpc>
                <a:spcPct val="107000"/>
              </a:lnSpc>
              <a:buFont typeface="Symbol" panose="05050102010706020507" pitchFamily="18" charset="2"/>
              <a:buChar char=""/>
              <a:tabLst>
                <a:tab pos="5731510" algn="r"/>
              </a:tabLst>
            </a:pPr>
            <a:r>
              <a:rPr lang="en-US" sz="1200">
                <a:effectLst/>
                <a:latin typeface="+mn-lt"/>
                <a:ea typeface="Aptos" panose="020B0004020202020204" pitchFamily="34" charset="0"/>
                <a:cs typeface="Times New Roman" panose="02020603050405020304" pitchFamily="18" charset="0"/>
              </a:rPr>
              <a:t>read previously taught irregular words fluently</a:t>
            </a:r>
          </a:p>
          <a:p>
            <a:pPr marL="172800" lvl="0" indent="-172800">
              <a:lnSpc>
                <a:spcPct val="107000"/>
              </a:lnSpc>
              <a:buFont typeface="Symbol" panose="05050102010706020507" pitchFamily="18" charset="2"/>
              <a:buChar char=""/>
              <a:tabLst>
                <a:tab pos="5731510" algn="r"/>
              </a:tabLst>
            </a:pPr>
            <a:r>
              <a:rPr lang="en-US" sz="1200">
                <a:effectLst/>
                <a:latin typeface="+mn-lt"/>
                <a:ea typeface="Aptos" panose="020B0004020202020204" pitchFamily="34" charset="0"/>
                <a:cs typeface="Times New Roman" panose="02020603050405020304" pitchFamily="18" charset="0"/>
              </a:rPr>
              <a:t>sound out and blend to read the other words as needed, in particular the words with </a:t>
            </a:r>
            <a:r>
              <a:rPr lang="en-US" sz="1200" b="1" err="1">
                <a:effectLst/>
                <a:latin typeface="+mn-lt"/>
                <a:ea typeface="Aptos" panose="020B0004020202020204" pitchFamily="34" charset="0"/>
                <a:cs typeface="Times New Roman" panose="02020603050405020304" pitchFamily="18" charset="0"/>
              </a:rPr>
              <a:t>oe</a:t>
            </a:r>
            <a:r>
              <a:rPr lang="en-US" sz="1200" b="0">
                <a:effectLst/>
                <a:latin typeface="+mn-lt"/>
                <a:ea typeface="Aptos" panose="020B0004020202020204" pitchFamily="34" charset="0"/>
                <a:cs typeface="Times New Roman" panose="02020603050405020304" pitchFamily="18" charset="0"/>
              </a:rPr>
              <a:t>.</a:t>
            </a:r>
          </a:p>
          <a:p>
            <a:pPr marL="0" lvl="0" indent="0">
              <a:lnSpc>
                <a:spcPct val="107000"/>
              </a:lnSpc>
              <a:buFont typeface="Symbol" panose="05050102010706020507" pitchFamily="18" charset="2"/>
              <a:buNone/>
              <a:tabLst>
                <a:tab pos="5731510" algn="r"/>
              </a:tabLst>
            </a:pPr>
            <a:endParaRPr lang="en-AU" sz="1200" b="0" i="1">
              <a:effectLst/>
              <a:latin typeface="+mn-lt"/>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a:latin typeface="+mn-lt"/>
              </a:rPr>
              <a:t>Students participate in re-reading the sentences with fluency. </a:t>
            </a:r>
            <a:endParaRPr lang="en-AU" sz="1200">
              <a:latin typeface="+mn-lt"/>
            </a:endParaRPr>
          </a:p>
          <a:p>
            <a:endParaRPr lang="en-AU" sz="120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AU">
              <a:latin typeface="+mn-lt"/>
            </a:endParaRPr>
          </a:p>
          <a:p>
            <a:endParaRPr lang="en-AU">
              <a:latin typeface="+mn-lt"/>
            </a:endParaRPr>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33</a:t>
            </a:fld>
            <a:endParaRPr lang="en-AU"/>
          </a:p>
        </p:txBody>
      </p:sp>
    </p:spTree>
    <p:extLst>
      <p:ext uri="{BB962C8B-B14F-4D97-AF65-F5344CB8AC3E}">
        <p14:creationId xmlns:p14="http://schemas.microsoft.com/office/powerpoint/2010/main" val="4193215329"/>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latin typeface="+mn-lt"/>
              </a:rPr>
              <a:t>I do</a:t>
            </a:r>
          </a:p>
          <a:p>
            <a:endParaRPr lang="en-US">
              <a:latin typeface="+mn-lt"/>
            </a:endParaRPr>
          </a:p>
          <a:p>
            <a:pPr marL="0" marR="0" lvl="0" indent="0" algn="l" defTabSz="914400" rtl="0" eaLnBrk="1" fontAlgn="auto" latinLnBrk="0" hangingPunct="1">
              <a:lnSpc>
                <a:spcPct val="115000"/>
              </a:lnSpc>
              <a:spcBef>
                <a:spcPts val="0"/>
              </a:spcBef>
              <a:spcAft>
                <a:spcPts val="800"/>
              </a:spcAft>
              <a:buClrTx/>
              <a:buSzTx/>
              <a:buFontTx/>
              <a:buNone/>
              <a:tabLst/>
              <a:defRPr/>
            </a:pPr>
            <a:r>
              <a:rPr lang="en-US">
                <a:latin typeface="+mn-lt"/>
              </a:rPr>
              <a:t>Sentence dictation</a:t>
            </a:r>
            <a:r>
              <a:rPr lang="en-US" b="0">
                <a:latin typeface="+mn-lt"/>
              </a:rPr>
              <a:t>:</a:t>
            </a:r>
            <a:r>
              <a:rPr lang="en-US" b="1">
                <a:latin typeface="+mn-lt"/>
              </a:rPr>
              <a:t> </a:t>
            </a:r>
            <a:r>
              <a:rPr lang="en-AU" sz="1200" b="1" kern="100">
                <a:effectLst/>
                <a:latin typeface="Aptos" panose="020B0004020202020204" pitchFamily="34" charset="0"/>
                <a:ea typeface="Aptos" panose="020B0004020202020204" pitchFamily="34" charset="0"/>
                <a:cs typeface="Times New Roman" panose="02020603050405020304" pitchFamily="18" charset="0"/>
              </a:rPr>
              <a:t>I stood on my tiptoes and saw a doe run behind the mistletoe.</a:t>
            </a:r>
          </a:p>
          <a:p>
            <a:endParaRPr lang="en-US">
              <a:latin typeface="+mn-lt"/>
            </a:endParaRPr>
          </a:p>
          <a:p>
            <a:r>
              <a:rPr lang="en-US">
                <a:latin typeface="+mn-lt"/>
              </a:rPr>
              <a:t>Demonstrate:</a:t>
            </a:r>
          </a:p>
          <a:p>
            <a:pPr marL="171450" indent="-171450">
              <a:buFont typeface="Arial" panose="020B0604020202020204" pitchFamily="34" charset="0"/>
              <a:buChar char="•"/>
            </a:pPr>
            <a:r>
              <a:rPr lang="en-US">
                <a:latin typeface="+mn-lt"/>
              </a:rPr>
              <a:t>saying the </a:t>
            </a:r>
            <a:r>
              <a:rPr lang="en-US" dirty="0">
                <a:latin typeface="+mn-lt"/>
              </a:rPr>
              <a:t>sentence </a:t>
            </a:r>
            <a:r>
              <a:rPr lang="en-US">
                <a:latin typeface="+mn-lt"/>
              </a:rPr>
              <a:t>aloud</a:t>
            </a:r>
          </a:p>
          <a:p>
            <a:pPr marL="171450" indent="-171450">
              <a:buFont typeface="Arial" panose="020B0604020202020204" pitchFamily="34" charset="0"/>
              <a:buChar char="•"/>
            </a:pPr>
            <a:r>
              <a:rPr lang="en-US">
                <a:latin typeface="+mn-lt"/>
              </a:rPr>
              <a:t>recording the </a:t>
            </a:r>
            <a:r>
              <a:rPr lang="en-US" dirty="0">
                <a:latin typeface="+mn-lt"/>
              </a:rPr>
              <a:t>sentence </a:t>
            </a:r>
            <a:r>
              <a:rPr lang="en-US">
                <a:latin typeface="+mn-lt"/>
              </a:rPr>
              <a:t>word by word, focusing on letter–sound correspondences and known and new irregular words</a:t>
            </a:r>
          </a:p>
          <a:p>
            <a:pPr marL="171450" indent="-171450">
              <a:buFont typeface="Arial" panose="020B0604020202020204" pitchFamily="34" charset="0"/>
              <a:buChar char="•"/>
            </a:pPr>
            <a:r>
              <a:rPr lang="en-US">
                <a:latin typeface="+mn-lt"/>
              </a:rPr>
              <a:t>re-reading the </a:t>
            </a:r>
            <a:r>
              <a:rPr lang="en-US" dirty="0">
                <a:latin typeface="+mn-lt"/>
              </a:rPr>
              <a:t>sentence</a:t>
            </a:r>
            <a:r>
              <a:rPr lang="en-US">
                <a:latin typeface="+mn-lt"/>
              </a:rPr>
              <a:t> to check for accuracy or any editing required. </a:t>
            </a:r>
          </a:p>
          <a:p>
            <a:endParaRPr lang="en-US">
              <a:latin typeface="+mn-lt"/>
            </a:endParaRPr>
          </a:p>
          <a:p>
            <a:r>
              <a:rPr lang="en-US">
                <a:latin typeface="+mn-lt"/>
              </a:rPr>
              <a:t>Note:</a:t>
            </a:r>
          </a:p>
          <a:p>
            <a:pPr marL="171450" indent="-171450">
              <a:buFont typeface="Arial" panose="020B0604020202020204" pitchFamily="34" charset="0"/>
              <a:buChar char="•"/>
            </a:pPr>
            <a:r>
              <a:rPr lang="en-US">
                <a:latin typeface="+mn-lt"/>
              </a:rPr>
              <a:t>Use of correct punctuation and spaces between words should also be explicitly taught during sentence dictation. </a:t>
            </a:r>
          </a:p>
          <a:p>
            <a:pPr marL="171450" indent="-171450">
              <a:buFont typeface="Arial" panose="020B0604020202020204" pitchFamily="34" charset="0"/>
              <a:buChar char="•"/>
            </a:pPr>
            <a:r>
              <a:rPr lang="en-US">
                <a:latin typeface="+mn-lt"/>
              </a:rPr>
              <a:t>Letter formation and placement can also be a focus here. </a:t>
            </a:r>
          </a:p>
          <a:p>
            <a:endParaRPr lang="en-US">
              <a:latin typeface="+mn-lt"/>
            </a:endParaRPr>
          </a:p>
          <a:p>
            <a:endParaRPr lang="en-US">
              <a:latin typeface="+mn-lt"/>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34</a:t>
            </a:fld>
            <a:endParaRPr lang="en-AU"/>
          </a:p>
        </p:txBody>
      </p:sp>
    </p:spTree>
    <p:extLst>
      <p:ext uri="{BB962C8B-B14F-4D97-AF65-F5344CB8AC3E}">
        <p14:creationId xmlns:p14="http://schemas.microsoft.com/office/powerpoint/2010/main" val="2145726928"/>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dirty="0">
                <a:latin typeface="+mn-lt"/>
              </a:rPr>
              <a:t>We do</a:t>
            </a:r>
          </a:p>
          <a:p>
            <a:endParaRPr lang="en-US" sz="1200" dirty="0">
              <a:latin typeface="+mn-lt"/>
            </a:endParaRPr>
          </a:p>
          <a:p>
            <a:r>
              <a:rPr lang="en-US" sz="1200" dirty="0">
                <a:latin typeface="+mn-lt"/>
              </a:rPr>
              <a:t>Support students as much as needed to write the sentence on their mini-whiteboard or on paper.</a:t>
            </a:r>
          </a:p>
          <a:p>
            <a:endParaRPr lang="en-US" sz="1200" dirty="0">
              <a:latin typeface="+mn-lt"/>
            </a:endParaRPr>
          </a:p>
          <a:p>
            <a:pPr>
              <a:lnSpc>
                <a:spcPct val="115000"/>
              </a:lnSpc>
              <a:spcAft>
                <a:spcPts val="800"/>
              </a:spcAft>
            </a:pPr>
            <a:r>
              <a:rPr lang="en-US" sz="1200" dirty="0">
                <a:latin typeface="+mn-lt"/>
              </a:rPr>
              <a:t>Sentence dictation: </a:t>
            </a:r>
            <a:r>
              <a:rPr lang="en-AU" sz="1800" b="1" kern="100" dirty="0">
                <a:effectLst/>
                <a:latin typeface="Aptos" panose="020B0004020202020204" pitchFamily="34" charset="0"/>
                <a:cs typeface="Times New Roman" panose="02020603050405020304" pitchFamily="18" charset="0"/>
              </a:rPr>
              <a:t>Even though Joe is my </a:t>
            </a:r>
            <a:r>
              <a:rPr lang="en-AU" sz="1800" b="1" kern="100" dirty="0">
                <a:effectLst/>
                <a:latin typeface="Aptos" panose="020B0004020202020204" pitchFamily="34" charset="0"/>
                <a:ea typeface="Aptos" panose="020B0004020202020204" pitchFamily="34" charset="0"/>
                <a:cs typeface="Times New Roman" panose="02020603050405020304" pitchFamily="18" charset="0"/>
              </a:rPr>
              <a:t>foe I felt sad when he hurt his toe on the soccer field.</a:t>
            </a:r>
          </a:p>
          <a:p>
            <a:pPr>
              <a:lnSpc>
                <a:spcPct val="115000"/>
              </a:lnSpc>
              <a:spcAft>
                <a:spcPts val="800"/>
              </a:spcAft>
            </a:pPr>
            <a:endParaRPr lang="en-US" sz="1200" dirty="0">
              <a:latin typeface="+mn-lt"/>
            </a:endParaRPr>
          </a:p>
          <a:p>
            <a:r>
              <a:rPr lang="en-US" sz="1200" dirty="0">
                <a:latin typeface="+mn-lt"/>
              </a:rPr>
              <a:t>Say the sentence aloud and have students repeat it after you.</a:t>
            </a:r>
          </a:p>
          <a:p>
            <a:endParaRPr lang="en-US" sz="1200" dirty="0">
              <a:latin typeface="+mn-lt"/>
            </a:endParaRPr>
          </a:p>
          <a:p>
            <a:r>
              <a:rPr lang="en-US" sz="1200" dirty="0">
                <a:latin typeface="+mn-lt"/>
              </a:rPr>
              <a:t>Support and scaffold students to:</a:t>
            </a:r>
          </a:p>
          <a:p>
            <a:pPr marL="171450" indent="-171450">
              <a:buFont typeface="Arial" panose="020B0604020202020204" pitchFamily="34" charset="0"/>
              <a:buChar char="•"/>
            </a:pPr>
            <a:r>
              <a:rPr lang="en-US" sz="1200" dirty="0">
                <a:latin typeface="+mn-lt"/>
              </a:rPr>
              <a:t>use segmenting to track sounds and write corresponding letters for each word </a:t>
            </a:r>
          </a:p>
          <a:p>
            <a:pPr marL="171450" indent="-171450">
              <a:buFont typeface="Arial" panose="020B0604020202020204" pitchFamily="34" charset="0"/>
              <a:buChar char="•"/>
            </a:pPr>
            <a:r>
              <a:rPr lang="en-US" sz="1200" dirty="0">
                <a:latin typeface="+mn-lt"/>
              </a:rPr>
              <a:t>remember the sounds in and spelling for known and new irregular words</a:t>
            </a:r>
          </a:p>
          <a:p>
            <a:pPr marL="171450" indent="-171450">
              <a:buFont typeface="Arial" panose="020B0604020202020204" pitchFamily="34" charset="0"/>
              <a:buChar char="•"/>
            </a:pPr>
            <a:r>
              <a:rPr lang="en-US" sz="1200" dirty="0">
                <a:latin typeface="+mn-lt"/>
              </a:rPr>
              <a:t>use correct punctuation and spaces.</a:t>
            </a:r>
          </a:p>
          <a:p>
            <a:pPr marL="0" indent="0">
              <a:buFont typeface="Arial" panose="020B0604020202020204" pitchFamily="34" charset="0"/>
              <a:buNone/>
            </a:pPr>
            <a:endParaRPr lang="en-US" sz="1200" dirty="0">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dirty="0">
                <a:latin typeface="+mn-lt"/>
              </a:rPr>
              <a:t>Students re-read their sentence to check for accuracy or any editing then </a:t>
            </a:r>
            <a:r>
              <a:rPr lang="en-US" sz="1200" dirty="0">
                <a:effectLst/>
                <a:latin typeface="+mn-lt"/>
                <a:cs typeface="Times New Roman" panose="02020603050405020304" pitchFamily="18" charset="0"/>
              </a:rPr>
              <a:t>place their mini-whiteboard underneath their chin for the teacher to check.</a:t>
            </a:r>
            <a:endParaRPr lang="en-AU" sz="1200" dirty="0">
              <a:solidFill>
                <a:srgbClr val="404040"/>
              </a:solidFill>
              <a:effectLst/>
              <a:latin typeface="+mn-lt"/>
              <a:ea typeface="Calibri" panose="020F0502020204030204" pitchFamily="34" charset="0"/>
              <a:cs typeface="Times New Roman" panose="02020603050405020304" pitchFamily="18" charset="0"/>
            </a:endParaRPr>
          </a:p>
          <a:p>
            <a:endParaRPr lang="en-US" sz="1200" dirty="0">
              <a:latin typeface="+mn-lt"/>
            </a:endParaRPr>
          </a:p>
          <a:p>
            <a:r>
              <a:rPr lang="en-US" sz="1200" dirty="0">
                <a:latin typeface="+mn-lt"/>
              </a:rPr>
              <a:t>Note: Students who are able can extend the sentence or write additional sentences containing the target spelling for the lesson. </a:t>
            </a:r>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35</a:t>
            </a:fld>
            <a:endParaRPr lang="en-AU"/>
          </a:p>
        </p:txBody>
      </p:sp>
    </p:spTree>
    <p:extLst>
      <p:ext uri="{BB962C8B-B14F-4D97-AF65-F5344CB8AC3E}">
        <p14:creationId xmlns:p14="http://schemas.microsoft.com/office/powerpoint/2010/main" val="2358103321"/>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sz="1200" b="1" dirty="0">
                <a:solidFill>
                  <a:srgbClr val="404040"/>
                </a:solidFill>
                <a:effectLst/>
                <a:latin typeface="+mn-lt"/>
                <a:ea typeface="Calibri" panose="020F0502020204030204" pitchFamily="34" charset="0"/>
                <a:cs typeface="Times New Roman" panose="02020603050405020304" pitchFamily="18" charset="0"/>
              </a:rPr>
              <a:t>Check for understanding</a:t>
            </a:r>
          </a:p>
          <a:p>
            <a:endParaRPr lang="en-AU" sz="1200" dirty="0">
              <a:solidFill>
                <a:srgbClr val="404040"/>
              </a:solidFill>
              <a:effectLst/>
              <a:latin typeface="+mn-lt"/>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dirty="0">
                <a:solidFill>
                  <a:schemeClr val="tx1"/>
                </a:solidFill>
                <a:effectLst/>
                <a:latin typeface="+mn-lt"/>
                <a:ea typeface="Calibri" panose="020F0502020204030204" pitchFamily="34" charset="0"/>
                <a:cs typeface="Times New Roman" panose="02020603050405020304" pitchFamily="18" charset="0"/>
              </a:rPr>
              <a:t>Students complete the check for understanding by demonstrating the success criteria on the slide.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sz="1200" dirty="0">
              <a:solidFill>
                <a:schemeClr val="tx1"/>
              </a:solidFill>
              <a:effectLst/>
              <a:latin typeface="+mn-lt"/>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dirty="0">
                <a:solidFill>
                  <a:schemeClr val="tx1"/>
                </a:solidFill>
                <a:effectLst/>
                <a:latin typeface="+mn-lt"/>
                <a:ea typeface="Calibri" panose="020F0502020204030204" pitchFamily="34" charset="0"/>
                <a:cs typeface="Times New Roman" panose="02020603050405020304" pitchFamily="18" charset="0"/>
              </a:rPr>
              <a:t>Students can demonstrate their understanding directly to you or by working with a partner while you listen in. </a:t>
            </a:r>
          </a:p>
          <a:p>
            <a:endParaRPr lang="en-AU" sz="1200" dirty="0">
              <a:solidFill>
                <a:schemeClr val="tx1"/>
              </a:solidFill>
              <a:effectLst/>
              <a:latin typeface="+mn-lt"/>
              <a:ea typeface="Calibri" panose="020F0502020204030204" pitchFamily="34" charset="0"/>
              <a:cs typeface="Times New Roman" panose="02020603050405020304" pitchFamily="18" charset="0"/>
            </a:endParaRPr>
          </a:p>
          <a:p>
            <a:r>
              <a:rPr lang="en-AU" sz="1200" dirty="0">
                <a:solidFill>
                  <a:schemeClr val="tx1"/>
                </a:solidFill>
                <a:effectLst/>
                <a:latin typeface="+mn-lt"/>
                <a:ea typeface="Calibri" panose="020F0502020204030204" pitchFamily="34" charset="0"/>
                <a:cs typeface="Times New Roman" panose="02020603050405020304" pitchFamily="18" charset="0"/>
              </a:rPr>
              <a:t>They will:</a:t>
            </a:r>
          </a:p>
          <a:p>
            <a:pPr marL="171450" indent="-171450">
              <a:buFont typeface="Arial" panose="020B0604020202020204" pitchFamily="34" charset="0"/>
              <a:buChar char="•"/>
            </a:pPr>
            <a:r>
              <a:rPr lang="en-AU" sz="1200" dirty="0">
                <a:solidFill>
                  <a:schemeClr val="tx1"/>
                </a:solidFill>
                <a:effectLst/>
                <a:latin typeface="+mn-lt"/>
                <a:ea typeface="Calibri" panose="020F0502020204030204" pitchFamily="34" charset="0"/>
                <a:cs typeface="Times New Roman" panose="02020603050405020304" pitchFamily="18" charset="0"/>
              </a:rPr>
              <a:t>say the target sound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200" dirty="0">
                <a:solidFill>
                  <a:schemeClr val="tx1"/>
                </a:solidFill>
                <a:effectLst/>
                <a:latin typeface="+mn-lt"/>
                <a:ea typeface="Calibri" panose="020F0502020204030204" pitchFamily="34" charset="0"/>
                <a:cs typeface="Times New Roman" panose="02020603050405020304" pitchFamily="18" charset="0"/>
              </a:rPr>
              <a:t>read a word* from the list on the slide </a:t>
            </a:r>
            <a:r>
              <a:rPr lang="en-AU" sz="1200" dirty="0">
                <a:solidFill>
                  <a:schemeClr val="tx1"/>
                </a:solidFill>
                <a:effectLst/>
                <a:latin typeface="+mn-lt"/>
                <a:ea typeface="Times New Roman" panose="02020603050405020304" pitchFamily="18" charset="0"/>
                <a:cs typeface="Aptos" panose="020B0004020202020204" pitchFamily="34" charset="0"/>
              </a:rPr>
              <a:t>and explain why target letter/s have been used in that word</a:t>
            </a:r>
            <a:r>
              <a:rPr lang="en-AU" sz="1200">
                <a:solidFill>
                  <a:schemeClr val="tx1"/>
                </a:solidFill>
                <a:effectLst/>
                <a:latin typeface="+mn-lt"/>
                <a:ea typeface="Times New Roman" panose="02020603050405020304" pitchFamily="18" charset="0"/>
                <a:cs typeface="Aptos" panose="020B0004020202020204" pitchFamily="34" charset="0"/>
              </a:rPr>
              <a:t>.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200">
                <a:solidFill>
                  <a:schemeClr val="tx1"/>
                </a:solidFill>
                <a:effectLst/>
                <a:latin typeface="+mn-lt"/>
                <a:ea typeface="Calibri" panose="020F0502020204030204" pitchFamily="34" charset="0"/>
                <a:cs typeface="Times New Roman" panose="02020603050405020304" pitchFamily="18" charset="0"/>
              </a:rPr>
              <a:t>write </a:t>
            </a:r>
            <a:r>
              <a:rPr lang="en-AU" sz="1200" dirty="0">
                <a:solidFill>
                  <a:schemeClr val="tx1"/>
                </a:solidFill>
                <a:effectLst/>
                <a:latin typeface="+mn-lt"/>
                <a:ea typeface="Calibri" panose="020F0502020204030204" pitchFamily="34" charset="0"/>
                <a:cs typeface="Times New Roman" panose="02020603050405020304" pitchFamily="18" charset="0"/>
              </a:rPr>
              <a:t>a word </a:t>
            </a:r>
            <a:r>
              <a:rPr lang="en-US" sz="1200" dirty="0">
                <a:solidFill>
                  <a:schemeClr val="tx1"/>
                </a:solidFill>
                <a:effectLst/>
                <a:latin typeface="+mn-lt"/>
                <a:cs typeface="Times New Roman" panose="02020603050405020304" pitchFamily="18" charset="0"/>
              </a:rPr>
              <a:t>on their mini-whiteboard using the icons on the slide: </a:t>
            </a:r>
            <a:r>
              <a:rPr lang="en-US" sz="1200" b="1" dirty="0">
                <a:solidFill>
                  <a:schemeClr val="tx1"/>
                </a:solidFill>
                <a:effectLst/>
                <a:latin typeface="+mn-lt"/>
                <a:cs typeface="Times New Roman" panose="02020603050405020304" pitchFamily="18" charset="0"/>
              </a:rPr>
              <a:t>hoe</a:t>
            </a:r>
            <a:r>
              <a:rPr lang="en-US" sz="1200" b="0" dirty="0">
                <a:solidFill>
                  <a:schemeClr val="tx1"/>
                </a:solidFill>
                <a:effectLst/>
                <a:latin typeface="+mn-lt"/>
                <a:cs typeface="Times New Roman" panose="02020603050405020304" pitchFamily="18" charset="0"/>
              </a:rPr>
              <a:t>,</a:t>
            </a:r>
            <a:r>
              <a:rPr lang="en-US" sz="1200" b="1" dirty="0">
                <a:solidFill>
                  <a:schemeClr val="tx1"/>
                </a:solidFill>
                <a:effectLst/>
                <a:latin typeface="+mn-lt"/>
                <a:cs typeface="Times New Roman" panose="02020603050405020304" pitchFamily="18" charset="0"/>
              </a:rPr>
              <a:t> aloe</a:t>
            </a:r>
            <a:r>
              <a:rPr lang="en-US" sz="1200" b="0" dirty="0">
                <a:solidFill>
                  <a:schemeClr val="tx1"/>
                </a:solidFill>
                <a:effectLst/>
                <a:latin typeface="+mn-lt"/>
                <a:cs typeface="Times New Roman" panose="02020603050405020304" pitchFamily="18" charset="0"/>
              </a:rPr>
              <a:t>,</a:t>
            </a:r>
            <a:r>
              <a:rPr lang="en-US" sz="1200" b="1" dirty="0">
                <a:solidFill>
                  <a:schemeClr val="tx1"/>
                </a:solidFill>
                <a:effectLst/>
                <a:latin typeface="+mn-lt"/>
                <a:cs typeface="Times New Roman" panose="02020603050405020304" pitchFamily="18" charset="0"/>
              </a:rPr>
              <a:t> doe</a:t>
            </a:r>
            <a:endParaRPr lang="en-AU" sz="1200" b="1" dirty="0">
              <a:solidFill>
                <a:schemeClr val="tx1"/>
              </a:solidFill>
              <a:effectLst/>
              <a:latin typeface="+mn-lt"/>
              <a:ea typeface="Calibri" panose="020F0502020204030204" pitchFamily="34" charset="0"/>
              <a:cs typeface="Times New Roman" panose="02020603050405020304" pitchFamily="18" charset="0"/>
            </a:endParaRPr>
          </a:p>
          <a:p>
            <a:pPr marL="171450" indent="-171450">
              <a:buFont typeface="Arial" panose="020B0604020202020204" pitchFamily="34" charset="0"/>
              <a:buChar char="•"/>
            </a:pPr>
            <a:r>
              <a:rPr lang="en-US" sz="1200" dirty="0">
                <a:solidFill>
                  <a:schemeClr val="tx1"/>
                </a:solidFill>
                <a:effectLst/>
                <a:latin typeface="+mn-lt"/>
                <a:cs typeface="Times New Roman" panose="02020603050405020304" pitchFamily="18" charset="0"/>
              </a:rPr>
              <a:t>show the word they have written by placing their mini-whiteboard underneath their chin for you to check.</a:t>
            </a:r>
            <a:endParaRPr lang="en-AU" sz="1200" dirty="0">
              <a:solidFill>
                <a:schemeClr val="tx1"/>
              </a:solidFill>
              <a:effectLst/>
              <a:latin typeface="+mn-lt"/>
              <a:ea typeface="Calibri" panose="020F0502020204030204" pitchFamily="34" charset="0"/>
              <a:cs typeface="Times New Roman" panose="02020603050405020304" pitchFamily="18" charset="0"/>
            </a:endParaRPr>
          </a:p>
          <a:p>
            <a:endParaRPr lang="en-US" sz="1200" dirty="0">
              <a:solidFill>
                <a:schemeClr val="tx1"/>
              </a:solidFill>
              <a:effectLst/>
              <a:latin typeface="+mn-lt"/>
              <a:ea typeface="Calibri" panose="020F0502020204030204" pitchFamily="34" charset="0"/>
              <a:cs typeface="Times New Roman" panose="02020603050405020304" pitchFamily="18" charset="0"/>
            </a:endParaRPr>
          </a:p>
          <a:p>
            <a:r>
              <a:rPr lang="en-US" sz="1200" dirty="0">
                <a:solidFill>
                  <a:schemeClr val="tx1"/>
                </a:solidFill>
                <a:effectLst/>
                <a:latin typeface="+mn-lt"/>
                <a:ea typeface="Calibri" panose="020F0502020204030204" pitchFamily="34" charset="0"/>
                <a:cs typeface="Times New Roman" panose="02020603050405020304" pitchFamily="18" charset="0"/>
              </a:rPr>
              <a:t>Note: Students who have not met the success criteria are top priority for small-group targeted instruction.</a:t>
            </a:r>
          </a:p>
          <a:p>
            <a:endParaRPr lang="en-US" sz="1200" dirty="0">
              <a:solidFill>
                <a:schemeClr val="tx1"/>
              </a:solidFill>
              <a:effectLst/>
              <a:latin typeface="+mn-lt"/>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t>
            </a:r>
            <a:r>
              <a:rPr lang="en-US" sz="1200" kern="1200" dirty="0">
                <a:solidFill>
                  <a:schemeClr val="tx1"/>
                </a:solidFill>
                <a:latin typeface="+mn-lt"/>
                <a:ea typeface="+mn-ea"/>
                <a:cs typeface="+mn-cs"/>
              </a:rPr>
              <a:t>As needed, explain that </a:t>
            </a:r>
            <a:r>
              <a:rPr lang="en-US" sz="1200" b="1" kern="1200" dirty="0">
                <a:solidFill>
                  <a:schemeClr val="tx1"/>
                </a:solidFill>
                <a:latin typeface="+mn-lt"/>
                <a:ea typeface="+mn-ea"/>
                <a:cs typeface="+mn-cs"/>
              </a:rPr>
              <a:t>roe</a:t>
            </a:r>
            <a:r>
              <a:rPr lang="en-US" sz="1200" kern="1200" dirty="0">
                <a:solidFill>
                  <a:schemeClr val="tx1"/>
                </a:solidFill>
                <a:latin typeface="+mn-lt"/>
                <a:ea typeface="+mn-ea"/>
                <a:cs typeface="+mn-cs"/>
              </a:rPr>
              <a:t> are fish eggs.</a:t>
            </a:r>
            <a:endParaRPr lang="en-US" sz="1200" b="0" dirty="0">
              <a:solidFill>
                <a:srgbClr val="404040"/>
              </a:solidFill>
              <a:effectLst/>
              <a:latin typeface="+mn-lt"/>
              <a:ea typeface="Verdana"/>
              <a:cs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36</a:t>
            </a:fld>
            <a:endParaRPr lang="en-AU"/>
          </a:p>
        </p:txBody>
      </p:sp>
    </p:spTree>
    <p:extLst>
      <p:ext uri="{BB962C8B-B14F-4D97-AF65-F5344CB8AC3E}">
        <p14:creationId xmlns:p14="http://schemas.microsoft.com/office/powerpoint/2010/main" val="2678136902"/>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nSpc>
                <a:spcPct val="106000"/>
              </a:lnSpc>
              <a:spcAft>
                <a:spcPts val="800"/>
              </a:spcAft>
              <a:buFont typeface="Arial"/>
              <a:buNone/>
            </a:pPr>
            <a:r>
              <a:rPr lang="en-AU" sz="1200" b="1" dirty="0">
                <a:solidFill>
                  <a:srgbClr val="404040"/>
                </a:solidFill>
                <a:effectLst/>
                <a:latin typeface="+mn-lt"/>
                <a:ea typeface="Calibri" panose="020F0502020204030204" pitchFamily="34" charset="0"/>
                <a:cs typeface="Times New Roman" panose="02020603050405020304" pitchFamily="18" charset="0"/>
              </a:rPr>
              <a:t>Check for understanding</a:t>
            </a:r>
            <a:endParaRPr lang="en-US" sz="1200" b="0" dirty="0">
              <a:solidFill>
                <a:srgbClr val="404040"/>
              </a:solidFill>
              <a:effectLst/>
              <a:latin typeface="+mn-lt"/>
              <a:ea typeface="Calibri" panose="020F0502020204030204" pitchFamily="34" charset="0"/>
              <a:cs typeface="Times New Roman" panose="02020603050405020304" pitchFamily="18" charset="0"/>
            </a:endParaRPr>
          </a:p>
          <a:p>
            <a:pPr marL="0" lvl="0" indent="0">
              <a:lnSpc>
                <a:spcPct val="106000"/>
              </a:lnSpc>
              <a:spcAft>
                <a:spcPts val="800"/>
              </a:spcAft>
              <a:buFont typeface="Arial"/>
              <a:buNone/>
            </a:pPr>
            <a:endParaRPr lang="en-US" sz="1200" b="0" dirty="0">
              <a:solidFill>
                <a:srgbClr val="404040"/>
              </a:solidFill>
              <a:effectLst/>
              <a:latin typeface="+mn-lt"/>
              <a:ea typeface="Calibri" panose="020F0502020204030204" pitchFamily="34" charset="0"/>
              <a:cs typeface="Times New Roman" panose="02020603050405020304" pitchFamily="18" charset="0"/>
            </a:endParaRPr>
          </a:p>
          <a:p>
            <a:pPr marL="0" lvl="0" indent="0">
              <a:lnSpc>
                <a:spcPct val="106000"/>
              </a:lnSpc>
              <a:spcAft>
                <a:spcPts val="800"/>
              </a:spcAft>
              <a:buFont typeface="Arial"/>
              <a:buNone/>
            </a:pPr>
            <a:r>
              <a:rPr lang="en-US" sz="1200" b="0" dirty="0">
                <a:solidFill>
                  <a:srgbClr val="404040"/>
                </a:solidFill>
                <a:effectLst/>
                <a:latin typeface="+mn-lt"/>
                <a:ea typeface="Calibri" panose="020F0502020204030204" pitchFamily="34" charset="0"/>
                <a:cs typeface="Times New Roman" panose="02020603050405020304" pitchFamily="18" charset="0"/>
              </a:rPr>
              <a:t>Students complete the student sheet independently either at their desks or on clipboards on the floor. </a:t>
            </a:r>
          </a:p>
          <a:p>
            <a:pPr marL="0" lvl="0" indent="0">
              <a:lnSpc>
                <a:spcPct val="106000"/>
              </a:lnSpc>
              <a:spcAft>
                <a:spcPts val="800"/>
              </a:spcAft>
              <a:buFont typeface="Arial"/>
              <a:buNone/>
            </a:pPr>
            <a:endParaRPr lang="en-US" sz="1200" b="0" dirty="0">
              <a:solidFill>
                <a:srgbClr val="404040"/>
              </a:solidFill>
              <a:effectLst/>
              <a:latin typeface="+mn-lt"/>
              <a:ea typeface="Calibri" panose="020F0502020204030204" pitchFamily="34" charset="0"/>
              <a:cs typeface="Times New Roman" panose="02020603050405020304" pitchFamily="18" charset="0"/>
            </a:endParaRPr>
          </a:p>
          <a:p>
            <a:pPr marL="0" lvl="0" indent="0">
              <a:lnSpc>
                <a:spcPct val="106000"/>
              </a:lnSpc>
              <a:spcAft>
                <a:spcPts val="800"/>
              </a:spcAft>
              <a:buFont typeface="Arial"/>
              <a:buNone/>
            </a:pPr>
            <a:r>
              <a:rPr lang="en-US" sz="1200" b="0" dirty="0">
                <a:solidFill>
                  <a:srgbClr val="404040"/>
                </a:solidFill>
                <a:effectLst/>
                <a:latin typeface="+mn-lt"/>
                <a:cs typeface="Times New Roman" panose="02020603050405020304" pitchFamily="18" charset="0"/>
              </a:rPr>
              <a:t>As you rove:</a:t>
            </a:r>
          </a:p>
          <a:p>
            <a:pPr marL="171450" lvl="0" indent="-171450">
              <a:lnSpc>
                <a:spcPct val="106000"/>
              </a:lnSpc>
              <a:spcAft>
                <a:spcPts val="800"/>
              </a:spcAft>
              <a:buFont typeface="Arial" panose="020B0604020202020204" pitchFamily="34" charset="0"/>
              <a:buChar char="•"/>
            </a:pPr>
            <a:r>
              <a:rPr lang="en-US" sz="1200" b="0" dirty="0">
                <a:solidFill>
                  <a:srgbClr val="404040"/>
                </a:solidFill>
                <a:effectLst/>
                <a:latin typeface="+mn-lt"/>
                <a:cs typeface="Times New Roman" panose="02020603050405020304" pitchFamily="18" charset="0"/>
              </a:rPr>
              <a:t>support students at their point of need by giving immediate corrective feedback</a:t>
            </a:r>
          </a:p>
          <a:p>
            <a:pPr marL="171450" lvl="0" indent="-171450">
              <a:lnSpc>
                <a:spcPct val="106000"/>
              </a:lnSpc>
              <a:spcAft>
                <a:spcPts val="800"/>
              </a:spcAft>
              <a:buFont typeface="Arial" panose="020B0604020202020204" pitchFamily="34" charset="0"/>
              <a:buChar char="•"/>
            </a:pPr>
            <a:r>
              <a:rPr lang="en-US" sz="1200" b="0" dirty="0">
                <a:solidFill>
                  <a:srgbClr val="404040"/>
                </a:solidFill>
                <a:effectLst/>
                <a:latin typeface="+mn-lt"/>
                <a:cs typeface="Times New Roman" panose="02020603050405020304" pitchFamily="18" charset="0"/>
              </a:rPr>
              <a:t>listen to students read either word/s or the sentence depending on individual skills. </a:t>
            </a:r>
          </a:p>
          <a:p>
            <a:pPr marL="0" lvl="0" indent="0">
              <a:lnSpc>
                <a:spcPct val="106000"/>
              </a:lnSpc>
              <a:spcAft>
                <a:spcPts val="800"/>
              </a:spcAft>
              <a:buFont typeface="Arial"/>
              <a:buNone/>
            </a:pPr>
            <a:endParaRPr lang="en-US" sz="1200" b="0" dirty="0">
              <a:solidFill>
                <a:srgbClr val="404040"/>
              </a:solidFill>
              <a:effectLst/>
              <a:latin typeface="+mn-lt"/>
              <a:cs typeface="Times New Roman" panose="02020603050405020304" pitchFamily="18" charset="0"/>
            </a:endParaRPr>
          </a:p>
          <a:p>
            <a:pPr marL="0" lvl="0" indent="0">
              <a:lnSpc>
                <a:spcPct val="106000"/>
              </a:lnSpc>
              <a:spcAft>
                <a:spcPts val="800"/>
              </a:spcAft>
              <a:buFont typeface="Arial"/>
              <a:buNone/>
            </a:pPr>
            <a:r>
              <a:rPr lang="en-US" sz="1200" b="0" dirty="0">
                <a:solidFill>
                  <a:srgbClr val="404040"/>
                </a:solidFill>
                <a:effectLst/>
                <a:latin typeface="+mn-lt"/>
                <a:cs typeface="Times New Roman" panose="02020603050405020304" pitchFamily="18" charset="0"/>
              </a:rPr>
              <a:t>Identify any students who need to join a teacher-led focus group.</a:t>
            </a:r>
          </a:p>
          <a:p>
            <a:pPr marL="0" indent="0" algn="l">
              <a:spcBef>
                <a:spcPts val="100"/>
              </a:spcBef>
              <a:spcAft>
                <a:spcPts val="400"/>
              </a:spcAft>
              <a:buFontTx/>
              <a:buNone/>
            </a:pPr>
            <a:endParaRPr lang="en-US" sz="1200" b="1" dirty="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1" dirty="0">
                <a:solidFill>
                  <a:srgbClr val="404040"/>
                </a:solidFill>
                <a:effectLst/>
                <a:latin typeface="+mn-lt"/>
                <a:ea typeface="Verdana"/>
                <a:cs typeface="Times New Roman" panose="02020603050405020304" pitchFamily="18" charset="0"/>
              </a:rPr>
              <a:t>Letter and sounds practice</a:t>
            </a:r>
            <a:endParaRPr lang="en-US" sz="1200" b="0" dirty="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0" dirty="0">
                <a:solidFill>
                  <a:srgbClr val="404040"/>
                </a:solidFill>
                <a:effectLst/>
                <a:latin typeface="+mn-lt"/>
                <a:ea typeface="Verdana"/>
                <a:cs typeface="Times New Roman" panose="02020603050405020304" pitchFamily="18" charset="0"/>
              </a:rPr>
              <a:t>Students write each letter/letter pattern while saying the target sound.</a:t>
            </a:r>
          </a:p>
          <a:p>
            <a:pPr marL="0" indent="0" algn="l">
              <a:spcBef>
                <a:spcPts val="100"/>
              </a:spcBef>
              <a:spcAft>
                <a:spcPts val="400"/>
              </a:spcAft>
              <a:buFontTx/>
              <a:buNone/>
            </a:pPr>
            <a:endParaRPr lang="en-US" sz="1200" b="0" dirty="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1" dirty="0">
                <a:solidFill>
                  <a:srgbClr val="404040"/>
                </a:solidFill>
                <a:effectLst/>
                <a:latin typeface="+mn-lt"/>
                <a:ea typeface="Verdana"/>
                <a:cs typeface="Times New Roman" panose="02020603050405020304" pitchFamily="18" charset="0"/>
              </a:rPr>
              <a:t>Words to read</a:t>
            </a:r>
          </a:p>
          <a:p>
            <a:pPr marL="0" marR="0" lvl="0" indent="0" algn="l" defTabSz="914400" rtl="0" eaLnBrk="1" fontAlgn="auto" latinLnBrk="0" hangingPunct="1">
              <a:lnSpc>
                <a:spcPct val="100000"/>
              </a:lnSpc>
              <a:spcBef>
                <a:spcPts val="100"/>
              </a:spcBef>
              <a:spcAft>
                <a:spcPts val="400"/>
              </a:spcAft>
              <a:buClrTx/>
              <a:buSzTx/>
              <a:buFontTx/>
              <a:buNone/>
              <a:tabLst/>
              <a:defRPr/>
            </a:pPr>
            <a:r>
              <a:rPr lang="en-US" sz="1200" b="0" dirty="0">
                <a:solidFill>
                  <a:srgbClr val="404040"/>
                </a:solidFill>
                <a:effectLst/>
                <a:latin typeface="+mn-lt"/>
                <a:ea typeface="Verdana"/>
                <a:cs typeface="Times New Roman" panose="02020603050405020304" pitchFamily="18" charset="0"/>
              </a:rPr>
              <a:t>Rove around the class to listen as students whisper-read one or more of the words from the student sheet. (Students are asked to whisper-read so that students who are nearby and may be asked to read the same word cannot hear.)</a:t>
            </a:r>
          </a:p>
          <a:p>
            <a:pPr marL="0" indent="0" algn="l">
              <a:spcBef>
                <a:spcPts val="100"/>
              </a:spcBef>
              <a:spcAft>
                <a:spcPts val="400"/>
              </a:spcAft>
              <a:buFontTx/>
              <a:buNone/>
            </a:pPr>
            <a:r>
              <a:rPr lang="en-US" sz="1200" b="1" dirty="0">
                <a:solidFill>
                  <a:srgbClr val="404040"/>
                </a:solidFill>
                <a:effectLst/>
                <a:latin typeface="+mn-lt"/>
                <a:ea typeface="Verdana"/>
                <a:cs typeface="Times New Roman" panose="02020603050405020304" pitchFamily="18" charset="0"/>
              </a:rPr>
              <a:t>Words to </a:t>
            </a:r>
            <a:r>
              <a:rPr lang="en-US" sz="1200" b="1" dirty="0">
                <a:solidFill>
                  <a:srgbClr val="404040"/>
                </a:solidFill>
                <a:latin typeface="+mn-lt"/>
                <a:ea typeface="Verdana"/>
                <a:cs typeface="Times New Roman" panose="02020603050405020304" pitchFamily="18" charset="0"/>
              </a:rPr>
              <a:t>write</a:t>
            </a:r>
          </a:p>
          <a:p>
            <a:pPr marL="0" indent="0" algn="l">
              <a:spcBef>
                <a:spcPts val="100"/>
              </a:spcBef>
              <a:spcAft>
                <a:spcPts val="400"/>
              </a:spcAft>
              <a:buFontTx/>
              <a:buNone/>
            </a:pPr>
            <a:r>
              <a:rPr lang="en-US" sz="1200" b="0" dirty="0">
                <a:solidFill>
                  <a:srgbClr val="404040"/>
                </a:solidFill>
                <a:effectLst/>
                <a:latin typeface="+mn-lt"/>
                <a:ea typeface="Verdana"/>
                <a:cs typeface="Times New Roman" panose="02020603050405020304" pitchFamily="18" charset="0"/>
              </a:rPr>
              <a:t>Rove around the class to check students’ work as they segment the sounds and write the words to match each image: </a:t>
            </a:r>
            <a:r>
              <a:rPr lang="en-US" sz="1200" b="1" dirty="0">
                <a:solidFill>
                  <a:srgbClr val="404040"/>
                </a:solidFill>
                <a:effectLst/>
                <a:latin typeface="+mn-lt"/>
                <a:ea typeface="Verdana"/>
                <a:cs typeface="Times New Roman" panose="02020603050405020304" pitchFamily="18" charset="0"/>
              </a:rPr>
              <a:t>tiptoe</a:t>
            </a:r>
            <a:r>
              <a:rPr lang="en-US" sz="1200" b="0" dirty="0">
                <a:solidFill>
                  <a:srgbClr val="404040"/>
                </a:solidFill>
                <a:effectLst/>
                <a:latin typeface="+mn-lt"/>
                <a:ea typeface="Verdana"/>
                <a:cs typeface="Times New Roman" panose="02020603050405020304" pitchFamily="18" charset="0"/>
              </a:rPr>
              <a:t>,</a:t>
            </a:r>
            <a:r>
              <a:rPr lang="en-US" sz="1200" b="1" dirty="0">
                <a:solidFill>
                  <a:srgbClr val="404040"/>
                </a:solidFill>
                <a:effectLst/>
                <a:latin typeface="+mn-lt"/>
                <a:ea typeface="Verdana"/>
                <a:cs typeface="Times New Roman" panose="02020603050405020304" pitchFamily="18" charset="0"/>
              </a:rPr>
              <a:t> doe</a:t>
            </a:r>
            <a:r>
              <a:rPr lang="en-US" sz="1200" b="0" dirty="0">
                <a:solidFill>
                  <a:srgbClr val="404040"/>
                </a:solidFill>
                <a:effectLst/>
                <a:latin typeface="+mn-lt"/>
                <a:ea typeface="Verdana"/>
                <a:cs typeface="Times New Roman" panose="02020603050405020304" pitchFamily="18" charset="0"/>
              </a:rPr>
              <a:t>,</a:t>
            </a:r>
            <a:r>
              <a:rPr lang="en-US" sz="1200" b="1" dirty="0">
                <a:solidFill>
                  <a:srgbClr val="404040"/>
                </a:solidFill>
                <a:effectLst/>
                <a:latin typeface="+mn-lt"/>
                <a:ea typeface="Verdana"/>
                <a:cs typeface="Times New Roman" panose="02020603050405020304" pitchFamily="18" charset="0"/>
              </a:rPr>
              <a:t> oboe</a:t>
            </a:r>
            <a:r>
              <a:rPr lang="en-US" sz="1200" b="0" dirty="0">
                <a:solidFill>
                  <a:srgbClr val="404040"/>
                </a:solidFill>
                <a:effectLst/>
                <a:latin typeface="+mn-lt"/>
                <a:ea typeface="Verdana"/>
                <a:cs typeface="Times New Roman" panose="02020603050405020304" pitchFamily="18" charset="0"/>
              </a:rPr>
              <a:t>.</a:t>
            </a:r>
            <a:r>
              <a:rPr lang="en-US" sz="1200" b="1" dirty="0">
                <a:solidFill>
                  <a:srgbClr val="404040"/>
                </a:solidFill>
                <a:effectLst/>
                <a:latin typeface="+mn-lt"/>
                <a:ea typeface="Verdana"/>
                <a:cs typeface="Times New Roman" panose="02020603050405020304" pitchFamily="18" charset="0"/>
              </a:rPr>
              <a:t> </a:t>
            </a:r>
            <a:r>
              <a:rPr lang="en-US" sz="1200" b="0" u="none" dirty="0">
                <a:solidFill>
                  <a:srgbClr val="404040"/>
                </a:solidFill>
                <a:effectLst/>
                <a:latin typeface="+mn-lt"/>
                <a:ea typeface="Verdana"/>
                <a:cs typeface="Times New Roman" panose="02020603050405020304" pitchFamily="18" charset="0"/>
              </a:rPr>
              <a:t>For students who need support, dictate the words to them.</a:t>
            </a:r>
          </a:p>
          <a:p>
            <a:pPr marL="0" indent="0" algn="l">
              <a:spcBef>
                <a:spcPts val="100"/>
              </a:spcBef>
              <a:spcAft>
                <a:spcPts val="400"/>
              </a:spcAft>
              <a:buFontTx/>
              <a:buNone/>
            </a:pPr>
            <a:endParaRPr lang="en-US" sz="1200" b="0" dirty="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1" dirty="0">
                <a:solidFill>
                  <a:srgbClr val="404040"/>
                </a:solidFill>
                <a:effectLst/>
                <a:latin typeface="+mn-lt"/>
                <a:ea typeface="Verdana"/>
                <a:cs typeface="Times New Roman" panose="02020603050405020304" pitchFamily="18" charset="0"/>
              </a:rPr>
              <a:t>Irregular word practice</a:t>
            </a:r>
          </a:p>
          <a:p>
            <a:pPr marL="0" indent="0" algn="l">
              <a:spcBef>
                <a:spcPts val="100"/>
              </a:spcBef>
              <a:spcAft>
                <a:spcPts val="400"/>
              </a:spcAft>
              <a:buFontTx/>
              <a:buNone/>
            </a:pPr>
            <a:r>
              <a:rPr lang="en-US" sz="1200" b="0" dirty="0">
                <a:solidFill>
                  <a:srgbClr val="404040"/>
                </a:solidFill>
                <a:effectLst/>
                <a:latin typeface="+mn-lt"/>
                <a:ea typeface="Verdana"/>
                <a:cs typeface="Times New Roman" panose="02020603050405020304" pitchFamily="18" charset="0"/>
              </a:rPr>
              <a:t>Students:</a:t>
            </a:r>
          </a:p>
          <a:p>
            <a:pPr marL="171450" indent="-171450" algn="l">
              <a:spcBef>
                <a:spcPts val="100"/>
              </a:spcBef>
              <a:spcAft>
                <a:spcPts val="400"/>
              </a:spcAft>
              <a:buFont typeface="Arial" panose="020B0604020202020204" pitchFamily="34" charset="0"/>
              <a:buChar char="•"/>
            </a:pPr>
            <a:r>
              <a:rPr lang="en-US" sz="1200" b="0" dirty="0">
                <a:solidFill>
                  <a:srgbClr val="404040"/>
                </a:solidFill>
                <a:effectLst/>
                <a:latin typeface="+mn-lt"/>
                <a:ea typeface="Verdana"/>
                <a:cs typeface="Times New Roman" panose="02020603050405020304" pitchFamily="18" charset="0"/>
              </a:rPr>
              <a:t>read the words</a:t>
            </a:r>
          </a:p>
          <a:p>
            <a:pPr marL="171450" lvl="0" indent="-171450">
              <a:lnSpc>
                <a:spcPct val="106000"/>
              </a:lnSpc>
              <a:buFont typeface="Arial" panose="020B0604020202020204" pitchFamily="34" charset="0"/>
              <a:buChar char="•"/>
            </a:pPr>
            <a:r>
              <a:rPr lang="en-AU" sz="1200" dirty="0">
                <a:effectLst/>
                <a:latin typeface="+mn-lt"/>
                <a:ea typeface="Times New Roman" panose="02020603050405020304" pitchFamily="18" charset="0"/>
                <a:cs typeface="Calibri" panose="020F0502020204030204" pitchFamily="34" charset="0"/>
              </a:rPr>
              <a:t>say the sounds in the words</a:t>
            </a:r>
          </a:p>
          <a:p>
            <a:pPr marL="171450" marR="0" lvl="0" indent="-171450" algn="l" defTabSz="914400" rtl="0" eaLnBrk="1" fontAlgn="auto" latinLnBrk="0" hangingPunct="1">
              <a:lnSpc>
                <a:spcPct val="106000"/>
              </a:lnSpc>
              <a:spcBef>
                <a:spcPts val="0"/>
              </a:spcBef>
              <a:spcAft>
                <a:spcPts val="0"/>
              </a:spcAft>
              <a:buClrTx/>
              <a:buSzTx/>
              <a:buFont typeface="Arial" panose="020B0604020202020204" pitchFamily="34" charset="0"/>
              <a:buChar char="•"/>
              <a:tabLst/>
              <a:defRPr/>
            </a:pPr>
            <a:r>
              <a:rPr lang="en-AU" sz="1200" dirty="0">
                <a:effectLst/>
                <a:latin typeface="+mn-lt"/>
                <a:ea typeface="Times New Roman" panose="02020603050405020304" pitchFamily="18" charset="0"/>
                <a:cs typeface="Calibri" panose="020F0502020204030204" pitchFamily="34" charset="0"/>
              </a:rPr>
              <a:t>circle the irregular parts of the words</a:t>
            </a:r>
          </a:p>
          <a:p>
            <a:pPr marL="171450" lvl="0" indent="-171450">
              <a:lnSpc>
                <a:spcPct val="106000"/>
              </a:lnSpc>
              <a:buFont typeface="Arial" panose="020B0604020202020204" pitchFamily="34" charset="0"/>
              <a:buChar char="•"/>
            </a:pPr>
            <a:r>
              <a:rPr lang="en-AU" sz="1200" dirty="0">
                <a:effectLst/>
                <a:latin typeface="+mn-lt"/>
                <a:ea typeface="Times New Roman" panose="02020603050405020304" pitchFamily="18" charset="0"/>
                <a:cs typeface="Calibri" panose="020F0502020204030204" pitchFamily="34" charset="0"/>
              </a:rPr>
              <a:t>write the words while saying the sounds.</a:t>
            </a:r>
            <a:endParaRPr lang="en-AU" sz="1200" b="0" dirty="0">
              <a:effectLst/>
              <a:latin typeface="+mn-lt"/>
              <a:ea typeface="Times New Roman" panose="02020603050405020304" pitchFamily="18" charset="0"/>
              <a:cs typeface="Times New Roman" panose="02020603050405020304" pitchFamily="18" charset="0"/>
            </a:endParaRPr>
          </a:p>
          <a:p>
            <a:pPr marL="171450" lvl="0" indent="-171450">
              <a:lnSpc>
                <a:spcPct val="106000"/>
              </a:lnSpc>
              <a:buFont typeface="Arial" panose="020B0604020202020204" pitchFamily="34" charset="0"/>
              <a:buChar char="•"/>
            </a:pPr>
            <a:endParaRPr lang="en-AU" sz="1200" b="1" dirty="0">
              <a:effectLst/>
              <a:latin typeface="+mn-lt"/>
              <a:ea typeface="Calibri" panose="020F0502020204030204" pitchFamily="34" charset="0"/>
              <a:cs typeface="Calibri"/>
            </a:endParaRPr>
          </a:p>
          <a:p>
            <a:pPr marL="0" lvl="0" indent="0">
              <a:lnSpc>
                <a:spcPct val="106000"/>
              </a:lnSpc>
              <a:buFont typeface="Arial" panose="020B0604020202020204" pitchFamily="34" charset="0"/>
              <a:buNone/>
            </a:pPr>
            <a:r>
              <a:rPr lang="en-AU" sz="1200" b="1" dirty="0">
                <a:effectLst/>
                <a:latin typeface="+mn-lt"/>
                <a:ea typeface="Times New Roman" panose="02020603050405020304" pitchFamily="18" charset="0"/>
                <a:cs typeface="Calibri" panose="020F0502020204030204" pitchFamily="34" charset="0"/>
              </a:rPr>
              <a:t>Sentence reading</a:t>
            </a:r>
          </a:p>
          <a:p>
            <a:pPr marL="0" lvl="0" indent="0">
              <a:lnSpc>
                <a:spcPct val="106000"/>
              </a:lnSpc>
              <a:buFont typeface="Arial" panose="020B0604020202020204" pitchFamily="34" charset="0"/>
              <a:buNone/>
            </a:pPr>
            <a:r>
              <a:rPr lang="en-AU" sz="1200" b="0" dirty="0">
                <a:effectLst/>
                <a:latin typeface="+mn-lt"/>
                <a:ea typeface="Times New Roman" panose="02020603050405020304" pitchFamily="18" charset="0"/>
                <a:cs typeface="Calibri" panose="020F0502020204030204" pitchFamily="34" charset="0"/>
              </a:rPr>
              <a:t>Students read the sentences to themselves or a partner. </a:t>
            </a:r>
          </a:p>
          <a:p>
            <a:pPr marL="0" lvl="0" indent="0">
              <a:lnSpc>
                <a:spcPct val="106000"/>
              </a:lnSpc>
              <a:buFont typeface="Arial" panose="020B0604020202020204" pitchFamily="34" charset="0"/>
              <a:buNone/>
            </a:pPr>
            <a:r>
              <a:rPr lang="en-AU" sz="1200" b="0" dirty="0">
                <a:effectLst/>
                <a:latin typeface="+mn-lt"/>
                <a:ea typeface="Times New Roman" panose="02020603050405020304" pitchFamily="18" charset="0"/>
                <a:cs typeface="Calibri" panose="020F0502020204030204" pitchFamily="34" charset="0"/>
              </a:rPr>
              <a:t>Rove around the class and ask target students to read the sentences to you. </a:t>
            </a:r>
          </a:p>
          <a:p>
            <a:pPr marL="0" lvl="0" indent="0">
              <a:lnSpc>
                <a:spcPct val="106000"/>
              </a:lnSpc>
              <a:spcAft>
                <a:spcPts val="800"/>
              </a:spcAft>
              <a:buFont typeface="Arial"/>
              <a:buNone/>
            </a:pPr>
            <a:endParaRPr lang="en-AU" sz="1200" b="1" dirty="0">
              <a:effectLst/>
              <a:latin typeface="+mn-lt"/>
              <a:ea typeface="Calibri" panose="020F0502020204030204" pitchFamily="34" charset="0"/>
              <a:cs typeface="Calibri"/>
            </a:endParaRPr>
          </a:p>
          <a:p>
            <a:pPr marL="0" lvl="0" indent="0">
              <a:lnSpc>
                <a:spcPct val="106000"/>
              </a:lnSpc>
              <a:spcAft>
                <a:spcPts val="800"/>
              </a:spcAft>
              <a:buFont typeface="Arial"/>
              <a:buNone/>
            </a:pPr>
            <a:r>
              <a:rPr lang="en-AU" sz="1200" b="1" dirty="0">
                <a:effectLst/>
                <a:latin typeface="+mn-lt"/>
                <a:ea typeface="Calibri" panose="020F0502020204030204" pitchFamily="34" charset="0"/>
                <a:cs typeface="Calibri"/>
              </a:rPr>
              <a:t>Sentence dictation</a:t>
            </a:r>
            <a:endParaRPr lang="en-US" sz="1200" b="1" dirty="0">
              <a:solidFill>
                <a:srgbClr val="404040"/>
              </a:solidFill>
              <a:effectLst/>
              <a:latin typeface="+mn-lt"/>
              <a:ea typeface="Calibri" panose="020F0502020204030204" pitchFamily="34" charset="0"/>
              <a:cs typeface="Calibri"/>
            </a:endParaRPr>
          </a:p>
          <a:p>
            <a:pPr marL="0" marR="0" lvl="0" indent="0" algn="l" defTabSz="914400" rtl="0" eaLnBrk="1" fontAlgn="auto" latinLnBrk="0" hangingPunct="1">
              <a:lnSpc>
                <a:spcPct val="106000"/>
              </a:lnSpc>
              <a:spcBef>
                <a:spcPts val="0"/>
              </a:spcBef>
              <a:spcAft>
                <a:spcPts val="800"/>
              </a:spcAft>
              <a:buClrTx/>
              <a:buSzTx/>
              <a:buFont typeface="Arial"/>
              <a:buNone/>
              <a:tabLst/>
              <a:defRPr/>
            </a:pPr>
            <a:r>
              <a:rPr lang="en-US" sz="1200" b="0" dirty="0">
                <a:solidFill>
                  <a:srgbClr val="404040"/>
                </a:solidFill>
                <a:effectLst/>
                <a:latin typeface="+mn-lt"/>
                <a:ea typeface="Calibri" panose="020F0502020204030204" pitchFamily="34" charset="0"/>
                <a:cs typeface="Times New Roman" panose="02020603050405020304" pitchFamily="18" charset="0"/>
              </a:rPr>
              <a:t>D</a:t>
            </a:r>
            <a:r>
              <a:rPr lang="en-US" sz="1200" dirty="0">
                <a:solidFill>
                  <a:srgbClr val="404040"/>
                </a:solidFill>
                <a:latin typeface="+mn-lt"/>
                <a:ea typeface="Calibri" panose="020F0502020204030204" pitchFamily="34" charset="0"/>
                <a:cs typeface="Times New Roman" panose="02020603050405020304" pitchFamily="18" charset="0"/>
              </a:rPr>
              <a:t>ictate</a:t>
            </a:r>
            <a:r>
              <a:rPr lang="en-US" sz="1200" b="0" dirty="0">
                <a:solidFill>
                  <a:srgbClr val="404040"/>
                </a:solidFill>
                <a:effectLst/>
                <a:latin typeface="+mn-lt"/>
                <a:ea typeface="Calibri" panose="020F0502020204030204" pitchFamily="34" charset="0"/>
                <a:cs typeface="Times New Roman" panose="02020603050405020304" pitchFamily="18" charset="0"/>
              </a:rPr>
              <a:t> a sentence for the whole class with words containing </a:t>
            </a:r>
            <a:r>
              <a:rPr lang="en-US" sz="1200" dirty="0">
                <a:solidFill>
                  <a:srgbClr val="404040"/>
                </a:solidFill>
                <a:latin typeface="+mn-lt"/>
                <a:ea typeface="Calibri" panose="020F0502020204030204" pitchFamily="34" charset="0"/>
                <a:cs typeface="Times New Roman" panose="02020603050405020304" pitchFamily="18" charset="0"/>
              </a:rPr>
              <a:t>the target</a:t>
            </a:r>
            <a:r>
              <a:rPr lang="en-US" sz="1200" b="0" dirty="0">
                <a:solidFill>
                  <a:srgbClr val="404040"/>
                </a:solidFill>
                <a:effectLst/>
                <a:latin typeface="+mn-lt"/>
                <a:ea typeface="Calibri" panose="020F0502020204030204" pitchFamily="34" charset="0"/>
                <a:cs typeface="Times New Roman" panose="02020603050405020304" pitchFamily="18" charset="0"/>
              </a:rPr>
              <a:t> letter</a:t>
            </a:r>
            <a:r>
              <a:rPr lang="en-AU" sz="1200" dirty="0">
                <a:latin typeface="+mn-lt"/>
              </a:rPr>
              <a:t>–</a:t>
            </a:r>
            <a:r>
              <a:rPr lang="en-US" sz="1200" b="0" dirty="0">
                <a:solidFill>
                  <a:srgbClr val="404040"/>
                </a:solidFill>
                <a:effectLst/>
                <a:latin typeface="+mn-lt"/>
                <a:ea typeface="Calibri" panose="020F0502020204030204" pitchFamily="34" charset="0"/>
                <a:cs typeface="Times New Roman" panose="02020603050405020304" pitchFamily="18" charset="0"/>
              </a:rPr>
              <a:t>sound correspondence for students to write: </a:t>
            </a:r>
            <a:r>
              <a:rPr lang="en-AU" sz="1200" b="1" kern="100" dirty="0">
                <a:solidFill>
                  <a:srgbClr val="404040"/>
                </a:solidFill>
                <a:effectLst/>
                <a:latin typeface="+mn-lt"/>
                <a:ea typeface="Calibri" panose="020F0502020204030204" pitchFamily="34" charset="0"/>
                <a:cs typeface="Times New Roman" panose="02020603050405020304" pitchFamily="18" charset="0"/>
              </a:rPr>
              <a:t>I scratched my toe on the aloe plant and then I tripped over the hoe.</a:t>
            </a:r>
            <a:r>
              <a:rPr lang="en-US" sz="1200" b="1" kern="100" dirty="0">
                <a:effectLst/>
                <a:latin typeface="+mn-lt"/>
                <a:ea typeface="Aptos" panose="020B0004020202020204" pitchFamily="34" charset="0"/>
                <a:cs typeface="Times New Roman" panose="02020603050405020304" pitchFamily="18" charset="0"/>
              </a:rPr>
              <a:t> </a:t>
            </a:r>
            <a:endParaRPr lang="en-US" sz="1200" b="1" dirty="0">
              <a:solidFill>
                <a:srgbClr val="404040"/>
              </a:solidFill>
              <a:effectLst/>
              <a:latin typeface="+mn-lt"/>
              <a:ea typeface="Calibri" panose="020F0502020204030204" pitchFamily="34" charset="0"/>
              <a:cs typeface="Times New Roman" panose="02020603050405020304" pitchFamily="18" charset="0"/>
            </a:endParaRPr>
          </a:p>
          <a:p>
            <a:pPr marL="0" lvl="0" indent="0">
              <a:lnSpc>
                <a:spcPct val="106000"/>
              </a:lnSpc>
              <a:spcAft>
                <a:spcPts val="800"/>
              </a:spcAft>
              <a:buFont typeface="Arial"/>
              <a:buNone/>
            </a:pPr>
            <a:endParaRPr lang="en-US" sz="1200" b="1" dirty="0">
              <a:solidFill>
                <a:srgbClr val="404040"/>
              </a:solidFill>
              <a:effectLst/>
              <a:latin typeface="+mn-lt"/>
              <a:ea typeface="Calibri" panose="020F0502020204030204" pitchFamily="34" charset="0"/>
              <a:cs typeface="Times New Roman" panose="02020603050405020304" pitchFamily="18" charset="0"/>
            </a:endParaRPr>
          </a:p>
          <a:p>
            <a:pPr marL="0" lvl="0" indent="0">
              <a:lnSpc>
                <a:spcPct val="106000"/>
              </a:lnSpc>
              <a:spcAft>
                <a:spcPts val="800"/>
              </a:spcAft>
              <a:buFont typeface="Arial"/>
              <a:buNone/>
            </a:pPr>
            <a:r>
              <a:rPr lang="en-US" sz="1200" b="0" dirty="0">
                <a:solidFill>
                  <a:srgbClr val="404040"/>
                </a:solidFill>
                <a:effectLst/>
                <a:latin typeface="+mn-lt"/>
                <a:ea typeface="Calibri" panose="020F0502020204030204" pitchFamily="34" charset="0"/>
                <a:cs typeface="Times New Roman" panose="02020603050405020304" pitchFamily="18" charset="0"/>
              </a:rPr>
              <a:t>Note: Students who are not yet working at the sentence level can complete independent practice tasks aimed at their level of skill application during this time. </a:t>
            </a:r>
          </a:p>
          <a:p>
            <a:pPr marL="0" indent="0" algn="l">
              <a:spcBef>
                <a:spcPts val="100"/>
              </a:spcBef>
              <a:spcAft>
                <a:spcPts val="400"/>
              </a:spcAft>
              <a:buFontTx/>
              <a:buNone/>
            </a:pPr>
            <a:endParaRPr lang="en-US" sz="1200" b="0" kern="1200" dirty="0">
              <a:solidFill>
                <a:srgbClr val="404040"/>
              </a:solidFill>
              <a:effectLst/>
              <a:latin typeface="+mn-lt"/>
              <a:ea typeface="Verdana"/>
              <a:cs typeface="Times New Roman" panose="02020603050405020304" pitchFamily="18" charset="0"/>
            </a:endParaRPr>
          </a:p>
          <a:p>
            <a:pPr marL="0" lvl="0" indent="0">
              <a:lnSpc>
                <a:spcPct val="106000"/>
              </a:lnSpc>
              <a:spcAft>
                <a:spcPts val="800"/>
              </a:spcAft>
              <a:buFont typeface="Arial"/>
              <a:buNone/>
            </a:pPr>
            <a:endParaRPr lang="en-AU" sz="1200" b="0" dirty="0">
              <a:effectLst/>
              <a:latin typeface="+mn-lt"/>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37</a:t>
            </a:fld>
            <a:endParaRPr lang="en-AU"/>
          </a:p>
        </p:txBody>
      </p:sp>
    </p:spTree>
    <p:extLst>
      <p:ext uri="{BB962C8B-B14F-4D97-AF65-F5344CB8AC3E}">
        <p14:creationId xmlns:p14="http://schemas.microsoft.com/office/powerpoint/2010/main" val="1891313490"/>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l">
              <a:spcBef>
                <a:spcPts val="100"/>
              </a:spcBef>
              <a:spcAft>
                <a:spcPts val="400"/>
              </a:spcAft>
              <a:buFont typeface="+mj-lt"/>
              <a:buNone/>
            </a:pPr>
            <a:r>
              <a:rPr lang="en-US" b="1"/>
              <a:t>You do</a:t>
            </a:r>
          </a:p>
          <a:p>
            <a:pPr marL="0" indent="0" algn="l">
              <a:spcBef>
                <a:spcPts val="100"/>
              </a:spcBef>
              <a:spcAft>
                <a:spcPts val="400"/>
              </a:spcAft>
              <a:buFont typeface="+mj-lt"/>
              <a:buNone/>
            </a:pPr>
            <a:endParaRPr lang="en-US"/>
          </a:p>
          <a:p>
            <a:pPr marL="0" indent="0" algn="l">
              <a:spcBef>
                <a:spcPts val="100"/>
              </a:spcBef>
              <a:spcAft>
                <a:spcPts val="400"/>
              </a:spcAft>
              <a:buFont typeface="+mj-lt"/>
              <a:buNone/>
            </a:pPr>
            <a:r>
              <a:rPr lang="en-US"/>
              <a:t>Students who have been identified during the ‘check for understanding’ phase of the lesson stay with the teacher for small-group targeted instruction.</a:t>
            </a:r>
          </a:p>
          <a:p>
            <a:pPr marL="0" indent="0" algn="l">
              <a:spcBef>
                <a:spcPts val="100"/>
              </a:spcBef>
              <a:spcAft>
                <a:spcPts val="400"/>
              </a:spcAft>
              <a:buFont typeface="+mj-lt"/>
              <a:buNone/>
            </a:pPr>
            <a:endParaRPr lang="en-US"/>
          </a:p>
          <a:p>
            <a:pPr marL="0" indent="0" algn="l">
              <a:spcBef>
                <a:spcPts val="100"/>
              </a:spcBef>
              <a:spcAft>
                <a:spcPts val="400"/>
              </a:spcAft>
              <a:buFont typeface="+mj-lt"/>
              <a:buNone/>
            </a:pPr>
            <a:r>
              <a:rPr lang="en-US" b="0"/>
              <a:t>The remaining students continue independent practice with application tasks that have been taught previously and can be carried out independently. </a:t>
            </a:r>
            <a:endParaRPr lang="en-AU" b="0"/>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38</a:t>
            </a:fld>
            <a:endParaRPr lang="en-AU"/>
          </a:p>
        </p:txBody>
      </p:sp>
    </p:spTree>
    <p:extLst>
      <p:ext uri="{BB962C8B-B14F-4D97-AF65-F5344CB8AC3E}">
        <p14:creationId xmlns:p14="http://schemas.microsoft.com/office/powerpoint/2010/main" val="399539011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latin typeface="+mn-lt"/>
              </a:rPr>
              <a:t>Review</a:t>
            </a:r>
          </a:p>
          <a:p>
            <a:endParaRPr lang="en-US" b="0" dirty="0">
              <a:latin typeface="+mn-lt"/>
            </a:endParaRPr>
          </a:p>
          <a:p>
            <a:r>
              <a:rPr lang="en-US" b="0" dirty="0">
                <a:latin typeface="+mn-lt"/>
              </a:rPr>
              <a:t>Point to each digraph/trigraph in random order. As you point, students say the sound* that has been taught.</a:t>
            </a:r>
          </a:p>
          <a:p>
            <a:endParaRPr lang="en-US" b="0"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effectLst/>
                <a:latin typeface="+mn-lt"/>
                <a:ea typeface="Aptos" panose="020B0004020202020204" pitchFamily="34" charset="0"/>
                <a:cs typeface="Aptos" panose="020B0004020202020204" pitchFamily="34" charset="0"/>
              </a:rPr>
              <a:t>Repeat this process once or twice, according to student need. </a:t>
            </a:r>
            <a:endParaRPr lang="en-US" b="0" dirty="0">
              <a:latin typeface="+mn-lt"/>
            </a:endParaRPr>
          </a:p>
          <a:p>
            <a:endParaRPr lang="en-US" b="1" dirty="0">
              <a:latin typeface="+mn-lt"/>
            </a:endParaRPr>
          </a:p>
          <a:p>
            <a:r>
              <a:rPr lang="en-US" b="1" dirty="0">
                <a:latin typeface="+mn-lt"/>
              </a:rPr>
              <a:t>Provide corrective feedback as needed: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latin typeface="+mn-lt"/>
              </a:rPr>
              <a:t>If any students do not know a sound or say the wrong sound, provide corrective feedback and modelling. </a:t>
            </a:r>
            <a:r>
              <a:rPr lang="en-US" dirty="0">
                <a:latin typeface="+mn-lt"/>
              </a:rPr>
              <a:t>Then ask students to try again.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mn-lt"/>
              </a:rPr>
              <a:t>*Sounds that have been taught: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200" b="1" kern="1200" dirty="0">
                <a:effectLst/>
                <a:latin typeface="+mn-lt"/>
              </a:rPr>
              <a:t>tch</a:t>
            </a:r>
            <a:r>
              <a:rPr lang="en-AU" sz="1200" b="0" kern="1200" dirty="0">
                <a:effectLst/>
                <a:latin typeface="+mn-lt"/>
              </a:rPr>
              <a:t> says /</a:t>
            </a:r>
            <a:r>
              <a:rPr lang="en-AU" sz="1200" b="0" kern="1200" dirty="0" err="1">
                <a:effectLst/>
                <a:latin typeface="+mn-lt"/>
              </a:rPr>
              <a:t>ch</a:t>
            </a:r>
            <a:r>
              <a:rPr lang="en-AU" sz="1200" b="0" kern="1200" dirty="0">
                <a:effectLst/>
                <a:latin typeface="+mn-lt"/>
              </a:rPr>
              <a:t>/ (as in </a:t>
            </a:r>
            <a:r>
              <a:rPr lang="en-AU" sz="1200" b="1" kern="1200" dirty="0">
                <a:effectLst/>
                <a:latin typeface="+mn-lt"/>
              </a:rPr>
              <a:t>pitch</a:t>
            </a:r>
            <a:r>
              <a:rPr lang="en-AU" sz="1200" b="0" kern="1200" dirty="0">
                <a:effectLst/>
                <a:latin typeface="+mn-lt"/>
              </a:rPr>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200" b="1" kern="1200" dirty="0" err="1">
                <a:effectLst/>
                <a:latin typeface="+mn-lt"/>
              </a:rPr>
              <a:t>ph</a:t>
            </a:r>
            <a:r>
              <a:rPr lang="en-AU" sz="1200" b="0" kern="1200" dirty="0">
                <a:effectLst/>
                <a:latin typeface="+mn-lt"/>
              </a:rPr>
              <a:t> says /f/ (as in </a:t>
            </a:r>
            <a:r>
              <a:rPr lang="en-AU" sz="1200" b="1" kern="1200" dirty="0">
                <a:effectLst/>
                <a:latin typeface="+mn-lt"/>
              </a:rPr>
              <a:t>phone</a:t>
            </a:r>
            <a:r>
              <a:rPr lang="en-AU" sz="1200" b="0" kern="1200" dirty="0">
                <a:effectLst/>
                <a:latin typeface="+mn-lt"/>
              </a:rPr>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200" b="1" kern="1200" dirty="0" err="1">
                <a:effectLst/>
                <a:latin typeface="+mn-lt"/>
              </a:rPr>
              <a:t>kn</a:t>
            </a:r>
            <a:r>
              <a:rPr lang="en-AU" sz="1200" b="0" kern="1200" dirty="0">
                <a:effectLst/>
                <a:latin typeface="+mn-lt"/>
              </a:rPr>
              <a:t> says /n/ (as in </a:t>
            </a:r>
            <a:r>
              <a:rPr lang="en-AU" sz="1200" b="1" kern="1200" dirty="0">
                <a:effectLst/>
                <a:latin typeface="+mn-lt"/>
              </a:rPr>
              <a:t>knife</a:t>
            </a:r>
            <a:r>
              <a:rPr lang="en-AU" sz="1200" b="0" kern="1200" dirty="0">
                <a:effectLst/>
                <a:latin typeface="+mn-lt"/>
              </a:rPr>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mn-lt"/>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4</a:t>
            </a:fld>
            <a:endParaRPr lang="en-AU"/>
          </a:p>
        </p:txBody>
      </p:sp>
    </p:spTree>
    <p:extLst>
      <p:ext uri="{BB962C8B-B14F-4D97-AF65-F5344CB8AC3E}">
        <p14:creationId xmlns:p14="http://schemas.microsoft.com/office/powerpoint/2010/main" val="158632890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dirty="0">
                <a:effectLst/>
                <a:latin typeface="+mn-lt"/>
                <a:ea typeface="Aptos" panose="020B0004020202020204" pitchFamily="34" charset="0"/>
                <a:cs typeface="Aptos" panose="020B0004020202020204" pitchFamily="34" charset="0"/>
              </a:rPr>
              <a:t>Review</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 </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Say the review sounds while students write the corresponding letters on their mini-whiteboard.</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 </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Include the following sounds:</a:t>
            </a:r>
            <a:endParaRPr lang="en-AU" sz="1200" dirty="0">
              <a:effectLst/>
              <a:latin typeface="+mn-lt"/>
              <a:ea typeface="Aptos" panose="020B0004020202020204" pitchFamily="34" charset="0"/>
              <a:cs typeface="Aptos" panose="020B0004020202020204" pitchFamily="34" charset="0"/>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200" u="none" kern="100" dirty="0">
                <a:effectLst/>
                <a:latin typeface="Aptos" panose="020B0004020202020204" pitchFamily="34" charset="0"/>
                <a:ea typeface="Aptos" panose="020B0004020202020204" pitchFamily="34" charset="0"/>
                <a:cs typeface="Times New Roman" panose="02020603050405020304" pitchFamily="18" charset="0"/>
              </a:rPr>
              <a:t>long spelling for /</a:t>
            </a:r>
            <a:r>
              <a:rPr lang="en-AU" sz="1200" u="none" kern="100" dirty="0" err="1">
                <a:effectLst/>
                <a:latin typeface="Aptos" panose="020B0004020202020204" pitchFamily="34" charset="0"/>
                <a:ea typeface="Aptos" panose="020B0004020202020204" pitchFamily="34" charset="0"/>
                <a:cs typeface="Times New Roman" panose="02020603050405020304" pitchFamily="18" charset="0"/>
              </a:rPr>
              <a:t>ch</a:t>
            </a:r>
            <a:r>
              <a:rPr lang="en-AU" sz="1200" u="none" kern="100" dirty="0">
                <a:effectLst/>
                <a:latin typeface="Aptos" panose="020B0004020202020204" pitchFamily="34" charset="0"/>
                <a:ea typeface="Aptos" panose="020B0004020202020204" pitchFamily="34" charset="0"/>
                <a:cs typeface="Times New Roman" panose="02020603050405020304" pitchFamily="18" charset="0"/>
              </a:rPr>
              <a:t>/ as in </a:t>
            </a:r>
            <a:r>
              <a:rPr lang="en-AU" sz="1200" b="1" u="none" kern="100" dirty="0">
                <a:effectLst/>
                <a:latin typeface="Aptos" panose="020B0004020202020204" pitchFamily="34" charset="0"/>
                <a:ea typeface="Aptos" panose="020B0004020202020204" pitchFamily="34" charset="0"/>
                <a:cs typeface="Times New Roman" panose="02020603050405020304" pitchFamily="18" charset="0"/>
              </a:rPr>
              <a:t>ditch</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200" b="0" u="none" kern="100" dirty="0">
                <a:effectLst/>
                <a:latin typeface="Aptos" panose="020B0004020202020204" pitchFamily="34" charset="0"/>
                <a:ea typeface="Aptos" panose="020B0004020202020204" pitchFamily="34" charset="0"/>
                <a:cs typeface="Times New Roman" panose="02020603050405020304" pitchFamily="18" charset="0"/>
              </a:rPr>
              <a:t>the digraph for /f/ as in </a:t>
            </a:r>
            <a:r>
              <a:rPr lang="en-AU" sz="1200" b="1" u="none" kern="100" dirty="0">
                <a:effectLst/>
                <a:latin typeface="Aptos" panose="020B0004020202020204" pitchFamily="34" charset="0"/>
                <a:ea typeface="Aptos" panose="020B0004020202020204" pitchFamily="34" charset="0"/>
                <a:cs typeface="Times New Roman" panose="02020603050405020304" pitchFamily="18" charset="0"/>
              </a:rPr>
              <a:t>phone</a:t>
            </a:r>
            <a:endParaRPr lang="en-AU" sz="1200" b="0" u="none" kern="100" dirty="0">
              <a:effectLst/>
              <a:latin typeface="Aptos" panose="020B0004020202020204" pitchFamily="34" charset="0"/>
              <a:ea typeface="Aptos" panose="020B0004020202020204" pitchFamily="34" charset="0"/>
              <a:cs typeface="Times New Roman" panose="02020603050405020304" pitchFamily="18" charset="0"/>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200" b="0" u="none" kern="100" dirty="0">
                <a:effectLst/>
                <a:latin typeface="Aptos" panose="020B0004020202020204" pitchFamily="34" charset="0"/>
                <a:ea typeface="Aptos" panose="020B0004020202020204" pitchFamily="34" charset="0"/>
                <a:cs typeface="Times New Roman" panose="02020603050405020304" pitchFamily="18" charset="0"/>
              </a:rPr>
              <a:t>the digraph for /n/ as in</a:t>
            </a:r>
            <a:r>
              <a:rPr lang="en-AU" sz="1200" b="1" u="none" kern="100" dirty="0">
                <a:effectLst/>
                <a:latin typeface="Aptos" panose="020B0004020202020204" pitchFamily="34" charset="0"/>
                <a:ea typeface="Aptos" panose="020B0004020202020204" pitchFamily="34" charset="0"/>
                <a:cs typeface="Times New Roman" panose="02020603050405020304" pitchFamily="18" charset="0"/>
              </a:rPr>
              <a:t> knee</a:t>
            </a:r>
            <a:r>
              <a:rPr lang="en-AU" sz="1200" b="0" u="none" kern="100" dirty="0">
                <a:effectLst/>
                <a:latin typeface="Aptos" panose="020B0004020202020204" pitchFamily="34" charset="0"/>
                <a:ea typeface="Aptos" panose="020B0004020202020204" pitchFamily="34" charset="0"/>
                <a:cs typeface="Times New Roman" panose="02020603050405020304" pitchFamily="18" charset="0"/>
              </a:rPr>
              <a:t>.</a:t>
            </a:r>
            <a:endParaRPr lang="en-US" sz="1200" b="1" u="none" dirty="0">
              <a:effectLst/>
              <a:latin typeface="+mn-lt"/>
              <a:ea typeface="Aptos" panose="020B0004020202020204" pitchFamily="34" charset="0"/>
              <a:cs typeface="Aptos" panose="020B0004020202020204" pitchFamily="34" charset="0"/>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200" b="1"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Students then show the letters they have written by placing their mini-whiteboard underneath their chin for you to check.</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 </a:t>
            </a:r>
            <a:endParaRPr lang="en-US" sz="1200" b="1" dirty="0">
              <a:effectLst/>
              <a:latin typeface="+mn-lt"/>
              <a:ea typeface="Aptos" panose="020B0004020202020204" pitchFamily="34" charset="0"/>
              <a:cs typeface="Aptos" panose="020B0004020202020204" pitchFamily="34" charset="0"/>
            </a:endParaRPr>
          </a:p>
          <a:p>
            <a:r>
              <a:rPr lang="en-US" sz="1200" b="1" dirty="0">
                <a:effectLst/>
                <a:latin typeface="+mn-lt"/>
                <a:ea typeface="Aptos" panose="020B0004020202020204" pitchFamily="34" charset="0"/>
                <a:cs typeface="Aptos" panose="020B0004020202020204" pitchFamily="34" charset="0"/>
              </a:rPr>
              <a:t>Provide corrective feedback as needed: </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If any students are unable to write the corresponding letter or write the letter incorrectly, provide corrective feedback and modelling. Then ask students to try again.</a:t>
            </a:r>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5</a:t>
            </a:fld>
            <a:endParaRPr lang="en-AU"/>
          </a:p>
        </p:txBody>
      </p:sp>
    </p:spTree>
    <p:extLst>
      <p:ext uri="{BB962C8B-B14F-4D97-AF65-F5344CB8AC3E}">
        <p14:creationId xmlns:p14="http://schemas.microsoft.com/office/powerpoint/2010/main" val="308046055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360C256-C5E0-E563-E66C-AE3A0D57A6A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2103752-F20E-482B-A7C8-B4365AE2A27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371DFA7-37E8-125C-0B7A-DBBCCCE3E49A}"/>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latin typeface="+mn-lt"/>
              </a:rPr>
              <a:t>Review</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dirty="0">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0" dirty="0">
                <a:latin typeface="+mn-lt"/>
              </a:rPr>
              <a:t>Have students read: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dirty="0">
                <a:latin typeface="+mn-lt"/>
              </a:rPr>
              <a:t>one-syllable words </a:t>
            </a:r>
            <a:r>
              <a:rPr lang="en-US" b="0" dirty="0">
                <a:latin typeface="+mn-lt"/>
              </a:rPr>
              <a:t>by</a:t>
            </a:r>
            <a:r>
              <a:rPr lang="en-US" b="1" dirty="0">
                <a:latin typeface="+mn-lt"/>
              </a:rPr>
              <a:t> </a:t>
            </a:r>
            <a:r>
              <a:rPr lang="en-US" dirty="0">
                <a:latin typeface="+mn-lt"/>
              </a:rPr>
              <a:t>saying each letter–sound correspondence then blending the sounds to read the word.</a:t>
            </a:r>
            <a:endParaRPr lang="en-US" b="1" dirty="0">
              <a:latin typeface="+mn-lt"/>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dirty="0">
                <a:latin typeface="+mn-lt"/>
              </a:rPr>
              <a:t>multisyllabic </a:t>
            </a:r>
            <a:r>
              <a:rPr lang="en-US" b="0" dirty="0">
                <a:latin typeface="+mn-lt"/>
              </a:rPr>
              <a:t>or</a:t>
            </a:r>
            <a:r>
              <a:rPr lang="en-US" b="1" dirty="0">
                <a:latin typeface="+mn-lt"/>
              </a:rPr>
              <a:t> compound words </a:t>
            </a:r>
            <a:r>
              <a:rPr lang="en-US" b="0" dirty="0">
                <a:latin typeface="+mn-lt"/>
              </a:rPr>
              <a:t>by </a:t>
            </a:r>
            <a:r>
              <a:rPr lang="en-US" dirty="0">
                <a:latin typeface="+mn-lt"/>
              </a:rPr>
              <a:t>reading each syllable or base word before reading the whole word</a:t>
            </a:r>
            <a:endParaRPr lang="en-US" b="1" dirty="0">
              <a:latin typeface="+mn-lt"/>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a:latin typeface="+mn-lt"/>
              </a:rPr>
              <a:t>words with a suffix </a:t>
            </a:r>
            <a:r>
              <a:rPr lang="en-US" b="0">
                <a:latin typeface="+mn-lt"/>
              </a:rPr>
              <a:t>by</a:t>
            </a:r>
            <a:r>
              <a:rPr lang="en-US" b="1">
                <a:latin typeface="+mn-lt"/>
              </a:rPr>
              <a:t> </a:t>
            </a:r>
            <a:r>
              <a:rPr lang="en-US" b="0">
                <a:latin typeface="+mn-lt"/>
              </a:rPr>
              <a:t>reading the base word and then adding the suffix.</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b="1" dirty="0">
              <a:latin typeface="+mn-lt"/>
            </a:endParaRPr>
          </a:p>
          <a:p>
            <a:r>
              <a:rPr lang="en-US" b="1" dirty="0">
                <a:latin typeface="+mn-lt"/>
              </a:rPr>
              <a:t>Provide corrective feedback as needed:</a:t>
            </a:r>
          </a:p>
          <a:p>
            <a:r>
              <a:rPr lang="en-US" dirty="0">
                <a:latin typeface="+mn-lt"/>
              </a:rPr>
              <a:t>If any students have difficulty with a letter–sound correspondence or with blending, model this process. Then ask students to try again.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latin typeface="+mn-lt"/>
              </a:rPr>
              <a:t>Note: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dirty="0">
                <a:latin typeface="+mn-lt"/>
              </a:rPr>
              <a:t>Y</a:t>
            </a:r>
            <a:r>
              <a:rPr lang="en-US" dirty="0">
                <a:latin typeface="+mn-lt"/>
              </a:rPr>
              <a:t>ou may choose to ask a particular student/group/row of students to read each word.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latin typeface="+mn-lt"/>
              </a:rPr>
              <a:t>Where it applies, you may ask students to identify the position of the target spelling/sound in the word. </a:t>
            </a:r>
          </a:p>
          <a:p>
            <a:endParaRPr lang="en-AU" dirty="0"/>
          </a:p>
        </p:txBody>
      </p:sp>
      <p:sp>
        <p:nvSpPr>
          <p:cNvPr id="4" name="Slide Number Placeholder 3">
            <a:extLst>
              <a:ext uri="{FF2B5EF4-FFF2-40B4-BE49-F238E27FC236}">
                <a16:creationId xmlns:a16="http://schemas.microsoft.com/office/drawing/2014/main" id="{71C53F0F-A4A5-FBFD-1256-E5335748494E}"/>
              </a:ext>
            </a:extLst>
          </p:cNvPr>
          <p:cNvSpPr>
            <a:spLocks noGrp="1"/>
          </p:cNvSpPr>
          <p:nvPr>
            <p:ph type="sldNum" sz="quarter" idx="5"/>
          </p:nvPr>
        </p:nvSpPr>
        <p:spPr/>
        <p:txBody>
          <a:bodyPr/>
          <a:lstStyle/>
          <a:p>
            <a:fld id="{5A44A9DE-4760-4494-A2B3-6554A63B8D88}" type="slidenum">
              <a:rPr lang="en-AU" smtClean="0"/>
              <a:t>6</a:t>
            </a:fld>
            <a:endParaRPr lang="en-AU"/>
          </a:p>
        </p:txBody>
      </p:sp>
    </p:spTree>
    <p:extLst>
      <p:ext uri="{BB962C8B-B14F-4D97-AF65-F5344CB8AC3E}">
        <p14:creationId xmlns:p14="http://schemas.microsoft.com/office/powerpoint/2010/main" val="86612574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Tell students the word each picture represents (</a:t>
            </a:r>
            <a:r>
              <a:rPr lang="en-US" b="1" dirty="0"/>
              <a:t>key</a:t>
            </a:r>
            <a:r>
              <a:rPr lang="en-US" b="0" dirty="0"/>
              <a:t>,</a:t>
            </a:r>
            <a:r>
              <a:rPr lang="en-US" b="1" dirty="0"/>
              <a:t> hockey</a:t>
            </a:r>
            <a:r>
              <a:rPr lang="en-US" b="0" dirty="0"/>
              <a:t>,</a:t>
            </a:r>
            <a:r>
              <a:rPr lang="en-US" b="1" dirty="0"/>
              <a:t> knead</a:t>
            </a:r>
            <a:r>
              <a:rPr lang="en-US" b="0" dirty="0"/>
              <a:t>,</a:t>
            </a:r>
            <a:r>
              <a:rPr lang="en-US" b="1" dirty="0"/>
              <a:t> thief</a:t>
            </a:r>
            <a:r>
              <a:rPr lang="en-US" dirty="0"/>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r>
              <a:rPr lang="en-US" sz="1200" kern="1200" dirty="0">
                <a:solidFill>
                  <a:schemeClr val="tx1"/>
                </a:solidFill>
                <a:effectLst/>
                <a:latin typeface="+mn-lt"/>
                <a:ea typeface="+mn-ea"/>
                <a:cs typeface="+mn-cs"/>
              </a:rPr>
              <a:t>Ask students to say the given word aloud then spell:</a:t>
            </a:r>
          </a:p>
          <a:p>
            <a:pPr marL="171450" lvl="0" indent="-171450">
              <a:buFont typeface="Arial" panose="020B0604020202020204" pitchFamily="34" charset="0"/>
              <a:buChar char="•"/>
            </a:pPr>
            <a:r>
              <a:rPr lang="en-US" sz="1200" b="1" kern="1200" dirty="0">
                <a:solidFill>
                  <a:schemeClr val="tx1"/>
                </a:solidFill>
                <a:effectLst/>
                <a:latin typeface="+mn-lt"/>
                <a:ea typeface="+mn-ea"/>
                <a:cs typeface="+mn-cs"/>
              </a:rPr>
              <a:t>one-syllable words </a:t>
            </a:r>
            <a:r>
              <a:rPr lang="en-US" sz="1200" kern="1200" dirty="0">
                <a:solidFill>
                  <a:schemeClr val="tx1"/>
                </a:solidFill>
                <a:effectLst/>
                <a:latin typeface="+mn-lt"/>
                <a:ea typeface="+mn-ea"/>
                <a:cs typeface="+mn-cs"/>
              </a:rPr>
              <a:t>by saying the single sounds in the word while recording the letter/s for each sound.</a:t>
            </a:r>
          </a:p>
          <a:p>
            <a:pPr marL="171450" lvl="0" indent="-171450">
              <a:buFont typeface="Arial" panose="020B0604020202020204" pitchFamily="34" charset="0"/>
              <a:buChar char="•"/>
            </a:pPr>
            <a:r>
              <a:rPr lang="en-US" sz="1200" b="1" kern="1200" dirty="0">
                <a:solidFill>
                  <a:schemeClr val="tx1"/>
                </a:solidFill>
                <a:effectLst/>
                <a:latin typeface="+mn-lt"/>
                <a:ea typeface="+mn-ea"/>
                <a:cs typeface="+mn-cs"/>
              </a:rPr>
              <a:t>multisyllabic </a:t>
            </a:r>
            <a:r>
              <a:rPr lang="en-US" sz="1200" kern="1200" dirty="0">
                <a:solidFill>
                  <a:schemeClr val="tx1"/>
                </a:solidFill>
                <a:effectLst/>
                <a:latin typeface="+mn-lt"/>
                <a:ea typeface="+mn-ea"/>
                <a:cs typeface="+mn-cs"/>
              </a:rPr>
              <a:t>or</a:t>
            </a:r>
            <a:r>
              <a:rPr lang="en-US" sz="1200" b="1" kern="1200" dirty="0">
                <a:solidFill>
                  <a:schemeClr val="tx1"/>
                </a:solidFill>
                <a:effectLst/>
                <a:latin typeface="+mn-lt"/>
                <a:ea typeface="+mn-ea"/>
                <a:cs typeface="+mn-cs"/>
              </a:rPr>
              <a:t> compound words </a:t>
            </a:r>
            <a:r>
              <a:rPr lang="en-US" sz="1200" kern="1200" dirty="0">
                <a:solidFill>
                  <a:schemeClr val="tx1"/>
                </a:solidFill>
                <a:effectLst/>
                <a:latin typeface="+mn-lt"/>
                <a:ea typeface="+mn-ea"/>
                <a:cs typeface="+mn-cs"/>
              </a:rPr>
              <a:t>by spelling each syllable or base word to spell the word as a whole.</a:t>
            </a:r>
          </a:p>
          <a:p>
            <a:pPr marL="171450" lvl="0" indent="-171450">
              <a:buFont typeface="Arial" panose="020B0604020202020204" pitchFamily="34" charset="0"/>
              <a:buChar char="•"/>
            </a:pPr>
            <a:r>
              <a:rPr lang="en-US" sz="1200" b="1" kern="1200" dirty="0">
                <a:solidFill>
                  <a:schemeClr val="tx1"/>
                </a:solidFill>
                <a:effectLst/>
                <a:latin typeface="+mn-lt"/>
                <a:ea typeface="+mn-ea"/>
                <a:cs typeface="+mn-cs"/>
              </a:rPr>
              <a:t>words with a prefix or suffix </a:t>
            </a:r>
            <a:r>
              <a:rPr lang="en-US" sz="1200" kern="1200" dirty="0">
                <a:solidFill>
                  <a:schemeClr val="tx1"/>
                </a:solidFill>
                <a:effectLst/>
                <a:latin typeface="+mn-lt"/>
                <a:ea typeface="+mn-ea"/>
                <a:cs typeface="+mn-cs"/>
              </a:rPr>
              <a:t>by</a:t>
            </a:r>
            <a:r>
              <a:rPr lang="en-US" sz="1200" b="1" kern="120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spelling each morpheme (prefix, suffix or base word) to spell the word as a whole.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indent="0">
              <a:buFont typeface="Arial" panose="020B0604020202020204" pitchFamily="34" charset="0"/>
              <a:buNone/>
            </a:pPr>
            <a:r>
              <a:rPr lang="en-US" sz="1200" dirty="0">
                <a:effectLst/>
                <a:latin typeface="+mn-lt"/>
                <a:cs typeface="Times New Roman" panose="02020603050405020304" pitchFamily="18" charset="0"/>
              </a:rPr>
              <a:t>Students show each word they have written by placing their mini-whiteboard underneath their chin for you to check.</a:t>
            </a:r>
          </a:p>
          <a:p>
            <a:pPr marL="0" indent="0">
              <a:buFont typeface="Arial" panose="020B0604020202020204" pitchFamily="34" charset="0"/>
              <a:buNone/>
            </a:pPr>
            <a:endParaRPr lang="en-AU" sz="1200" dirty="0">
              <a:solidFill>
                <a:srgbClr val="404040"/>
              </a:solidFill>
              <a:effectLst/>
              <a:latin typeface="+mn-lt"/>
              <a:ea typeface="Calibri" panose="020F0502020204030204" pitchFamily="34" charset="0"/>
              <a:cs typeface="Times New Roman" panose="02020603050405020304" pitchFamily="18" charset="0"/>
            </a:endParaRPr>
          </a:p>
          <a:p>
            <a:r>
              <a:rPr lang="en-US" b="1" dirty="0"/>
              <a:t>Provide corrective feedback as needed: </a:t>
            </a:r>
          </a:p>
          <a:p>
            <a:r>
              <a:rPr lang="en-US" dirty="0"/>
              <a:t>If any students have difficulty, provide scaffolding as required or model the process for them. Then ask students to try again.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*Where it applies, ask students to identify the position of the sound in the word to support them to choose the correct spelling. </a:t>
            </a:r>
            <a:endParaRPr lang="en-US"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7</a:t>
            </a:fld>
            <a:endParaRPr lang="en-AU"/>
          </a:p>
        </p:txBody>
      </p:sp>
    </p:spTree>
    <p:extLst>
      <p:ext uri="{BB962C8B-B14F-4D97-AF65-F5344CB8AC3E}">
        <p14:creationId xmlns:p14="http://schemas.microsoft.com/office/powerpoint/2010/main" val="424196892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a:latin typeface="+mn-lt"/>
              </a:rPr>
              <a:t>Suffix review</a:t>
            </a:r>
          </a:p>
          <a:p>
            <a:endParaRPr lang="en-US" sz="1200" b="0">
              <a:latin typeface="+mn-lt"/>
            </a:endParaRPr>
          </a:p>
          <a:p>
            <a:pPr marL="0" marR="0" lvl="0" indent="0" algn="l" defTabSz="914400" rtl="0" eaLnBrk="1" fontAlgn="auto" latinLnBrk="0" hangingPunct="1">
              <a:lnSpc>
                <a:spcPct val="100000"/>
              </a:lnSpc>
              <a:spcBef>
                <a:spcPts val="100"/>
              </a:spcBef>
              <a:spcAft>
                <a:spcPts val="400"/>
              </a:spcAft>
              <a:buClrTx/>
              <a:buSzTx/>
              <a:buFontTx/>
              <a:buNone/>
              <a:tabLst/>
              <a:defRPr/>
            </a:pPr>
            <a:r>
              <a:rPr lang="en-AU" sz="1200">
                <a:latin typeface="+mn-lt"/>
                <a:cs typeface="Calibri" panose="020F0502020204030204"/>
              </a:rPr>
              <a:t>Review the </a:t>
            </a:r>
            <a:r>
              <a:rPr lang="en-AU" sz="1200" b="1">
                <a:latin typeface="+mn-lt"/>
                <a:cs typeface="Calibri" panose="020F0502020204030204"/>
              </a:rPr>
              <a:t>-er </a:t>
            </a:r>
            <a:r>
              <a:rPr lang="en-AU" sz="1200" b="0">
                <a:latin typeface="+mn-lt"/>
                <a:cs typeface="Calibri" panose="020F0502020204030204"/>
              </a:rPr>
              <a:t>suffix</a:t>
            </a:r>
            <a:r>
              <a:rPr lang="en-AU" sz="1200" b="1">
                <a:latin typeface="+mn-lt"/>
                <a:cs typeface="Calibri" panose="020F0502020204030204"/>
              </a:rPr>
              <a:t> </a:t>
            </a:r>
            <a:r>
              <a:rPr lang="en-AU" sz="1200">
                <a:latin typeface="+mn-lt"/>
                <a:cs typeface="Calibri" panose="020F0502020204030204"/>
              </a:rPr>
              <a:t>using the following sequence.</a:t>
            </a:r>
          </a:p>
          <a:p>
            <a:pPr>
              <a:spcBef>
                <a:spcPts val="100"/>
              </a:spcBef>
              <a:spcAft>
                <a:spcPts val="400"/>
              </a:spcAft>
              <a:defRPr/>
            </a:pPr>
            <a:endParaRPr lang="en-AU" b="0">
              <a:latin typeface="+mn-lt"/>
              <a:cs typeface="Calibri" panose="020F0502020204030204"/>
            </a:endParaRPr>
          </a:p>
          <a:p>
            <a:pPr>
              <a:spcBef>
                <a:spcPts val="100"/>
              </a:spcBef>
              <a:spcAft>
                <a:spcPts val="400"/>
              </a:spcAft>
              <a:defRPr/>
            </a:pPr>
            <a:r>
              <a:rPr lang="en-AU" b="0">
                <a:latin typeface="+mn-lt"/>
                <a:cs typeface="Calibri" panose="020F0502020204030204"/>
              </a:rPr>
              <a:t>First focus on the</a:t>
            </a:r>
            <a:r>
              <a:rPr lang="en-AU" b="1">
                <a:latin typeface="+mn-lt"/>
                <a:cs typeface="Calibri" panose="020F0502020204030204"/>
              </a:rPr>
              <a:t> noun -er </a:t>
            </a:r>
            <a:r>
              <a:rPr lang="en-AU" b="0">
                <a:latin typeface="+mn-lt"/>
                <a:cs typeface="Calibri" panose="020F0502020204030204"/>
              </a:rPr>
              <a:t>suffix.</a:t>
            </a:r>
          </a:p>
          <a:p>
            <a:pPr>
              <a:spcBef>
                <a:spcPts val="100"/>
              </a:spcBef>
              <a:spcAft>
                <a:spcPts val="400"/>
              </a:spcAft>
              <a:defRPr/>
            </a:pPr>
            <a:endParaRPr lang="en-AU" b="1">
              <a:latin typeface="+mn-lt"/>
              <a:cs typeface="Calibri" panose="020F0502020204030204"/>
            </a:endParaRPr>
          </a:p>
          <a:p>
            <a:pPr marL="0" indent="0">
              <a:spcBef>
                <a:spcPts val="100"/>
              </a:spcBef>
              <a:spcAft>
                <a:spcPts val="400"/>
              </a:spcAft>
              <a:buFont typeface="Arial"/>
              <a:buNone/>
              <a:defRPr/>
            </a:pPr>
            <a:r>
              <a:rPr lang="en-AU">
                <a:cs typeface="Calibri" panose="020F0502020204030204"/>
              </a:rPr>
              <a:t>Ask: </a:t>
            </a:r>
            <a:r>
              <a:rPr lang="en-AU" i="1">
                <a:cs typeface="Calibri" panose="020F0502020204030204"/>
              </a:rPr>
              <a:t>What is the suffix? </a:t>
            </a:r>
            <a:endParaRPr lang="en-AU" i="1">
              <a:ea typeface="Calibri"/>
              <a:cs typeface="Calibri" panose="020F0502020204030204"/>
            </a:endParaRPr>
          </a:p>
          <a:p>
            <a:pPr marL="0" indent="0">
              <a:spcBef>
                <a:spcPts val="100"/>
              </a:spcBef>
              <a:spcAft>
                <a:spcPts val="400"/>
              </a:spcAft>
              <a:buFont typeface="Arial"/>
              <a:buNone/>
              <a:defRPr/>
            </a:pPr>
            <a:r>
              <a:rPr lang="en-AU">
                <a:cs typeface="Calibri" panose="020F0502020204030204"/>
              </a:rPr>
              <a:t>Students: </a:t>
            </a:r>
            <a:r>
              <a:rPr lang="en-AU" b="1" i="1">
                <a:cs typeface="Calibri" panose="020F0502020204030204"/>
              </a:rPr>
              <a:t>-</a:t>
            </a:r>
            <a:r>
              <a:rPr lang="en-US" b="1" i="1"/>
              <a:t>er</a:t>
            </a:r>
            <a:r>
              <a:rPr lang="en-US" b="0" i="1"/>
              <a:t>.</a:t>
            </a:r>
            <a:endParaRPr lang="en-US" b="1" i="1"/>
          </a:p>
          <a:p>
            <a:pPr marL="0" indent="0">
              <a:spcBef>
                <a:spcPts val="100"/>
              </a:spcBef>
              <a:spcAft>
                <a:spcPts val="400"/>
              </a:spcAft>
              <a:buFont typeface="Arial"/>
              <a:buNone/>
              <a:defRPr/>
            </a:pPr>
            <a:r>
              <a:rPr lang="en-US">
                <a:cs typeface="Calibri"/>
              </a:rPr>
              <a:t>Ask: </a:t>
            </a:r>
            <a:r>
              <a:rPr lang="en-US" i="1">
                <a:cs typeface="Calibri"/>
              </a:rPr>
              <a:t>What does it mean when added to a verb? </a:t>
            </a:r>
            <a:endParaRPr lang="en-US" i="1">
              <a:ea typeface="Calibri"/>
              <a:cs typeface="Calibri"/>
            </a:endParaRPr>
          </a:p>
          <a:p>
            <a:pPr marL="0" indent="0">
              <a:spcBef>
                <a:spcPts val="100"/>
              </a:spcBef>
              <a:spcAft>
                <a:spcPts val="400"/>
              </a:spcAft>
              <a:buFont typeface="Arial"/>
              <a:buNone/>
              <a:defRPr/>
            </a:pPr>
            <a:r>
              <a:rPr lang="en-US">
                <a:cs typeface="Calibri"/>
              </a:rPr>
              <a:t>Students: </a:t>
            </a:r>
            <a:r>
              <a:rPr lang="en-AU" sz="1200" i="1" kern="100">
                <a:effectLst/>
                <a:latin typeface="+mn-lt"/>
                <a:ea typeface="Aptos" panose="020B0004020202020204" pitchFamily="34" charset="0"/>
                <a:cs typeface="Times New Roman" panose="02020603050405020304" pitchFamily="18" charset="0"/>
              </a:rPr>
              <a:t>A person or a thing that does something</a:t>
            </a:r>
            <a:r>
              <a:rPr lang="en-US" i="1">
                <a:cs typeface="Calibri"/>
              </a:rPr>
              <a:t>.</a:t>
            </a:r>
            <a:endParaRPr lang="en-US" i="1">
              <a:cs typeface="+mn-cs"/>
            </a:endParaRPr>
          </a:p>
          <a:p>
            <a:pPr marL="0" indent="0">
              <a:spcBef>
                <a:spcPts val="100"/>
              </a:spcBef>
              <a:spcAft>
                <a:spcPts val="400"/>
              </a:spcAft>
              <a:buFont typeface="Arial"/>
              <a:buNone/>
              <a:defRPr/>
            </a:pPr>
            <a:r>
              <a:rPr lang="en-US">
                <a:cs typeface="+mn-cs"/>
              </a:rPr>
              <a:t>Say: </a:t>
            </a:r>
            <a:r>
              <a:rPr lang="en-AU" i="1">
                <a:cs typeface="Calibri" panose="020F0502020204030204"/>
              </a:rPr>
              <a:t>Your word is </a:t>
            </a:r>
            <a:r>
              <a:rPr lang="en-AU" b="1" i="1">
                <a:cs typeface="Calibri" panose="020F0502020204030204"/>
              </a:rPr>
              <a:t>speak</a:t>
            </a:r>
            <a:r>
              <a:rPr lang="en-AU" i="1">
                <a:cs typeface="Calibri" panose="020F0502020204030204"/>
              </a:rPr>
              <a:t>. Add the suffix. </a:t>
            </a:r>
            <a:endParaRPr lang="en-AU" i="1">
              <a:ea typeface="Calibri"/>
              <a:cs typeface="Calibri" panose="020F0502020204030204"/>
            </a:endParaRPr>
          </a:p>
          <a:p>
            <a:pPr marL="0" indent="0">
              <a:spcBef>
                <a:spcPts val="100"/>
              </a:spcBef>
              <a:spcAft>
                <a:spcPts val="400"/>
              </a:spcAft>
              <a:buFont typeface="Arial"/>
              <a:buNone/>
              <a:defRPr/>
            </a:pPr>
            <a:r>
              <a:rPr lang="en-AU">
                <a:cs typeface="Calibri" panose="020F0502020204030204"/>
              </a:rPr>
              <a:t>Students:</a:t>
            </a:r>
            <a:r>
              <a:rPr lang="en-AU" b="1">
                <a:cs typeface="Calibri" panose="020F0502020204030204"/>
              </a:rPr>
              <a:t> </a:t>
            </a:r>
            <a:r>
              <a:rPr lang="en-AU" b="1" i="1">
                <a:cs typeface="Calibri" panose="020F0502020204030204"/>
              </a:rPr>
              <a:t>Speaker</a:t>
            </a:r>
            <a:r>
              <a:rPr lang="en-AU">
                <a:cs typeface="Calibri" panose="020F0502020204030204"/>
              </a:rPr>
              <a:t>.</a:t>
            </a:r>
            <a:endParaRPr lang="en-AU">
              <a:cs typeface="+mn-cs"/>
            </a:endParaRPr>
          </a:p>
          <a:p>
            <a:pPr marL="0" indent="0">
              <a:spcBef>
                <a:spcPts val="100"/>
              </a:spcBef>
              <a:spcAft>
                <a:spcPts val="400"/>
              </a:spcAft>
              <a:buFont typeface="Arial"/>
              <a:buNone/>
              <a:defRPr/>
            </a:pPr>
            <a:r>
              <a:rPr lang="en-AU">
                <a:cs typeface="+mn-cs"/>
              </a:rPr>
              <a:t>Ask: </a:t>
            </a:r>
            <a:r>
              <a:rPr lang="en-AU" i="1">
                <a:cs typeface="Calibri" panose="020F0502020204030204"/>
              </a:rPr>
              <a:t>What does it mean? </a:t>
            </a:r>
            <a:endParaRPr lang="en-AU" i="1">
              <a:ea typeface="Calibri"/>
              <a:cs typeface="Calibri" panose="020F0502020204030204"/>
            </a:endParaRPr>
          </a:p>
          <a:p>
            <a:pPr marL="0" indent="0">
              <a:spcBef>
                <a:spcPts val="100"/>
              </a:spcBef>
              <a:spcAft>
                <a:spcPts val="400"/>
              </a:spcAft>
              <a:buFont typeface="Arial"/>
              <a:buNone/>
              <a:defRPr/>
            </a:pPr>
            <a:r>
              <a:rPr lang="en-AU">
                <a:cs typeface="Calibri" panose="020F0502020204030204"/>
              </a:rPr>
              <a:t>Students: </a:t>
            </a:r>
            <a:r>
              <a:rPr lang="en-AU" i="1">
                <a:cs typeface="Calibri" panose="020F0502020204030204"/>
              </a:rPr>
              <a:t>A person who or thing that speaks.</a:t>
            </a:r>
          </a:p>
          <a:p>
            <a:pPr marL="0" indent="0">
              <a:spcBef>
                <a:spcPts val="100"/>
              </a:spcBef>
              <a:spcAft>
                <a:spcPts val="400"/>
              </a:spcAft>
              <a:buFont typeface="Arial" panose="020B0604020202020204" pitchFamily="34" charset="0"/>
              <a:buNone/>
            </a:pPr>
            <a:r>
              <a:rPr lang="en-AU" i="0">
                <a:cs typeface="+mn-cs"/>
              </a:rPr>
              <a:t>Say: </a:t>
            </a:r>
            <a:r>
              <a:rPr lang="en-AU" i="1">
                <a:cs typeface="+mn-cs"/>
              </a:rPr>
              <a:t>That’s right, it could be:</a:t>
            </a:r>
          </a:p>
          <a:p>
            <a:pPr marL="628650" lvl="1" indent="-171450">
              <a:spcBef>
                <a:spcPts val="100"/>
              </a:spcBef>
              <a:spcAft>
                <a:spcPts val="400"/>
              </a:spcAft>
              <a:buFont typeface="Arial" panose="020B0604020202020204" pitchFamily="34" charset="0"/>
              <a:buChar char="•"/>
            </a:pPr>
            <a:r>
              <a:rPr lang="en-AU" i="1">
                <a:cs typeface="+mn-cs"/>
              </a:rPr>
              <a:t>a person who speaks, like someone giving a talk</a:t>
            </a:r>
          </a:p>
          <a:p>
            <a:pPr marL="628650" lvl="1" indent="-171450">
              <a:spcBef>
                <a:spcPts val="100"/>
              </a:spcBef>
              <a:spcAft>
                <a:spcPts val="400"/>
              </a:spcAft>
              <a:buFont typeface="Arial" panose="020B0604020202020204" pitchFamily="34" charset="0"/>
              <a:buChar char="•"/>
            </a:pPr>
            <a:r>
              <a:rPr lang="en-AU" i="1">
                <a:cs typeface="+mn-cs"/>
              </a:rPr>
              <a:t>or a piece of technology that plays voice and sound, like a Bluetooth speaker. </a:t>
            </a:r>
            <a:endParaRPr lang="en-AU">
              <a:cs typeface="Calibri"/>
            </a:endParaRPr>
          </a:p>
          <a:p>
            <a:pPr>
              <a:lnSpc>
                <a:spcPct val="115000"/>
              </a:lnSpc>
              <a:spcAft>
                <a:spcPts val="800"/>
              </a:spcAft>
            </a:pPr>
            <a:endParaRPr lang="en-AU" sz="1200" b="1" kern="100">
              <a:effectLst/>
              <a:latin typeface="+mn-lt"/>
              <a:ea typeface="Aptos" panose="020B0004020202020204" pitchFamily="34" charset="0"/>
              <a:cs typeface="Times New Roman" panose="02020603050405020304" pitchFamily="18" charset="0"/>
            </a:endParaRPr>
          </a:p>
          <a:p>
            <a:pPr marL="0" indent="0">
              <a:spcBef>
                <a:spcPts val="100"/>
              </a:spcBef>
              <a:spcAft>
                <a:spcPts val="400"/>
              </a:spcAft>
              <a:buFont typeface="Arial"/>
              <a:buNone/>
              <a:defRPr/>
            </a:pPr>
            <a:r>
              <a:rPr lang="en-AU" b="0" i="0">
                <a:latin typeface="+mn-lt"/>
              </a:rPr>
              <a:t>Next, focus on the </a:t>
            </a:r>
            <a:r>
              <a:rPr lang="en-AU" b="1" i="0">
                <a:latin typeface="+mn-lt"/>
              </a:rPr>
              <a:t>comparative -er </a:t>
            </a:r>
            <a:r>
              <a:rPr lang="en-AU" b="0" i="0">
                <a:latin typeface="+mn-lt"/>
              </a:rPr>
              <a:t>suffix.</a:t>
            </a:r>
          </a:p>
          <a:p>
            <a:pPr marL="0" indent="0">
              <a:spcBef>
                <a:spcPts val="100"/>
              </a:spcBef>
              <a:spcAft>
                <a:spcPts val="400"/>
              </a:spcAft>
              <a:buFont typeface="Arial"/>
              <a:buNone/>
              <a:defRPr/>
            </a:pPr>
            <a:endParaRPr lang="en-AU" b="1" i="1">
              <a:latin typeface="+mn-lt"/>
            </a:endParaRPr>
          </a:p>
          <a:p>
            <a:pPr marL="0" indent="0">
              <a:spcBef>
                <a:spcPts val="100"/>
              </a:spcBef>
              <a:spcAft>
                <a:spcPts val="400"/>
              </a:spcAft>
              <a:buFont typeface="Arial"/>
              <a:buNone/>
              <a:defRPr/>
            </a:pPr>
            <a:r>
              <a:rPr lang="en-AU">
                <a:cs typeface="Calibri" panose="020F0502020204030204"/>
              </a:rPr>
              <a:t>Ask: </a:t>
            </a:r>
            <a:r>
              <a:rPr lang="en-AU" i="1">
                <a:cs typeface="Calibri" panose="020F0502020204030204"/>
              </a:rPr>
              <a:t>What is the suffix? </a:t>
            </a:r>
            <a:endParaRPr lang="en-AU" i="1">
              <a:ea typeface="Calibri"/>
              <a:cs typeface="Calibri" panose="020F0502020204030204"/>
            </a:endParaRPr>
          </a:p>
          <a:p>
            <a:pPr marL="0" indent="0">
              <a:spcBef>
                <a:spcPts val="100"/>
              </a:spcBef>
              <a:spcAft>
                <a:spcPts val="400"/>
              </a:spcAft>
              <a:buFont typeface="Arial"/>
              <a:buNone/>
              <a:defRPr/>
            </a:pPr>
            <a:r>
              <a:rPr lang="en-AU">
                <a:cs typeface="Calibri" panose="020F0502020204030204"/>
              </a:rPr>
              <a:t>Students: </a:t>
            </a:r>
            <a:r>
              <a:rPr lang="en-AU" b="1" i="1">
                <a:cs typeface="Calibri" panose="020F0502020204030204"/>
              </a:rPr>
              <a:t>-</a:t>
            </a:r>
            <a:r>
              <a:rPr lang="en-US" b="1" i="1"/>
              <a:t>er</a:t>
            </a:r>
            <a:r>
              <a:rPr lang="en-US" b="0" i="1"/>
              <a:t>.</a:t>
            </a:r>
            <a:endParaRPr lang="en-US" b="1" i="1"/>
          </a:p>
          <a:p>
            <a:pPr marL="0" indent="0">
              <a:spcBef>
                <a:spcPts val="100"/>
              </a:spcBef>
              <a:spcAft>
                <a:spcPts val="400"/>
              </a:spcAft>
              <a:buFont typeface="Arial"/>
              <a:buNone/>
              <a:defRPr/>
            </a:pPr>
            <a:r>
              <a:rPr lang="en-US">
                <a:cs typeface="Calibri"/>
              </a:rPr>
              <a:t>Ask: </a:t>
            </a:r>
            <a:r>
              <a:rPr lang="en-US" i="1">
                <a:cs typeface="Calibri"/>
              </a:rPr>
              <a:t>What does it mean when added to an adjective? </a:t>
            </a:r>
            <a:endParaRPr lang="en-US" i="1">
              <a:ea typeface="Calibri"/>
              <a:cs typeface="Calibri"/>
            </a:endParaRPr>
          </a:p>
          <a:p>
            <a:pPr marL="0" indent="0">
              <a:spcBef>
                <a:spcPts val="100"/>
              </a:spcBef>
              <a:spcAft>
                <a:spcPts val="400"/>
              </a:spcAft>
              <a:buFont typeface="Arial"/>
              <a:buNone/>
              <a:defRPr/>
            </a:pPr>
            <a:r>
              <a:rPr lang="en-US">
                <a:cs typeface="Calibri"/>
              </a:rPr>
              <a:t>Students: </a:t>
            </a:r>
            <a:r>
              <a:rPr lang="en-AU" sz="1200" i="1" kern="100" dirty="0">
                <a:effectLst/>
                <a:latin typeface="+mn-lt"/>
                <a:cs typeface="Times New Roman" panose="02020603050405020304" pitchFamily="18" charset="0"/>
              </a:rPr>
              <a:t>C</a:t>
            </a:r>
            <a:r>
              <a:rPr lang="en-AU" sz="1200" i="1" kern="100" dirty="0">
                <a:effectLst/>
                <a:latin typeface="+mn-lt"/>
                <a:ea typeface="Aptos" panose="020B0004020202020204" pitchFamily="34" charset="0"/>
                <a:cs typeface="Times New Roman" panose="02020603050405020304" pitchFamily="18" charset="0"/>
              </a:rPr>
              <a:t>ompared </a:t>
            </a:r>
            <a:r>
              <a:rPr lang="en-AU" sz="1200" i="1" kern="100">
                <a:effectLst/>
                <a:latin typeface="+mn-lt"/>
                <a:ea typeface="Aptos" panose="020B0004020202020204" pitchFamily="34" charset="0"/>
                <a:cs typeface="Times New Roman" panose="02020603050405020304" pitchFamily="18" charset="0"/>
              </a:rPr>
              <a:t>to something else. </a:t>
            </a:r>
            <a:endParaRPr lang="en-US" i="1">
              <a:cs typeface="+mn-cs"/>
            </a:endParaRPr>
          </a:p>
          <a:p>
            <a:pPr marL="0" indent="0">
              <a:spcBef>
                <a:spcPts val="100"/>
              </a:spcBef>
              <a:spcAft>
                <a:spcPts val="400"/>
              </a:spcAft>
              <a:buFont typeface="Arial"/>
              <a:buNone/>
              <a:defRPr/>
            </a:pPr>
            <a:r>
              <a:rPr lang="en-US">
                <a:cs typeface="+mn-cs"/>
              </a:rPr>
              <a:t>Say: </a:t>
            </a:r>
            <a:r>
              <a:rPr lang="en-AU" i="1">
                <a:cs typeface="Calibri" panose="020F0502020204030204"/>
              </a:rPr>
              <a:t>Your word is </a:t>
            </a:r>
            <a:r>
              <a:rPr lang="en-AU" b="1" i="1">
                <a:cs typeface="Calibri" panose="020F0502020204030204"/>
              </a:rPr>
              <a:t>bright</a:t>
            </a:r>
            <a:r>
              <a:rPr lang="en-AU" i="1">
                <a:cs typeface="Calibri" panose="020F0502020204030204"/>
              </a:rPr>
              <a:t>. Add the suffix. </a:t>
            </a:r>
            <a:endParaRPr lang="en-AU" i="1">
              <a:ea typeface="Calibri"/>
              <a:cs typeface="Calibri" panose="020F0502020204030204"/>
            </a:endParaRPr>
          </a:p>
          <a:p>
            <a:pPr marL="0" indent="0">
              <a:spcBef>
                <a:spcPts val="100"/>
              </a:spcBef>
              <a:spcAft>
                <a:spcPts val="400"/>
              </a:spcAft>
              <a:buFont typeface="Arial"/>
              <a:buNone/>
              <a:defRPr/>
            </a:pPr>
            <a:r>
              <a:rPr lang="en-AU">
                <a:cs typeface="Calibri" panose="020F0502020204030204"/>
              </a:rPr>
              <a:t>Students:</a:t>
            </a:r>
            <a:r>
              <a:rPr lang="en-AU" b="1">
                <a:cs typeface="Calibri" panose="020F0502020204030204"/>
              </a:rPr>
              <a:t> </a:t>
            </a:r>
            <a:r>
              <a:rPr lang="en-AU" b="1" i="1" dirty="0">
                <a:cs typeface="Calibri" panose="020F0502020204030204"/>
              </a:rPr>
              <a:t>Brighter</a:t>
            </a:r>
            <a:r>
              <a:rPr lang="en-AU">
                <a:cs typeface="Calibri" panose="020F0502020204030204"/>
              </a:rPr>
              <a:t>.</a:t>
            </a:r>
            <a:endParaRPr lang="en-AU">
              <a:cs typeface="+mn-cs"/>
            </a:endParaRPr>
          </a:p>
          <a:p>
            <a:pPr marL="0" indent="0">
              <a:spcBef>
                <a:spcPts val="100"/>
              </a:spcBef>
              <a:spcAft>
                <a:spcPts val="400"/>
              </a:spcAft>
              <a:buFont typeface="Arial"/>
              <a:buNone/>
              <a:defRPr/>
            </a:pPr>
            <a:r>
              <a:rPr lang="en-AU">
                <a:cs typeface="+mn-cs"/>
              </a:rPr>
              <a:t>Ask: </a:t>
            </a:r>
            <a:r>
              <a:rPr lang="en-AU" i="1">
                <a:cs typeface="Calibri" panose="020F0502020204030204"/>
              </a:rPr>
              <a:t>What does it mean? </a:t>
            </a:r>
            <a:endParaRPr lang="en-AU" i="1">
              <a:ea typeface="Calibri"/>
              <a:cs typeface="Calibri" panose="020F0502020204030204"/>
            </a:endParaRPr>
          </a:p>
          <a:p>
            <a:pPr marL="0" indent="0">
              <a:spcBef>
                <a:spcPts val="100"/>
              </a:spcBef>
              <a:spcAft>
                <a:spcPts val="400"/>
              </a:spcAft>
              <a:buFont typeface="Arial"/>
              <a:buNone/>
              <a:defRPr/>
            </a:pPr>
            <a:r>
              <a:rPr lang="en-AU">
                <a:cs typeface="Calibri" panose="020F0502020204030204"/>
              </a:rPr>
              <a:t>Students: </a:t>
            </a:r>
            <a:r>
              <a:rPr lang="en-AU" i="1" dirty="0">
                <a:cs typeface="Calibri" panose="020F0502020204030204"/>
              </a:rPr>
              <a:t>Bright compared to something else. </a:t>
            </a:r>
            <a:endParaRPr lang="en-AU" i="1">
              <a:cs typeface="Calibri" panose="020F0502020204030204"/>
            </a:endParaRPr>
          </a:p>
          <a:p>
            <a:pPr>
              <a:spcBef>
                <a:spcPts val="100"/>
              </a:spcBef>
              <a:spcAft>
                <a:spcPts val="400"/>
              </a:spcAft>
              <a:defRPr/>
            </a:pPr>
            <a:r>
              <a:rPr lang="en-AU">
                <a:cs typeface="Calibri" panose="020F0502020204030204"/>
              </a:rPr>
              <a:t> </a:t>
            </a:r>
          </a:p>
          <a:p>
            <a:pPr>
              <a:spcBef>
                <a:spcPts val="100"/>
              </a:spcBef>
              <a:spcAft>
                <a:spcPts val="400"/>
              </a:spcAft>
              <a:defRPr/>
            </a:pPr>
            <a:endParaRPr lang="en-AU">
              <a:cs typeface="Calibri" panose="020F0502020204030204"/>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8</a:t>
            </a:fld>
            <a:endParaRPr lang="en-AU"/>
          </a:p>
        </p:txBody>
      </p:sp>
    </p:spTree>
    <p:extLst>
      <p:ext uri="{BB962C8B-B14F-4D97-AF65-F5344CB8AC3E}">
        <p14:creationId xmlns:p14="http://schemas.microsoft.com/office/powerpoint/2010/main" val="90609217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a:latin typeface="+mn-lt"/>
              </a:rPr>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1">
              <a:latin typeface="+mn-lt"/>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a:latin typeface="+mn-lt"/>
              </a:rPr>
              <a:t>Ask students to read the words by first reading the base word then reading it with the </a:t>
            </a:r>
            <a:r>
              <a:rPr lang="en-US" sz="1200" b="1">
                <a:latin typeface="+mn-lt"/>
              </a:rPr>
              <a:t>-er </a:t>
            </a:r>
            <a:r>
              <a:rPr lang="en-US" sz="1200" b="0">
                <a:latin typeface="+mn-lt"/>
              </a:rPr>
              <a:t>suffix,</a:t>
            </a:r>
            <a:r>
              <a:rPr lang="en-US" sz="1200">
                <a:latin typeface="+mn-lt"/>
              </a:rPr>
              <a:t> for example, </a:t>
            </a:r>
            <a:r>
              <a:rPr lang="en-US" sz="1200" b="1">
                <a:latin typeface="+mn-lt"/>
              </a:rPr>
              <a:t>hard</a:t>
            </a:r>
            <a:r>
              <a:rPr lang="en-US" sz="1200" b="0">
                <a:latin typeface="+mn-lt"/>
              </a:rPr>
              <a:t>,</a:t>
            </a:r>
            <a:r>
              <a:rPr lang="en-US" sz="1200" b="1">
                <a:latin typeface="+mn-lt"/>
              </a:rPr>
              <a:t> harder</a:t>
            </a:r>
            <a:r>
              <a:rPr lang="en-US" sz="1200">
                <a:latin typeface="+mn-lt"/>
              </a:rPr>
              <a:t>.</a:t>
            </a:r>
            <a:endParaRPr lang="en-US" sz="1200">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a:latin typeface="+mn-lt"/>
              </a:rPr>
              <a:t>You may initially place your hand over the suffix as you ask students to read each word to support this process. </a:t>
            </a:r>
            <a:endParaRPr lang="en-US" sz="1200">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a:latin typeface="+mn-lt"/>
              </a:rPr>
              <a:t>Choose some students to tell you what each word means. </a:t>
            </a:r>
            <a:r>
              <a:rPr lang="en-US"/>
              <a:t>Encourage them to use the language from the taught catchphrase: ‘compared to something else’.</a:t>
            </a:r>
          </a:p>
          <a:p>
            <a:endParaRPr lang="en-US" sz="1200" b="1">
              <a:latin typeface="+mn-lt"/>
            </a:endParaRPr>
          </a:p>
          <a:p>
            <a:r>
              <a:rPr lang="en-US" sz="1200" b="1">
                <a:latin typeface="+mn-lt"/>
              </a:rPr>
              <a:t>Provide corrective feedback as needed:</a:t>
            </a:r>
            <a:endParaRPr lang="en-US" sz="1200" b="1">
              <a:latin typeface="+mn-lt"/>
              <a:ea typeface="Calibri"/>
              <a:cs typeface="Calibri"/>
            </a:endParaRPr>
          </a:p>
          <a:p>
            <a:r>
              <a:rPr lang="en-US" sz="1200">
                <a:latin typeface="+mn-lt"/>
              </a:rPr>
              <a:t>If any students have difficulty, model this process for them. Then ask students to try again.</a:t>
            </a:r>
            <a:endParaRPr lang="en-US" sz="1200">
              <a:latin typeface="+mn-lt"/>
              <a:ea typeface="Calibri"/>
              <a:cs typeface="Calibri"/>
            </a:endParaRPr>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9</a:t>
            </a:fld>
            <a:endParaRPr lang="en-AU"/>
          </a:p>
        </p:txBody>
      </p:sp>
    </p:spTree>
    <p:extLst>
      <p:ext uri="{BB962C8B-B14F-4D97-AF65-F5344CB8AC3E}">
        <p14:creationId xmlns:p14="http://schemas.microsoft.com/office/powerpoint/2010/main" val="121487466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8" Type="http://schemas.openxmlformats.org/officeDocument/2006/relationships/image" Target="../media/image7.svg"/><Relationship Id="rId3" Type="http://schemas.openxmlformats.org/officeDocument/2006/relationships/image" Target="../media/image4.png"/><Relationship Id="rId7"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9.svg"/><Relationship Id="rId5" Type="http://schemas.openxmlformats.org/officeDocument/2006/relationships/image" Target="../media/image8.png"/><Relationship Id="rId4" Type="http://schemas.openxmlformats.org/officeDocument/2006/relationships/image" Target="../media/image5.sv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8.png"/><Relationship Id="rId7" Type="http://schemas.openxmlformats.org/officeDocument/2006/relationships/image" Target="../media/image10.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svg"/><Relationship Id="rId5" Type="http://schemas.openxmlformats.org/officeDocument/2006/relationships/image" Target="../media/image4.png"/><Relationship Id="rId4" Type="http://schemas.openxmlformats.org/officeDocument/2006/relationships/image" Target="../media/image9.sv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12.sv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5.sv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5.svg"/></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5.svg"/></Relationships>
</file>

<file path=ppt/slideLayouts/_rels/slideLayout17.xml.rels><?xml version="1.0" encoding="UTF-8" standalone="yes"?>
<Relationships xmlns="http://schemas.openxmlformats.org/package/2006/relationships"><Relationship Id="rId8" Type="http://schemas.openxmlformats.org/officeDocument/2006/relationships/hyperlink" Target="https://www.literacyhub.edu.au/" TargetMode="External"/><Relationship Id="rId3" Type="http://schemas.openxmlformats.org/officeDocument/2006/relationships/image" Target="../media/image14.svg"/><Relationship Id="rId7" Type="http://schemas.openxmlformats.org/officeDocument/2006/relationships/image" Target="../media/image16.jpeg"/><Relationship Id="rId2" Type="http://schemas.openxmlformats.org/officeDocument/2006/relationships/image" Target="../media/image13.png"/><Relationship Id="rId1" Type="http://schemas.openxmlformats.org/officeDocument/2006/relationships/slideMaster" Target="../slideMasters/slideMaster1.xml"/><Relationship Id="rId6" Type="http://schemas.openxmlformats.org/officeDocument/2006/relationships/image" Target="file:////Users/ajabongiornonew/ESA%20Design/0_2024%20WIP/LitHub%20Phases%20Templates/PP%20Templates/Links/Laptop-Icon_TH.png" TargetMode="External"/><Relationship Id="rId5" Type="http://schemas.openxmlformats.org/officeDocument/2006/relationships/image" Target="../media/image15.png"/><Relationship Id="rId4" Type="http://schemas.openxmlformats.org/officeDocument/2006/relationships/image" Target="../media/image1.png"/></Relationships>
</file>

<file path=ppt/slideLayouts/_rels/slideLayout18.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image" Target="../media/image17.png"/><Relationship Id="rId7" Type="http://schemas.openxmlformats.org/officeDocument/2006/relationships/image" Target="../media/image1.png"/><Relationship Id="rId2" Type="http://schemas.openxmlformats.org/officeDocument/2006/relationships/slideMaster" Target="../slideMasters/slideMaster1.xml"/><Relationship Id="rId1" Type="http://schemas.openxmlformats.org/officeDocument/2006/relationships/tags" Target="../tags/tag3.xml"/><Relationship Id="rId6" Type="http://schemas.openxmlformats.org/officeDocument/2006/relationships/image" Target="../media/image14.svg"/><Relationship Id="rId11" Type="http://schemas.openxmlformats.org/officeDocument/2006/relationships/image" Target="../media/image16.jpeg"/><Relationship Id="rId5" Type="http://schemas.openxmlformats.org/officeDocument/2006/relationships/image" Target="../media/image13.png"/><Relationship Id="rId10" Type="http://schemas.openxmlformats.org/officeDocument/2006/relationships/hyperlink" Target="https://www.literacyhub.edu.au/plan-teach-and-assess/lesson-packs/" TargetMode="External"/><Relationship Id="rId4" Type="http://schemas.openxmlformats.org/officeDocument/2006/relationships/image" Target="file:////Volumes/Big%20Storage/0_For%20MacBook%20Pro%20Changeover/ESA%20Design/0_2024%20WIP/LitHub%20Phases%20Templates/Word%20Templates/Links/phase2-lozenge.png" TargetMode="External"/><Relationship Id="rId9" Type="http://schemas.openxmlformats.org/officeDocument/2006/relationships/image" Target="../media/image19.svg"/></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12.svg"/></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image" Target="../media/image1.png"/><Relationship Id="rId7" Type="http://schemas.openxmlformats.org/officeDocument/2006/relationships/image" Target="../media/image21.svg"/><Relationship Id="rId2" Type="http://schemas.openxmlformats.org/officeDocument/2006/relationships/slideMaster" Target="../slideMasters/slideMaster1.xml"/><Relationship Id="rId1" Type="http://schemas.openxmlformats.org/officeDocument/2006/relationships/tags" Target="../tags/tag4.xml"/><Relationship Id="rId6" Type="http://schemas.openxmlformats.org/officeDocument/2006/relationships/image" Target="../media/image20.png"/><Relationship Id="rId11" Type="http://schemas.openxmlformats.org/officeDocument/2006/relationships/image" Target="../media/image12.svg"/><Relationship Id="rId5" Type="http://schemas.openxmlformats.org/officeDocument/2006/relationships/image" Target="../media/image5.svg"/><Relationship Id="rId10" Type="http://schemas.openxmlformats.org/officeDocument/2006/relationships/image" Target="../media/image11.png"/><Relationship Id="rId4" Type="http://schemas.openxmlformats.org/officeDocument/2006/relationships/image" Target="../media/image4.png"/><Relationship Id="rId9" Type="http://schemas.openxmlformats.org/officeDocument/2006/relationships/image" Target="../media/image23.svg"/></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12.svg"/><Relationship Id="rId2" Type="http://schemas.openxmlformats.org/officeDocument/2006/relationships/slideMaster" Target="../slideMasters/slideMaster1.xml"/><Relationship Id="rId1" Type="http://schemas.openxmlformats.org/officeDocument/2006/relationships/tags" Target="../tags/tag5.xml"/><Relationship Id="rId6" Type="http://schemas.openxmlformats.org/officeDocument/2006/relationships/image" Target="../media/image11.png"/><Relationship Id="rId5" Type="http://schemas.openxmlformats.org/officeDocument/2006/relationships/image" Target="../media/image7.svg"/><Relationship Id="rId4" Type="http://schemas.openxmlformats.org/officeDocument/2006/relationships/image" Target="../media/image6.png"/></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27.svg"/><Relationship Id="rId5" Type="http://schemas.openxmlformats.org/officeDocument/2006/relationships/image" Target="../media/image26.png"/><Relationship Id="rId4" Type="http://schemas.openxmlformats.org/officeDocument/2006/relationships/image" Target="../media/image25.svg"/></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12.svg"/><Relationship Id="rId2" Type="http://schemas.openxmlformats.org/officeDocument/2006/relationships/slideMaster" Target="../slideMasters/slideMaster1.xml"/><Relationship Id="rId1" Type="http://schemas.openxmlformats.org/officeDocument/2006/relationships/tags" Target="../tags/tag6.xml"/><Relationship Id="rId6" Type="http://schemas.openxmlformats.org/officeDocument/2006/relationships/image" Target="../media/image11.png"/><Relationship Id="rId5" Type="http://schemas.openxmlformats.org/officeDocument/2006/relationships/image" Target="../media/image7.svg"/><Relationship Id="rId4" Type="http://schemas.openxmlformats.org/officeDocument/2006/relationships/image" Target="../media/image6.png"/></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12.svg"/><Relationship Id="rId2" Type="http://schemas.openxmlformats.org/officeDocument/2006/relationships/slideMaster" Target="../slideMasters/slideMaster1.xml"/><Relationship Id="rId1" Type="http://schemas.openxmlformats.org/officeDocument/2006/relationships/tags" Target="../tags/tag7.xml"/><Relationship Id="rId6" Type="http://schemas.openxmlformats.org/officeDocument/2006/relationships/image" Target="../media/image11.png"/><Relationship Id="rId5" Type="http://schemas.openxmlformats.org/officeDocument/2006/relationships/image" Target="../media/image7.svg"/><Relationship Id="rId4" Type="http://schemas.openxmlformats.org/officeDocument/2006/relationships/image" Target="../media/image6.png"/></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12.svg"/></Relationships>
</file>

<file path=ppt/slideLayouts/_rels/slideLayout26.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image" Target="../media/image1.png"/><Relationship Id="rId7" Type="http://schemas.openxmlformats.org/officeDocument/2006/relationships/image" Target="../media/image21.svg"/><Relationship Id="rId2" Type="http://schemas.openxmlformats.org/officeDocument/2006/relationships/slideMaster" Target="../slideMasters/slideMaster1.xml"/><Relationship Id="rId1" Type="http://schemas.openxmlformats.org/officeDocument/2006/relationships/tags" Target="../tags/tag8.xml"/><Relationship Id="rId6" Type="http://schemas.openxmlformats.org/officeDocument/2006/relationships/image" Target="../media/image20.png"/><Relationship Id="rId11" Type="http://schemas.openxmlformats.org/officeDocument/2006/relationships/image" Target="../media/image12.svg"/><Relationship Id="rId5" Type="http://schemas.openxmlformats.org/officeDocument/2006/relationships/image" Target="../media/image5.svg"/><Relationship Id="rId10" Type="http://schemas.openxmlformats.org/officeDocument/2006/relationships/image" Target="../media/image11.png"/><Relationship Id="rId4" Type="http://schemas.openxmlformats.org/officeDocument/2006/relationships/image" Target="../media/image4.png"/><Relationship Id="rId9" Type="http://schemas.openxmlformats.org/officeDocument/2006/relationships/image" Target="../media/image23.svg"/></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svg"/></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7.svg"/><Relationship Id="rId4" Type="http://schemas.openxmlformats.org/officeDocument/2006/relationships/image" Target="../media/image6.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sv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3.svg"/><Relationship Id="rId5" Type="http://schemas.openxmlformats.org/officeDocument/2006/relationships/image" Target="../media/image2.png"/><Relationship Id="rId4" Type="http://schemas.openxmlformats.org/officeDocument/2006/relationships/image" Target="../media/image5.sv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3.svg"/><Relationship Id="rId5" Type="http://schemas.openxmlformats.org/officeDocument/2006/relationships/image" Target="../media/image2.png"/><Relationship Id="rId4" Type="http://schemas.openxmlformats.org/officeDocument/2006/relationships/image" Target="../media/image7.svg"/></Relationships>
</file>

<file path=ppt/slideLayouts/_rels/slideLayout6.xml.rels><?xml version="1.0" encoding="UTF-8" standalone="yes"?>
<Relationships xmlns="http://schemas.openxmlformats.org/package/2006/relationships"><Relationship Id="rId8" Type="http://schemas.openxmlformats.org/officeDocument/2006/relationships/image" Target="../media/image3.svg"/><Relationship Id="rId3" Type="http://schemas.openxmlformats.org/officeDocument/2006/relationships/image" Target="../media/image4.png"/><Relationship Id="rId7"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7.svg"/><Relationship Id="rId5" Type="http://schemas.openxmlformats.org/officeDocument/2006/relationships/image" Target="../media/image6.png"/><Relationship Id="rId4" Type="http://schemas.openxmlformats.org/officeDocument/2006/relationships/image" Target="../media/image5.sv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9.sv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svg"/><Relationship Id="rId5" Type="http://schemas.openxmlformats.org/officeDocument/2006/relationships/image" Target="../media/image4.png"/><Relationship Id="rId4" Type="http://schemas.openxmlformats.org/officeDocument/2006/relationships/image" Target="../media/image9.sv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7.svg"/><Relationship Id="rId5" Type="http://schemas.openxmlformats.org/officeDocument/2006/relationships/image" Target="../media/image6.png"/><Relationship Id="rId4" Type="http://schemas.openxmlformats.org/officeDocument/2006/relationships/image" Target="../media/image9.svg"/></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Intention/Criteria 11.1">
    <p:spTree>
      <p:nvGrpSpPr>
        <p:cNvPr id="1" name=""/>
        <p:cNvGrpSpPr/>
        <p:nvPr/>
      </p:nvGrpSpPr>
      <p:grpSpPr>
        <a:xfrm>
          <a:off x="0" y="0"/>
          <a:ext cx="0" cy="0"/>
          <a:chOff x="0" y="0"/>
          <a:chExt cx="0" cy="0"/>
        </a:xfrm>
      </p:grpSpPr>
      <p:sp>
        <p:nvSpPr>
          <p:cNvPr id="17" name="Rounded Rectangle 16">
            <a:extLst>
              <a:ext uri="{FF2B5EF4-FFF2-40B4-BE49-F238E27FC236}">
                <a16:creationId xmlns:a16="http://schemas.microsoft.com/office/drawing/2014/main" id="{14C0B759-E816-C44B-9AB0-4528F191C8A1}"/>
              </a:ext>
            </a:extLst>
          </p:cNvPr>
          <p:cNvSpPr/>
          <p:nvPr userDrawn="1"/>
        </p:nvSpPr>
        <p:spPr>
          <a:xfrm>
            <a:off x="681871" y="742532"/>
            <a:ext cx="4552252"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ounded Rectangle 21">
            <a:extLst>
              <a:ext uri="{FF2B5EF4-FFF2-40B4-BE49-F238E27FC236}">
                <a16:creationId xmlns:a16="http://schemas.microsoft.com/office/drawing/2014/main" id="{BE4BB05F-3700-A842-A571-5D15213D8A95}"/>
              </a:ext>
            </a:extLst>
          </p:cNvPr>
          <p:cNvSpPr/>
          <p:nvPr userDrawn="1"/>
        </p:nvSpPr>
        <p:spPr>
          <a:xfrm>
            <a:off x="681871" y="3007548"/>
            <a:ext cx="4552252"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3" name="Text Placeholder 2">
            <a:extLst>
              <a:ext uri="{FF2B5EF4-FFF2-40B4-BE49-F238E27FC236}">
                <a16:creationId xmlns:a16="http://schemas.microsoft.com/office/drawing/2014/main" id="{94DBA4AF-3AB4-0044-A906-5032B6DE58B7}"/>
              </a:ext>
            </a:extLst>
          </p:cNvPr>
          <p:cNvSpPr>
            <a:spLocks noGrp="1"/>
          </p:cNvSpPr>
          <p:nvPr>
            <p:ph type="body" idx="12"/>
          </p:nvPr>
        </p:nvSpPr>
        <p:spPr>
          <a:xfrm>
            <a:off x="984800" y="1626945"/>
            <a:ext cx="8791301" cy="1122392"/>
          </a:xfrm>
        </p:spPr>
        <p:txBody>
          <a:bodyPr anchor="t" anchorCtr="0">
            <a:normAutofit/>
          </a:bodyPr>
          <a:lstStyle>
            <a:lvl1pPr marL="0" indent="0">
              <a:buNone/>
              <a:defRPr sz="3000" b="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4" name="Subtitle 2">
            <a:extLst>
              <a:ext uri="{FF2B5EF4-FFF2-40B4-BE49-F238E27FC236}">
                <a16:creationId xmlns:a16="http://schemas.microsoft.com/office/drawing/2014/main" id="{AA39E952-BD81-B94E-BF31-C83C1C329BC4}"/>
              </a:ext>
            </a:extLst>
          </p:cNvPr>
          <p:cNvSpPr>
            <a:spLocks noGrp="1"/>
          </p:cNvSpPr>
          <p:nvPr>
            <p:ph type="subTitle" idx="11"/>
          </p:nvPr>
        </p:nvSpPr>
        <p:spPr>
          <a:xfrm>
            <a:off x="984801" y="3053843"/>
            <a:ext cx="6405634" cy="645961"/>
          </a:xfrm>
        </p:spPr>
        <p:txBody>
          <a:bodyPr anchor="ctr" anchorCtr="0">
            <a:noAutofit/>
          </a:bodyPr>
          <a:lstStyle>
            <a:lvl1pPr marL="0" indent="0" algn="l">
              <a:lnSpc>
                <a:spcPct val="70000"/>
              </a:lnSpc>
              <a:buNone/>
              <a:defRPr sz="3500" b="1" i="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5" name="Text Placeholder 2">
            <a:extLst>
              <a:ext uri="{FF2B5EF4-FFF2-40B4-BE49-F238E27FC236}">
                <a16:creationId xmlns:a16="http://schemas.microsoft.com/office/drawing/2014/main" id="{90497567-E6AE-BE45-B49E-F505D9980941}"/>
              </a:ext>
            </a:extLst>
          </p:cNvPr>
          <p:cNvSpPr>
            <a:spLocks noGrp="1"/>
          </p:cNvSpPr>
          <p:nvPr>
            <p:ph type="body" idx="13"/>
          </p:nvPr>
        </p:nvSpPr>
        <p:spPr>
          <a:xfrm>
            <a:off x="984801" y="3891961"/>
            <a:ext cx="8791300" cy="1241130"/>
          </a:xfrm>
        </p:spPr>
        <p:txBody>
          <a:bodyPr anchor="t" anchorCtr="0">
            <a:normAutofit/>
          </a:bodyPr>
          <a:lstStyle>
            <a:lvl1pPr marL="0" indent="0">
              <a:buNone/>
              <a:defRPr sz="3000" b="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3" name="Rectangle: Rounded Corners 3">
            <a:extLst>
              <a:ext uri="{FF2B5EF4-FFF2-40B4-BE49-F238E27FC236}">
                <a16:creationId xmlns:a16="http://schemas.microsoft.com/office/drawing/2014/main" id="{84554976-782E-0043-EF73-D643D090D632}"/>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
        <p:nvSpPr>
          <p:cNvPr id="2" name="Rectangle 1">
            <a:extLst>
              <a:ext uri="{FF2B5EF4-FFF2-40B4-BE49-F238E27FC236}">
                <a16:creationId xmlns:a16="http://schemas.microsoft.com/office/drawing/2014/main" id="{A95D1437-AE89-CB87-3F87-B1A978D0188F}"/>
              </a:ext>
            </a:extLst>
          </p:cNvPr>
          <p:cNvSpPr/>
          <p:nvPr userDrawn="1"/>
        </p:nvSpPr>
        <p:spPr>
          <a:xfrm>
            <a:off x="0" y="1431"/>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67736299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We do + view + pen BLANK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4" name="Group 3">
            <a:extLst>
              <a:ext uri="{FF2B5EF4-FFF2-40B4-BE49-F238E27FC236}">
                <a16:creationId xmlns:a16="http://schemas.microsoft.com/office/drawing/2014/main" id="{7E24AB7D-3886-B54A-B2A3-55DA6F8F0BA7}"/>
              </a:ext>
            </a:extLst>
          </p:cNvPr>
          <p:cNvGrpSpPr/>
          <p:nvPr userDrawn="1"/>
        </p:nvGrpSpPr>
        <p:grpSpPr>
          <a:xfrm>
            <a:off x="11029911" y="291263"/>
            <a:ext cx="876718" cy="645960"/>
            <a:chOff x="11029911" y="291263"/>
            <a:chExt cx="876718" cy="645960"/>
          </a:xfrm>
        </p:grpSpPr>
        <p:sp>
          <p:nvSpPr>
            <p:cNvPr id="17" name="Rounded Rectangle 16">
              <a:extLst>
                <a:ext uri="{FF2B5EF4-FFF2-40B4-BE49-F238E27FC236}">
                  <a16:creationId xmlns:a16="http://schemas.microsoft.com/office/drawing/2014/main" id="{AFC8717E-2E2E-0842-A159-75BCCAF8D540}"/>
                </a:ext>
              </a:extLst>
            </p:cNvPr>
            <p:cNvSpPr/>
            <p:nvPr userDrawn="1"/>
          </p:nvSpPr>
          <p:spPr>
            <a:xfrm>
              <a:off x="11029911" y="291263"/>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Graphic 20" descr="Pencil outline">
              <a:extLst>
                <a:ext uri="{FF2B5EF4-FFF2-40B4-BE49-F238E27FC236}">
                  <a16:creationId xmlns:a16="http://schemas.microsoft.com/office/drawing/2014/main" id="{DBEBA0CA-1227-1542-8F10-01439DAD67B4}"/>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grpSp>
      <p:grpSp>
        <p:nvGrpSpPr>
          <p:cNvPr id="2" name="Group 1">
            <a:extLst>
              <a:ext uri="{FF2B5EF4-FFF2-40B4-BE49-F238E27FC236}">
                <a16:creationId xmlns:a16="http://schemas.microsoft.com/office/drawing/2014/main" id="{56A95C73-A096-1A4A-84E8-C2AD1AAEE8BE}"/>
              </a:ext>
            </a:extLst>
          </p:cNvPr>
          <p:cNvGrpSpPr/>
          <p:nvPr userDrawn="1"/>
        </p:nvGrpSpPr>
        <p:grpSpPr>
          <a:xfrm>
            <a:off x="9066803" y="291262"/>
            <a:ext cx="876718" cy="645960"/>
            <a:chOff x="9066803" y="291262"/>
            <a:chExt cx="876718" cy="645960"/>
          </a:xfrm>
        </p:grpSpPr>
        <p:sp>
          <p:nvSpPr>
            <p:cNvPr id="23" name="Rounded Rectangle 22">
              <a:extLst>
                <a:ext uri="{FF2B5EF4-FFF2-40B4-BE49-F238E27FC236}">
                  <a16:creationId xmlns:a16="http://schemas.microsoft.com/office/drawing/2014/main" id="{2D9CBA8A-AA92-8A46-B0BA-89A1B974D567}"/>
                </a:ext>
              </a:extLst>
            </p:cNvPr>
            <p:cNvSpPr/>
            <p:nvPr userDrawn="1"/>
          </p:nvSpPr>
          <p:spPr>
            <a:xfrm>
              <a:off x="9066803" y="291262"/>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7" name="Graphic 26" descr="Classroom outline">
              <a:extLst>
                <a:ext uri="{FF2B5EF4-FFF2-40B4-BE49-F238E27FC236}">
                  <a16:creationId xmlns:a16="http://schemas.microsoft.com/office/drawing/2014/main" id="{52B30A04-5BED-FE45-8D32-C244F98FC792}"/>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9198736" y="307816"/>
              <a:ext cx="612851" cy="612851"/>
            </a:xfrm>
            <a:prstGeom prst="rect">
              <a:avLst/>
            </a:prstGeom>
          </p:spPr>
        </p:pic>
      </p:grpSp>
      <p:grpSp>
        <p:nvGrpSpPr>
          <p:cNvPr id="3" name="Group 2">
            <a:extLst>
              <a:ext uri="{FF2B5EF4-FFF2-40B4-BE49-F238E27FC236}">
                <a16:creationId xmlns:a16="http://schemas.microsoft.com/office/drawing/2014/main" id="{1761F877-022D-2C4B-B24F-44E5924B41E6}"/>
              </a:ext>
            </a:extLst>
          </p:cNvPr>
          <p:cNvGrpSpPr/>
          <p:nvPr userDrawn="1"/>
        </p:nvGrpSpPr>
        <p:grpSpPr>
          <a:xfrm>
            <a:off x="10048357" y="291262"/>
            <a:ext cx="876718" cy="655143"/>
            <a:chOff x="10048357" y="291262"/>
            <a:chExt cx="876718" cy="655143"/>
          </a:xfrm>
        </p:grpSpPr>
        <p:sp>
          <p:nvSpPr>
            <p:cNvPr id="29" name="Rounded Rectangle 28">
              <a:extLst>
                <a:ext uri="{FF2B5EF4-FFF2-40B4-BE49-F238E27FC236}">
                  <a16:creationId xmlns:a16="http://schemas.microsoft.com/office/drawing/2014/main" id="{6B12110D-D7E8-9B48-A56E-8033ED91E703}"/>
                </a:ext>
              </a:extLst>
            </p:cNvPr>
            <p:cNvSpPr/>
            <p:nvPr userDrawn="1"/>
          </p:nvSpPr>
          <p:spPr>
            <a:xfrm>
              <a:off x="10048357" y="291262"/>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0" name="Graphic 29" descr="Glasses outline">
              <a:extLst>
                <a:ext uri="{FF2B5EF4-FFF2-40B4-BE49-F238E27FC236}">
                  <a16:creationId xmlns:a16="http://schemas.microsoft.com/office/drawing/2014/main" id="{7B6A47EF-7AEA-8F47-9033-51DD63369387}"/>
                </a:ext>
              </a:extLst>
            </p:cNvPr>
            <p:cNvPicPr>
              <a:picLocks noChangeAspect="1"/>
            </p:cNvPicPr>
            <p:nvPr userDrawn="1"/>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10166937" y="307816"/>
              <a:ext cx="638589" cy="638589"/>
            </a:xfrm>
            <a:prstGeom prst="rect">
              <a:avLst/>
            </a:prstGeom>
          </p:spPr>
        </p:pic>
      </p:grpSp>
      <p:sp>
        <p:nvSpPr>
          <p:cNvPr id="7" name="Rounded Rectangle 8">
            <a:extLst>
              <a:ext uri="{FF2B5EF4-FFF2-40B4-BE49-F238E27FC236}">
                <a16:creationId xmlns:a16="http://schemas.microsoft.com/office/drawing/2014/main" id="{6E49FD2D-6EB8-F7BC-04C2-62AEE302DD5B}"/>
              </a:ext>
            </a:extLst>
          </p:cNvPr>
          <p:cNvSpPr/>
          <p:nvPr userDrawn="1"/>
        </p:nvSpPr>
        <p:spPr>
          <a:xfrm>
            <a:off x="283765" y="299356"/>
            <a:ext cx="1840189"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1">
            <a:extLst>
              <a:ext uri="{FF2B5EF4-FFF2-40B4-BE49-F238E27FC236}">
                <a16:creationId xmlns:a16="http://schemas.microsoft.com/office/drawing/2014/main" id="{558D519A-44D2-A145-118A-20C11E45DE82}"/>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We do</a:t>
            </a:r>
          </a:p>
        </p:txBody>
      </p:sp>
      <p:sp>
        <p:nvSpPr>
          <p:cNvPr id="5" name="Rectangle 4">
            <a:extLst>
              <a:ext uri="{FF2B5EF4-FFF2-40B4-BE49-F238E27FC236}">
                <a16:creationId xmlns:a16="http://schemas.microsoft.com/office/drawing/2014/main" id="{1113F221-0E50-C4FB-702E-C146F428CFBF}"/>
              </a:ext>
            </a:extLst>
          </p:cNvPr>
          <p:cNvSpPr/>
          <p:nvPr userDrawn="1"/>
        </p:nvSpPr>
        <p:spPr>
          <a:xfrm>
            <a:off x="0" y="1431"/>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Rounded Corners 3">
            <a:extLst>
              <a:ext uri="{FF2B5EF4-FFF2-40B4-BE49-F238E27FC236}">
                <a16:creationId xmlns:a16="http://schemas.microsoft.com/office/drawing/2014/main" id="{1B42A59F-26AD-4A35-C650-4FA9D4B48107}"/>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61635082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We do + pen + chin BLANK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7" name="Rounded Rectangle 16">
            <a:extLst>
              <a:ext uri="{FF2B5EF4-FFF2-40B4-BE49-F238E27FC236}">
                <a16:creationId xmlns:a16="http://schemas.microsoft.com/office/drawing/2014/main" id="{AFC8717E-2E2E-0842-A159-75BCCAF8D540}"/>
              </a:ext>
            </a:extLst>
          </p:cNvPr>
          <p:cNvSpPr/>
          <p:nvPr userDrawn="1"/>
        </p:nvSpPr>
        <p:spPr>
          <a:xfrm>
            <a:off x="11029911" y="291263"/>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 name="Group 1">
            <a:extLst>
              <a:ext uri="{FF2B5EF4-FFF2-40B4-BE49-F238E27FC236}">
                <a16:creationId xmlns:a16="http://schemas.microsoft.com/office/drawing/2014/main" id="{56A95C73-A096-1A4A-84E8-C2AD1AAEE8BE}"/>
              </a:ext>
            </a:extLst>
          </p:cNvPr>
          <p:cNvGrpSpPr/>
          <p:nvPr userDrawn="1"/>
        </p:nvGrpSpPr>
        <p:grpSpPr>
          <a:xfrm>
            <a:off x="9066803" y="291262"/>
            <a:ext cx="876718" cy="645960"/>
            <a:chOff x="9066803" y="291262"/>
            <a:chExt cx="876718" cy="645960"/>
          </a:xfrm>
        </p:grpSpPr>
        <p:sp>
          <p:nvSpPr>
            <p:cNvPr id="23" name="Rounded Rectangle 22">
              <a:extLst>
                <a:ext uri="{FF2B5EF4-FFF2-40B4-BE49-F238E27FC236}">
                  <a16:creationId xmlns:a16="http://schemas.microsoft.com/office/drawing/2014/main" id="{2D9CBA8A-AA92-8A46-B0BA-89A1B974D567}"/>
                </a:ext>
              </a:extLst>
            </p:cNvPr>
            <p:cNvSpPr/>
            <p:nvPr userDrawn="1"/>
          </p:nvSpPr>
          <p:spPr>
            <a:xfrm>
              <a:off x="9066803" y="291262"/>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7" name="Graphic 26" descr="Classroom outline">
              <a:extLst>
                <a:ext uri="{FF2B5EF4-FFF2-40B4-BE49-F238E27FC236}">
                  <a16:creationId xmlns:a16="http://schemas.microsoft.com/office/drawing/2014/main" id="{52B30A04-5BED-FE45-8D32-C244F98FC792}"/>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9198736" y="307816"/>
              <a:ext cx="612851" cy="612851"/>
            </a:xfrm>
            <a:prstGeom prst="rect">
              <a:avLst/>
            </a:prstGeom>
          </p:spPr>
        </p:pic>
      </p:grpSp>
      <p:sp>
        <p:nvSpPr>
          <p:cNvPr id="29" name="Rounded Rectangle 28">
            <a:extLst>
              <a:ext uri="{FF2B5EF4-FFF2-40B4-BE49-F238E27FC236}">
                <a16:creationId xmlns:a16="http://schemas.microsoft.com/office/drawing/2014/main" id="{6B12110D-D7E8-9B48-A56E-8033ED91E703}"/>
              </a:ext>
            </a:extLst>
          </p:cNvPr>
          <p:cNvSpPr/>
          <p:nvPr userDrawn="1"/>
        </p:nvSpPr>
        <p:spPr>
          <a:xfrm>
            <a:off x="10048357" y="291262"/>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ounded Rectangle 8">
            <a:extLst>
              <a:ext uri="{FF2B5EF4-FFF2-40B4-BE49-F238E27FC236}">
                <a16:creationId xmlns:a16="http://schemas.microsoft.com/office/drawing/2014/main" id="{6E49FD2D-6EB8-F7BC-04C2-62AEE302DD5B}"/>
              </a:ext>
            </a:extLst>
          </p:cNvPr>
          <p:cNvSpPr/>
          <p:nvPr userDrawn="1"/>
        </p:nvSpPr>
        <p:spPr>
          <a:xfrm>
            <a:off x="283765" y="299356"/>
            <a:ext cx="1840189"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1">
            <a:extLst>
              <a:ext uri="{FF2B5EF4-FFF2-40B4-BE49-F238E27FC236}">
                <a16:creationId xmlns:a16="http://schemas.microsoft.com/office/drawing/2014/main" id="{558D519A-44D2-A145-118A-20C11E45DE82}"/>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We do</a:t>
            </a:r>
          </a:p>
        </p:txBody>
      </p:sp>
      <p:pic>
        <p:nvPicPr>
          <p:cNvPr id="21" name="Graphic 20" descr="Pencil outline">
            <a:extLst>
              <a:ext uri="{FF2B5EF4-FFF2-40B4-BE49-F238E27FC236}">
                <a16:creationId xmlns:a16="http://schemas.microsoft.com/office/drawing/2014/main" id="{DBEBA0CA-1227-1542-8F10-01439DAD67B4}"/>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0242468" y="369232"/>
            <a:ext cx="490017" cy="490017"/>
          </a:xfrm>
          <a:prstGeom prst="rect">
            <a:avLst/>
          </a:prstGeom>
        </p:spPr>
      </p:pic>
      <p:pic>
        <p:nvPicPr>
          <p:cNvPr id="10" name="Picture 9">
            <a:extLst>
              <a:ext uri="{FF2B5EF4-FFF2-40B4-BE49-F238E27FC236}">
                <a16:creationId xmlns:a16="http://schemas.microsoft.com/office/drawing/2014/main" id="{CFAC27D8-FDCE-A2D7-2C2D-65C7D399DD88}"/>
              </a:ext>
            </a:extLst>
          </p:cNvPr>
          <p:cNvPicPr>
            <a:picLocks noChangeAspect="1"/>
          </p:cNvPicPr>
          <p:nvPr userDrawn="1"/>
        </p:nvPicPr>
        <p:blipFill>
          <a:blip r:embed="rId7"/>
          <a:stretch>
            <a:fillRect/>
          </a:stretch>
        </p:blipFill>
        <p:spPr>
          <a:xfrm>
            <a:off x="11140873" y="252544"/>
            <a:ext cx="628409" cy="733144"/>
          </a:xfrm>
          <a:prstGeom prst="rect">
            <a:avLst/>
          </a:prstGeom>
        </p:spPr>
      </p:pic>
      <p:sp>
        <p:nvSpPr>
          <p:cNvPr id="3" name="Rectangle 2">
            <a:extLst>
              <a:ext uri="{FF2B5EF4-FFF2-40B4-BE49-F238E27FC236}">
                <a16:creationId xmlns:a16="http://schemas.microsoft.com/office/drawing/2014/main" id="{ACE00D1D-C3A2-A209-D22A-490D8EBA5815}"/>
              </a:ext>
            </a:extLst>
          </p:cNvPr>
          <p:cNvSpPr/>
          <p:nvPr userDrawn="1"/>
        </p:nvSpPr>
        <p:spPr>
          <a:xfrm>
            <a:off x="0" y="1431"/>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Rounded Corners 3">
            <a:extLst>
              <a:ext uri="{FF2B5EF4-FFF2-40B4-BE49-F238E27FC236}">
                <a16:creationId xmlns:a16="http://schemas.microsoft.com/office/drawing/2014/main" id="{F4C16568-61BD-4768-9F6E-4DFAD91183D3}"/>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0642368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You do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2" name="Group 1">
            <a:extLst>
              <a:ext uri="{FF2B5EF4-FFF2-40B4-BE49-F238E27FC236}">
                <a16:creationId xmlns:a16="http://schemas.microsoft.com/office/drawing/2014/main" id="{96C72814-3046-4147-B53C-2F7C2833FAE9}"/>
              </a:ext>
            </a:extLst>
          </p:cNvPr>
          <p:cNvGrpSpPr/>
          <p:nvPr userDrawn="1"/>
        </p:nvGrpSpPr>
        <p:grpSpPr>
          <a:xfrm>
            <a:off x="11029911" y="263900"/>
            <a:ext cx="876718" cy="688952"/>
            <a:chOff x="11029911" y="263900"/>
            <a:chExt cx="876718" cy="688952"/>
          </a:xfrm>
        </p:grpSpPr>
        <p:sp>
          <p:nvSpPr>
            <p:cNvPr id="16" name="Rounded Rectangle 15">
              <a:extLst>
                <a:ext uri="{FF2B5EF4-FFF2-40B4-BE49-F238E27FC236}">
                  <a16:creationId xmlns:a16="http://schemas.microsoft.com/office/drawing/2014/main" id="{035E6C16-8630-1240-88BA-C5AD01E074DA}"/>
                </a:ext>
              </a:extLst>
            </p:cNvPr>
            <p:cNvSpPr/>
            <p:nvPr userDrawn="1"/>
          </p:nvSpPr>
          <p:spPr>
            <a:xfrm>
              <a:off x="11029911" y="291263"/>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Graphic 13" descr="Users outline">
              <a:extLst>
                <a:ext uri="{FF2B5EF4-FFF2-40B4-BE49-F238E27FC236}">
                  <a16:creationId xmlns:a16="http://schemas.microsoft.com/office/drawing/2014/main" id="{634BAB07-2598-0A46-8903-42D5B0FDE945}"/>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23794" y="263900"/>
              <a:ext cx="688952" cy="688952"/>
            </a:xfrm>
            <a:prstGeom prst="rect">
              <a:avLst/>
            </a:prstGeom>
          </p:spPr>
        </p:pic>
      </p:grpSp>
      <p:sp>
        <p:nvSpPr>
          <p:cNvPr id="4" name="Rounded Rectangle 8">
            <a:extLst>
              <a:ext uri="{FF2B5EF4-FFF2-40B4-BE49-F238E27FC236}">
                <a16:creationId xmlns:a16="http://schemas.microsoft.com/office/drawing/2014/main" id="{ED1917D4-6119-E147-AAA1-7B6504609D5C}"/>
              </a:ext>
            </a:extLst>
          </p:cNvPr>
          <p:cNvSpPr/>
          <p:nvPr userDrawn="1"/>
        </p:nvSpPr>
        <p:spPr>
          <a:xfrm>
            <a:off x="283765" y="299356"/>
            <a:ext cx="1840189"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1">
            <a:extLst>
              <a:ext uri="{FF2B5EF4-FFF2-40B4-BE49-F238E27FC236}">
                <a16:creationId xmlns:a16="http://schemas.microsoft.com/office/drawing/2014/main" id="{BC2CA037-E0DF-9410-3B11-EF5E7E69B778}"/>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You do</a:t>
            </a:r>
          </a:p>
        </p:txBody>
      </p:sp>
      <p:sp>
        <p:nvSpPr>
          <p:cNvPr id="3" name="Rectangle 2">
            <a:extLst>
              <a:ext uri="{FF2B5EF4-FFF2-40B4-BE49-F238E27FC236}">
                <a16:creationId xmlns:a16="http://schemas.microsoft.com/office/drawing/2014/main" id="{604EB556-4B81-B3A8-F502-8BA0B9D15C6D}"/>
              </a:ext>
            </a:extLst>
          </p:cNvPr>
          <p:cNvSpPr/>
          <p:nvPr userDrawn="1"/>
        </p:nvSpPr>
        <p:spPr>
          <a:xfrm>
            <a:off x="0" y="1431"/>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Rounded Corners 3">
            <a:extLst>
              <a:ext uri="{FF2B5EF4-FFF2-40B4-BE49-F238E27FC236}">
                <a16:creationId xmlns:a16="http://schemas.microsoft.com/office/drawing/2014/main" id="{71340DEE-B3F0-BD24-12E2-A43B3CB49077}"/>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77612687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Check for understanding A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7" name="Rounded Rectangle 6">
            <a:extLst>
              <a:ext uri="{FF2B5EF4-FFF2-40B4-BE49-F238E27FC236}">
                <a16:creationId xmlns:a16="http://schemas.microsoft.com/office/drawing/2014/main" id="{65416895-8037-BA45-95E8-B04F3E425DA5}"/>
              </a:ext>
            </a:extLst>
          </p:cNvPr>
          <p:cNvSpPr/>
          <p:nvPr userDrawn="1"/>
        </p:nvSpPr>
        <p:spPr>
          <a:xfrm>
            <a:off x="283764" y="299356"/>
            <a:ext cx="5191415"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56C06D6E-9D6A-B548-844A-32470D7D12A6}"/>
              </a:ext>
            </a:extLst>
          </p:cNvPr>
          <p:cNvSpPr txBox="1">
            <a:spLocks/>
          </p:cNvSpPr>
          <p:nvPr userDrawn="1"/>
        </p:nvSpPr>
        <p:spPr>
          <a:xfrm>
            <a:off x="586694" y="301851"/>
            <a:ext cx="5101659"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solidFill>
                  <a:srgbClr val="0E1E42"/>
                </a:solidFill>
                <a:latin typeface="Calibri" panose="020F0502020204030204" pitchFamily="34" charset="0"/>
                <a:cs typeface="Calibri" panose="020F0502020204030204" pitchFamily="34" charset="0"/>
              </a:rPr>
              <a:t>Check for understanding</a:t>
            </a:r>
          </a:p>
        </p:txBody>
      </p:sp>
      <p:grpSp>
        <p:nvGrpSpPr>
          <p:cNvPr id="4" name="Group 3">
            <a:extLst>
              <a:ext uri="{FF2B5EF4-FFF2-40B4-BE49-F238E27FC236}">
                <a16:creationId xmlns:a16="http://schemas.microsoft.com/office/drawing/2014/main" id="{255A2419-CE2C-BB9C-8AC4-231CBDCD111F}"/>
              </a:ext>
            </a:extLst>
          </p:cNvPr>
          <p:cNvGrpSpPr/>
          <p:nvPr userDrawn="1"/>
        </p:nvGrpSpPr>
        <p:grpSpPr>
          <a:xfrm>
            <a:off x="11029911" y="291263"/>
            <a:ext cx="876718" cy="645960"/>
            <a:chOff x="11029911" y="291263"/>
            <a:chExt cx="876718" cy="645960"/>
          </a:xfrm>
        </p:grpSpPr>
        <p:sp>
          <p:nvSpPr>
            <p:cNvPr id="5" name="Rounded Rectangle 2">
              <a:extLst>
                <a:ext uri="{FF2B5EF4-FFF2-40B4-BE49-F238E27FC236}">
                  <a16:creationId xmlns:a16="http://schemas.microsoft.com/office/drawing/2014/main" id="{7D843F25-2AFB-7E73-A3E8-11CBA32AEB8C}"/>
                </a:ext>
              </a:extLst>
            </p:cNvPr>
            <p:cNvSpPr/>
            <p:nvPr userDrawn="1"/>
          </p:nvSpPr>
          <p:spPr>
            <a:xfrm>
              <a:off x="11029911" y="291263"/>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Graphic 8" descr="Pencil outline">
              <a:extLst>
                <a:ext uri="{FF2B5EF4-FFF2-40B4-BE49-F238E27FC236}">
                  <a16:creationId xmlns:a16="http://schemas.microsoft.com/office/drawing/2014/main" id="{24511098-83BB-351C-11BC-675D88290BB2}"/>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grpSp>
      <p:sp>
        <p:nvSpPr>
          <p:cNvPr id="2" name="Rectangle 1">
            <a:extLst>
              <a:ext uri="{FF2B5EF4-FFF2-40B4-BE49-F238E27FC236}">
                <a16:creationId xmlns:a16="http://schemas.microsoft.com/office/drawing/2014/main" id="{5F95CD6C-9729-BE64-1CB1-4ED9C9B2C026}"/>
              </a:ext>
            </a:extLst>
          </p:cNvPr>
          <p:cNvSpPr/>
          <p:nvPr userDrawn="1"/>
        </p:nvSpPr>
        <p:spPr>
          <a:xfrm>
            <a:off x="0" y="1431"/>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Rounded Corners 3">
            <a:extLst>
              <a:ext uri="{FF2B5EF4-FFF2-40B4-BE49-F238E27FC236}">
                <a16:creationId xmlns:a16="http://schemas.microsoft.com/office/drawing/2014/main" id="{26F9B60D-9DBF-837A-A5A3-3FE53E0D1D77}"/>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51973221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heck for understanding A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7" name="Rounded Rectangle 6">
            <a:extLst>
              <a:ext uri="{FF2B5EF4-FFF2-40B4-BE49-F238E27FC236}">
                <a16:creationId xmlns:a16="http://schemas.microsoft.com/office/drawing/2014/main" id="{65416895-8037-BA45-95E8-B04F3E425DA5}"/>
              </a:ext>
            </a:extLst>
          </p:cNvPr>
          <p:cNvSpPr/>
          <p:nvPr userDrawn="1"/>
        </p:nvSpPr>
        <p:spPr>
          <a:xfrm>
            <a:off x="283764" y="299356"/>
            <a:ext cx="5191415"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56C06D6E-9D6A-B548-844A-32470D7D12A6}"/>
              </a:ext>
            </a:extLst>
          </p:cNvPr>
          <p:cNvSpPr txBox="1">
            <a:spLocks/>
          </p:cNvSpPr>
          <p:nvPr userDrawn="1"/>
        </p:nvSpPr>
        <p:spPr>
          <a:xfrm>
            <a:off x="586694" y="301851"/>
            <a:ext cx="5101659"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solidFill>
                  <a:srgbClr val="0E1E42"/>
                </a:solidFill>
                <a:latin typeface="Calibri" panose="020F0502020204030204" pitchFamily="34" charset="0"/>
                <a:cs typeface="Calibri" panose="020F0502020204030204" pitchFamily="34" charset="0"/>
              </a:rPr>
              <a:t>Check for understanding</a:t>
            </a:r>
          </a:p>
        </p:txBody>
      </p:sp>
      <p:sp>
        <p:nvSpPr>
          <p:cNvPr id="5" name="Rounded Rectangle 2">
            <a:extLst>
              <a:ext uri="{FF2B5EF4-FFF2-40B4-BE49-F238E27FC236}">
                <a16:creationId xmlns:a16="http://schemas.microsoft.com/office/drawing/2014/main" id="{7D843F25-2AFB-7E73-A3E8-11CBA32AEB8C}"/>
              </a:ext>
            </a:extLst>
          </p:cNvPr>
          <p:cNvSpPr/>
          <p:nvPr userDrawn="1"/>
        </p:nvSpPr>
        <p:spPr>
          <a:xfrm>
            <a:off x="11029911" y="291263"/>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Picture 13">
            <a:extLst>
              <a:ext uri="{FF2B5EF4-FFF2-40B4-BE49-F238E27FC236}">
                <a16:creationId xmlns:a16="http://schemas.microsoft.com/office/drawing/2014/main" id="{416C4BAC-26A8-F322-2D53-51BA19A19029}"/>
              </a:ext>
            </a:extLst>
          </p:cNvPr>
          <p:cNvPicPr>
            <a:picLocks noChangeAspect="1"/>
          </p:cNvPicPr>
          <p:nvPr userDrawn="1"/>
        </p:nvPicPr>
        <p:blipFill>
          <a:blip r:embed="rId3"/>
          <a:stretch>
            <a:fillRect/>
          </a:stretch>
        </p:blipFill>
        <p:spPr>
          <a:xfrm>
            <a:off x="11155273" y="252544"/>
            <a:ext cx="628409" cy="733144"/>
          </a:xfrm>
          <a:prstGeom prst="rect">
            <a:avLst/>
          </a:prstGeom>
        </p:spPr>
      </p:pic>
      <p:sp>
        <p:nvSpPr>
          <p:cNvPr id="2" name="Rectangle 1">
            <a:extLst>
              <a:ext uri="{FF2B5EF4-FFF2-40B4-BE49-F238E27FC236}">
                <a16:creationId xmlns:a16="http://schemas.microsoft.com/office/drawing/2014/main" id="{31BAFD13-9557-629B-E945-D89D30A6AB85}"/>
              </a:ext>
            </a:extLst>
          </p:cNvPr>
          <p:cNvSpPr/>
          <p:nvPr userDrawn="1"/>
        </p:nvSpPr>
        <p:spPr>
          <a:xfrm>
            <a:off x="0" y="1431"/>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Rounded Corners 3">
            <a:extLst>
              <a:ext uri="{FF2B5EF4-FFF2-40B4-BE49-F238E27FC236}">
                <a16:creationId xmlns:a16="http://schemas.microsoft.com/office/drawing/2014/main" id="{358461BA-D452-514F-465B-9BA122EB2AE5}"/>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15051650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heck for understanding B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C8D00A3E-38EC-2D41-B828-07984F735DFD}"/>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7" name="Rounded Rectangle 6">
            <a:extLst>
              <a:ext uri="{FF2B5EF4-FFF2-40B4-BE49-F238E27FC236}">
                <a16:creationId xmlns:a16="http://schemas.microsoft.com/office/drawing/2014/main" id="{C9E3BA2C-3004-474B-9965-AC5FCEA725CC}"/>
              </a:ext>
            </a:extLst>
          </p:cNvPr>
          <p:cNvSpPr/>
          <p:nvPr userDrawn="1"/>
        </p:nvSpPr>
        <p:spPr>
          <a:xfrm>
            <a:off x="283765" y="299355"/>
            <a:ext cx="3418714" cy="918569"/>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C83F05EC-9A49-4D49-896A-D101A5CCE42A}"/>
              </a:ext>
            </a:extLst>
          </p:cNvPr>
          <p:cNvSpPr txBox="1">
            <a:spLocks/>
          </p:cNvSpPr>
          <p:nvPr userDrawn="1"/>
        </p:nvSpPr>
        <p:spPr>
          <a:xfrm>
            <a:off x="586695" y="361024"/>
            <a:ext cx="2947490" cy="84747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nSpc>
                <a:spcPct val="80000"/>
              </a:lnSpc>
            </a:pPr>
            <a:r>
              <a:rPr lang="en-US" sz="3400">
                <a:solidFill>
                  <a:srgbClr val="0E1E42"/>
                </a:solidFill>
                <a:latin typeface="Calibri" panose="020F0502020204030204" pitchFamily="34" charset="0"/>
                <a:cs typeface="Calibri" panose="020F0502020204030204" pitchFamily="34" charset="0"/>
              </a:rPr>
              <a:t>Check for understanding</a:t>
            </a:r>
          </a:p>
        </p:txBody>
      </p:sp>
      <p:grpSp>
        <p:nvGrpSpPr>
          <p:cNvPr id="3" name="Group 2">
            <a:extLst>
              <a:ext uri="{FF2B5EF4-FFF2-40B4-BE49-F238E27FC236}">
                <a16:creationId xmlns:a16="http://schemas.microsoft.com/office/drawing/2014/main" id="{591A6AC1-FAF8-2B0F-073D-AB8912B6E9CA}"/>
              </a:ext>
            </a:extLst>
          </p:cNvPr>
          <p:cNvGrpSpPr/>
          <p:nvPr userDrawn="1"/>
        </p:nvGrpSpPr>
        <p:grpSpPr>
          <a:xfrm>
            <a:off x="11029911" y="291263"/>
            <a:ext cx="876718" cy="645960"/>
            <a:chOff x="11029911" y="291263"/>
            <a:chExt cx="876718" cy="645960"/>
          </a:xfrm>
        </p:grpSpPr>
        <p:sp>
          <p:nvSpPr>
            <p:cNvPr id="4" name="Rounded Rectangle 2">
              <a:extLst>
                <a:ext uri="{FF2B5EF4-FFF2-40B4-BE49-F238E27FC236}">
                  <a16:creationId xmlns:a16="http://schemas.microsoft.com/office/drawing/2014/main" id="{76270C31-08E1-B0C0-9F9C-79A266CC4B23}"/>
                </a:ext>
              </a:extLst>
            </p:cNvPr>
            <p:cNvSpPr/>
            <p:nvPr userDrawn="1"/>
          </p:nvSpPr>
          <p:spPr>
            <a:xfrm>
              <a:off x="11029911" y="291263"/>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Graphic 4" descr="Pencil outline">
              <a:extLst>
                <a:ext uri="{FF2B5EF4-FFF2-40B4-BE49-F238E27FC236}">
                  <a16:creationId xmlns:a16="http://schemas.microsoft.com/office/drawing/2014/main" id="{03A298B5-199E-BE46-4951-EBE4BB3F3FEB}"/>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grpSp>
      <p:sp>
        <p:nvSpPr>
          <p:cNvPr id="2" name="Rectangle 1">
            <a:extLst>
              <a:ext uri="{FF2B5EF4-FFF2-40B4-BE49-F238E27FC236}">
                <a16:creationId xmlns:a16="http://schemas.microsoft.com/office/drawing/2014/main" id="{3990A6D8-8A98-6F9D-B3D0-7DE62B6CF9A9}"/>
              </a:ext>
            </a:extLst>
          </p:cNvPr>
          <p:cNvSpPr/>
          <p:nvPr userDrawn="1"/>
        </p:nvSpPr>
        <p:spPr>
          <a:xfrm>
            <a:off x="0" y="1431"/>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Rounded Corners 3">
            <a:extLst>
              <a:ext uri="{FF2B5EF4-FFF2-40B4-BE49-F238E27FC236}">
                <a16:creationId xmlns:a16="http://schemas.microsoft.com/office/drawing/2014/main" id="{82518D8D-8A72-583D-9E75-8DD5AD6CC025}"/>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83029726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heck for understanding C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66E9150-BC80-E740-A022-92E8F8D9DDF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7" name="Rounded Rectangle 6">
            <a:extLst>
              <a:ext uri="{FF2B5EF4-FFF2-40B4-BE49-F238E27FC236}">
                <a16:creationId xmlns:a16="http://schemas.microsoft.com/office/drawing/2014/main" id="{B432ED9E-85DA-2C4A-A567-B320AD209C3A}"/>
              </a:ext>
            </a:extLst>
          </p:cNvPr>
          <p:cNvSpPr/>
          <p:nvPr userDrawn="1"/>
        </p:nvSpPr>
        <p:spPr>
          <a:xfrm>
            <a:off x="283765" y="2628206"/>
            <a:ext cx="3418714" cy="918569"/>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4DAD2DF0-C326-7D4D-96D3-FED35297419E}"/>
              </a:ext>
            </a:extLst>
          </p:cNvPr>
          <p:cNvSpPr txBox="1">
            <a:spLocks/>
          </p:cNvSpPr>
          <p:nvPr userDrawn="1"/>
        </p:nvSpPr>
        <p:spPr>
          <a:xfrm>
            <a:off x="586695" y="2686235"/>
            <a:ext cx="2947490" cy="84747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nSpc>
                <a:spcPct val="80000"/>
              </a:lnSpc>
            </a:pPr>
            <a:r>
              <a:rPr lang="en-US" sz="3400">
                <a:solidFill>
                  <a:srgbClr val="0E1E42"/>
                </a:solidFill>
                <a:latin typeface="Calibri" panose="020F0502020204030204" pitchFamily="34" charset="0"/>
                <a:cs typeface="Calibri" panose="020F0502020204030204" pitchFamily="34" charset="0"/>
              </a:rPr>
              <a:t>Check for understanding</a:t>
            </a:r>
          </a:p>
        </p:txBody>
      </p:sp>
      <p:grpSp>
        <p:nvGrpSpPr>
          <p:cNvPr id="2" name="Group 1">
            <a:extLst>
              <a:ext uri="{FF2B5EF4-FFF2-40B4-BE49-F238E27FC236}">
                <a16:creationId xmlns:a16="http://schemas.microsoft.com/office/drawing/2014/main" id="{911D34B9-555C-34C6-B683-53F61ED4D137}"/>
              </a:ext>
            </a:extLst>
          </p:cNvPr>
          <p:cNvGrpSpPr/>
          <p:nvPr userDrawn="1"/>
        </p:nvGrpSpPr>
        <p:grpSpPr>
          <a:xfrm>
            <a:off x="11029911" y="291263"/>
            <a:ext cx="876718" cy="645960"/>
            <a:chOff x="11029911" y="291263"/>
            <a:chExt cx="876718" cy="645960"/>
          </a:xfrm>
        </p:grpSpPr>
        <p:sp>
          <p:nvSpPr>
            <p:cNvPr id="3" name="Rounded Rectangle 2">
              <a:extLst>
                <a:ext uri="{FF2B5EF4-FFF2-40B4-BE49-F238E27FC236}">
                  <a16:creationId xmlns:a16="http://schemas.microsoft.com/office/drawing/2014/main" id="{E8C69906-2403-847A-EB78-1B27700E3A81}"/>
                </a:ext>
              </a:extLst>
            </p:cNvPr>
            <p:cNvSpPr/>
            <p:nvPr userDrawn="1"/>
          </p:nvSpPr>
          <p:spPr>
            <a:xfrm>
              <a:off x="11029911" y="291263"/>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Graphic 3" descr="Pencil outline">
              <a:extLst>
                <a:ext uri="{FF2B5EF4-FFF2-40B4-BE49-F238E27FC236}">
                  <a16:creationId xmlns:a16="http://schemas.microsoft.com/office/drawing/2014/main" id="{3409AEEB-39B8-E0C3-01C1-6DE44E1144BE}"/>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grpSp>
      <p:sp>
        <p:nvSpPr>
          <p:cNvPr id="5" name="Rectangle 4">
            <a:extLst>
              <a:ext uri="{FF2B5EF4-FFF2-40B4-BE49-F238E27FC236}">
                <a16:creationId xmlns:a16="http://schemas.microsoft.com/office/drawing/2014/main" id="{41CB7C76-D456-8FCD-E401-0AF56B79B9BF}"/>
              </a:ext>
            </a:extLst>
          </p:cNvPr>
          <p:cNvSpPr/>
          <p:nvPr userDrawn="1"/>
        </p:nvSpPr>
        <p:spPr>
          <a:xfrm>
            <a:off x="0" y="1431"/>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Rounded Corners 3">
            <a:extLst>
              <a:ext uri="{FF2B5EF4-FFF2-40B4-BE49-F238E27FC236}">
                <a16:creationId xmlns:a16="http://schemas.microsoft.com/office/drawing/2014/main" id="{D33987A3-568A-28E7-30ED-AB33C4E9F5D6}"/>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3338466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End Slide">
    <p:spTree>
      <p:nvGrpSpPr>
        <p:cNvPr id="1" name=""/>
        <p:cNvGrpSpPr/>
        <p:nvPr/>
      </p:nvGrpSpPr>
      <p:grpSpPr>
        <a:xfrm>
          <a:off x="0" y="0"/>
          <a:ext cx="0" cy="0"/>
          <a:chOff x="0" y="0"/>
          <a:chExt cx="0" cy="0"/>
        </a:xfrm>
      </p:grpSpPr>
      <p:pic>
        <p:nvPicPr>
          <p:cNvPr id="16" name="Graphic 37">
            <a:extLst>
              <a:ext uri="{FF2B5EF4-FFF2-40B4-BE49-F238E27FC236}">
                <a16:creationId xmlns:a16="http://schemas.microsoft.com/office/drawing/2014/main" id="{DDF95D6F-7E43-422E-A019-6A7AA3B96D8D}"/>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324326" y="442936"/>
            <a:ext cx="2535555" cy="705865"/>
          </a:xfrm>
          <a:prstGeom prst="rect">
            <a:avLst/>
          </a:prstGeom>
        </p:spPr>
      </p:pic>
      <p:pic>
        <p:nvPicPr>
          <p:cNvPr id="10" name="Picture 9">
            <a:extLst>
              <a:ext uri="{FF2B5EF4-FFF2-40B4-BE49-F238E27FC236}">
                <a16:creationId xmlns:a16="http://schemas.microsoft.com/office/drawing/2014/main" id="{89C73214-CFC5-3C41-AF5A-30A62A036472}"/>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1" name="Rounded Rectangle 10">
            <a:extLst>
              <a:ext uri="{FF2B5EF4-FFF2-40B4-BE49-F238E27FC236}">
                <a16:creationId xmlns:a16="http://schemas.microsoft.com/office/drawing/2014/main" id="{0DA0D097-479F-6644-8276-350766DA2500}"/>
              </a:ext>
            </a:extLst>
          </p:cNvPr>
          <p:cNvSpPr/>
          <p:nvPr userDrawn="1"/>
        </p:nvSpPr>
        <p:spPr>
          <a:xfrm>
            <a:off x="324326" y="2083001"/>
            <a:ext cx="11666496" cy="2581735"/>
          </a:xfrm>
          <a:prstGeom prst="roundRect">
            <a:avLst>
              <a:gd name="adj" fmla="val 9282"/>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12">
            <a:extLst>
              <a:ext uri="{FF2B5EF4-FFF2-40B4-BE49-F238E27FC236}">
                <a16:creationId xmlns:a16="http://schemas.microsoft.com/office/drawing/2014/main" id="{CAE17DA0-8E44-C345-9585-E8A731D0641B}"/>
              </a:ext>
            </a:extLst>
          </p:cNvPr>
          <p:cNvPicPr>
            <a:picLocks noChangeAspect="1"/>
          </p:cNvPicPr>
          <p:nvPr userDrawn="1"/>
        </p:nvPicPr>
        <p:blipFill>
          <a:blip r:embed="rId5" r:link="rId6">
            <a:extLst>
              <a:ext uri="{28A0092B-C50C-407E-A947-70E740481C1C}">
                <a14:useLocalDpi xmlns:a14="http://schemas.microsoft.com/office/drawing/2010/main" val="0"/>
              </a:ext>
            </a:extLst>
          </a:blip>
          <a:stretch>
            <a:fillRect/>
          </a:stretch>
        </p:blipFill>
        <p:spPr>
          <a:xfrm>
            <a:off x="1099830" y="2023678"/>
            <a:ext cx="2813301" cy="2641058"/>
          </a:xfrm>
          <a:prstGeom prst="rect">
            <a:avLst/>
          </a:prstGeom>
        </p:spPr>
      </p:pic>
      <p:sp>
        <p:nvSpPr>
          <p:cNvPr id="18" name="Footer Placeholder 4">
            <a:extLst>
              <a:ext uri="{FF2B5EF4-FFF2-40B4-BE49-F238E27FC236}">
                <a16:creationId xmlns:a16="http://schemas.microsoft.com/office/drawing/2014/main" id="{1AAEB114-892C-454C-B087-6DB2143FBD2D}"/>
              </a:ext>
            </a:extLst>
          </p:cNvPr>
          <p:cNvSpPr txBox="1">
            <a:spLocks/>
          </p:cNvSpPr>
          <p:nvPr userDrawn="1"/>
        </p:nvSpPr>
        <p:spPr>
          <a:xfrm>
            <a:off x="4725596" y="6265941"/>
            <a:ext cx="7224665" cy="365125"/>
          </a:xfrm>
          <a:prstGeom prst="rect">
            <a:avLst/>
          </a:prstGeom>
        </p:spPr>
        <p:txBody>
          <a:bodyPr vert="horz" lIns="0" tIns="0" rIns="0" bIns="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000">
                <a:latin typeface="Calibri" panose="020F0502020204030204" pitchFamily="34" charset="0"/>
                <a:ea typeface="Verdana" panose="020B0604030504040204" pitchFamily="34" charset="0"/>
                <a:cs typeface="Calibri" panose="020F0502020204030204" pitchFamily="34" charset="0"/>
              </a:rPr>
              <a:t>© 2025 Commonwealth of Australia, unless otherwise indicated. Creative Commons Attribution 4.0, unless otherwise indicated.</a:t>
            </a:r>
            <a:endParaRPr lang="en-AU" sz="1000">
              <a:latin typeface="Calibri" panose="020F0502020204030204" pitchFamily="34" charset="0"/>
              <a:ea typeface="Verdana" panose="020B0604030504040204" pitchFamily="34" charset="0"/>
              <a:cs typeface="Calibri" panose="020F0502020204030204" pitchFamily="34" charset="0"/>
            </a:endParaRPr>
          </a:p>
        </p:txBody>
      </p:sp>
      <p:pic>
        <p:nvPicPr>
          <p:cNvPr id="19" name="Picture 18">
            <a:extLst>
              <a:ext uri="{FF2B5EF4-FFF2-40B4-BE49-F238E27FC236}">
                <a16:creationId xmlns:a16="http://schemas.microsoft.com/office/drawing/2014/main" id="{8A936680-F0C6-EE4C-9C7E-6F6C6097321F}"/>
              </a:ext>
            </a:extLst>
          </p:cNvPr>
          <p:cNvPicPr/>
          <p:nvPr userDrawn="1"/>
        </p:nvPicPr>
        <p:blipFill>
          <a:blip r:embed="rId7" cstate="print">
            <a:extLst>
              <a:ext uri="{28A0092B-C50C-407E-A947-70E740481C1C}">
                <a14:useLocalDpi xmlns:a14="http://schemas.microsoft.com/office/drawing/2010/main" val="0"/>
              </a:ext>
            </a:extLst>
          </a:blip>
          <a:stretch>
            <a:fillRect/>
          </a:stretch>
        </p:blipFill>
        <p:spPr>
          <a:xfrm>
            <a:off x="11400465" y="6339755"/>
            <a:ext cx="549796" cy="199390"/>
          </a:xfrm>
          <a:prstGeom prst="rect">
            <a:avLst/>
          </a:prstGeom>
        </p:spPr>
      </p:pic>
      <p:sp>
        <p:nvSpPr>
          <p:cNvPr id="3" name="Rectangle 2">
            <a:extLst>
              <a:ext uri="{FF2B5EF4-FFF2-40B4-BE49-F238E27FC236}">
                <a16:creationId xmlns:a16="http://schemas.microsoft.com/office/drawing/2014/main" id="{2EE6426B-7740-5629-F492-A077CB09971D}"/>
              </a:ext>
            </a:extLst>
          </p:cNvPr>
          <p:cNvSpPr/>
          <p:nvPr userDrawn="1"/>
        </p:nvSpPr>
        <p:spPr>
          <a:xfrm>
            <a:off x="4136019" y="2702816"/>
            <a:ext cx="6107575" cy="1421928"/>
          </a:xfrm>
          <a:prstGeom prst="rect">
            <a:avLst/>
          </a:prstGeom>
        </p:spPr>
        <p:txBody>
          <a:bodyPr wrap="square">
            <a:spAutoFit/>
          </a:bodyPr>
          <a:lstStyle/>
          <a:p>
            <a:pPr>
              <a:lnSpc>
                <a:spcPct val="90000"/>
              </a:lnSpc>
            </a:pPr>
            <a:r>
              <a:rPr lang="en-AU" sz="3200" b="1">
                <a:solidFill>
                  <a:srgbClr val="0E1E42"/>
                </a:solidFill>
              </a:rPr>
              <a:t>Visit </a:t>
            </a:r>
            <a:r>
              <a:rPr lang="en-AU" sz="3200" b="1" i="0" u="sng" kern="1200">
                <a:solidFill>
                  <a:srgbClr val="0E1E42"/>
                </a:solidFill>
                <a:latin typeface="Calibri" panose="020F0502020204030204" pitchFamily="34" charset="0"/>
                <a:ea typeface="Verdana" panose="020B0604030504040204" pitchFamily="34" charset="0"/>
                <a:cs typeface="Calibri" panose="020F0502020204030204" pitchFamily="34" charset="0"/>
                <a:hlinkClick r:id="rId8">
                  <a:extLst>
                    <a:ext uri="{A12FA001-AC4F-418D-AE19-62706E023703}">
                      <ahyp:hlinkClr xmlns:ahyp="http://schemas.microsoft.com/office/drawing/2018/hyperlinkcolor" val="tx"/>
                    </a:ext>
                  </a:extLst>
                </a:hlinkClick>
              </a:rPr>
              <a:t>literacyhub.edu.au</a:t>
            </a:r>
            <a:r>
              <a:rPr lang="en-AU" sz="3200" b="1" u="none">
                <a:solidFill>
                  <a:srgbClr val="0E1E42"/>
                </a:solidFill>
              </a:rPr>
              <a:t> </a:t>
            </a:r>
            <a:r>
              <a:rPr lang="en-AU" sz="3200" b="1">
                <a:solidFill>
                  <a:srgbClr val="0E1E42"/>
                </a:solidFill>
              </a:rPr>
              <a:t>to access more free, evidence-based literacy resources for teachers. </a:t>
            </a:r>
          </a:p>
        </p:txBody>
      </p:sp>
      <p:sp>
        <p:nvSpPr>
          <p:cNvPr id="2" name="Rectangle 1">
            <a:extLst>
              <a:ext uri="{FF2B5EF4-FFF2-40B4-BE49-F238E27FC236}">
                <a16:creationId xmlns:a16="http://schemas.microsoft.com/office/drawing/2014/main" id="{CD12342D-335F-1A6B-118B-578E0A95851F}"/>
              </a:ext>
            </a:extLst>
          </p:cNvPr>
          <p:cNvSpPr/>
          <p:nvPr userDrawn="1"/>
        </p:nvSpPr>
        <p:spPr>
          <a:xfrm>
            <a:off x="0" y="1431"/>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8805585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2_Open Slide 1:1">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CCB641FA-02C2-57B2-3864-CAFC55E627FC}"/>
              </a:ext>
            </a:extLst>
          </p:cNvPr>
          <p:cNvPicPr>
            <a:picLocks noChangeAspect="1"/>
          </p:cNvPicPr>
          <p:nvPr userDrawn="1"/>
        </p:nvPicPr>
        <p:blipFill>
          <a:blip r:embed="rId3" r:link="rId4">
            <a:extLst>
              <a:ext uri="{28A0092B-C50C-407E-A947-70E740481C1C}">
                <a14:useLocalDpi xmlns:a14="http://schemas.microsoft.com/office/drawing/2010/main" val="0"/>
              </a:ext>
            </a:extLst>
          </a:blip>
          <a:srcRect/>
          <a:stretch>
            <a:fillRect/>
          </a:stretch>
        </p:blipFill>
        <p:spPr>
          <a:xfrm>
            <a:off x="6283497" y="437601"/>
            <a:ext cx="5547360" cy="711199"/>
          </a:xfrm>
          <a:prstGeom prst="rect">
            <a:avLst/>
          </a:prstGeom>
        </p:spPr>
      </p:pic>
      <p:sp>
        <p:nvSpPr>
          <p:cNvPr id="21" name="Rounded Rectangle 20">
            <a:extLst>
              <a:ext uri="{FF2B5EF4-FFF2-40B4-BE49-F238E27FC236}">
                <a16:creationId xmlns:a16="http://schemas.microsoft.com/office/drawing/2014/main" id="{4DBA0CFF-0A7D-BB66-E977-D6B85EDC3B65}"/>
              </a:ext>
            </a:extLst>
          </p:cNvPr>
          <p:cNvSpPr>
            <a:spLocks/>
          </p:cNvSpPr>
          <p:nvPr userDrawn="1"/>
        </p:nvSpPr>
        <p:spPr>
          <a:xfrm>
            <a:off x="283765" y="2077653"/>
            <a:ext cx="11666496" cy="2581735"/>
          </a:xfrm>
          <a:prstGeom prst="roundRect">
            <a:avLst>
              <a:gd name="adj" fmla="val 9282"/>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Graphic 37">
            <a:extLst>
              <a:ext uri="{FF2B5EF4-FFF2-40B4-BE49-F238E27FC236}">
                <a16:creationId xmlns:a16="http://schemas.microsoft.com/office/drawing/2014/main" id="{DDF95D6F-7E43-422E-A019-6A7AA3B96D8D}"/>
              </a:ext>
            </a:extLst>
          </p:cNvPr>
          <p:cNvPicPr>
            <a:picLocks noChangeAspect="1"/>
          </p:cNvPicPr>
          <p:nvPr userDrawn="1"/>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324326" y="442936"/>
            <a:ext cx="2535555" cy="705865"/>
          </a:xfrm>
          <a:prstGeom prst="rect">
            <a:avLst/>
          </a:prstGeom>
        </p:spPr>
      </p:pic>
      <p:pic>
        <p:nvPicPr>
          <p:cNvPr id="3" name="Picture 2">
            <a:extLst>
              <a:ext uri="{FF2B5EF4-FFF2-40B4-BE49-F238E27FC236}">
                <a16:creationId xmlns:a16="http://schemas.microsoft.com/office/drawing/2014/main" id="{FC4A394F-C231-C444-AB25-C1321D9DED75}"/>
              </a:ext>
            </a:extLst>
          </p:cNvPr>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pic>
        <p:nvPicPr>
          <p:cNvPr id="17" name="Graphic 16" descr="Circle with left arrow outline">
            <a:extLst>
              <a:ext uri="{FF2B5EF4-FFF2-40B4-BE49-F238E27FC236}">
                <a16:creationId xmlns:a16="http://schemas.microsoft.com/office/drawing/2014/main" id="{D5972B4B-6F1E-8F44-BBF4-87A995796D7E}"/>
              </a:ext>
            </a:extLst>
          </p:cNvPr>
          <p:cNvPicPr>
            <a:picLocks noChangeAspect="1"/>
          </p:cNvPicPr>
          <p:nvPr userDrawn="1"/>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rot="5400000">
            <a:off x="226280" y="5260523"/>
            <a:ext cx="624548" cy="624548"/>
          </a:xfrm>
          <a:prstGeom prst="rect">
            <a:avLst/>
          </a:prstGeom>
        </p:spPr>
      </p:pic>
      <p:sp>
        <p:nvSpPr>
          <p:cNvPr id="8" name="TextBox 7">
            <a:extLst>
              <a:ext uri="{FF2B5EF4-FFF2-40B4-BE49-F238E27FC236}">
                <a16:creationId xmlns:a16="http://schemas.microsoft.com/office/drawing/2014/main" id="{DA37FD61-74A1-4F91-9EF7-6D0EE5FCEB00}"/>
              </a:ext>
            </a:extLst>
          </p:cNvPr>
          <p:cNvSpPr txBox="1"/>
          <p:nvPr userDrawn="1"/>
        </p:nvSpPr>
        <p:spPr>
          <a:xfrm>
            <a:off x="850828" y="5376342"/>
            <a:ext cx="6900014"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90000"/>
              </a:lnSpc>
              <a:spcBef>
                <a:spcPts val="0"/>
              </a:spcBef>
              <a:spcAft>
                <a:spcPts val="0"/>
              </a:spcAft>
              <a:buClrTx/>
              <a:buSzTx/>
              <a:buFontTx/>
              <a:buNone/>
              <a:tabLst/>
              <a:defRPr/>
            </a:pPr>
            <a:r>
              <a:rPr lang="en-US" sz="2000">
                <a:solidFill>
                  <a:srgbClr val="0E1E42"/>
                </a:solidFill>
                <a:latin typeface="Calibri" panose="020F0502020204030204" pitchFamily="34" charset="0"/>
                <a:ea typeface="Verdana" panose="020B0604030504040204" pitchFamily="34" charset="0"/>
                <a:cs typeface="Calibri" panose="020F0502020204030204" pitchFamily="34" charset="0"/>
              </a:rPr>
              <a:t>See ‘notes’ section under each slide for teacher instructions </a:t>
            </a:r>
          </a:p>
        </p:txBody>
      </p:sp>
      <p:sp>
        <p:nvSpPr>
          <p:cNvPr id="5" name="Title 1">
            <a:extLst>
              <a:ext uri="{FF2B5EF4-FFF2-40B4-BE49-F238E27FC236}">
                <a16:creationId xmlns:a16="http://schemas.microsoft.com/office/drawing/2014/main" id="{5489D1A9-CFA3-AEB3-1486-0F3CCBD354E4}"/>
              </a:ext>
            </a:extLst>
          </p:cNvPr>
          <p:cNvSpPr txBox="1">
            <a:spLocks/>
          </p:cNvSpPr>
          <p:nvPr userDrawn="1"/>
        </p:nvSpPr>
        <p:spPr>
          <a:xfrm>
            <a:off x="6096000" y="2258567"/>
            <a:ext cx="5522675" cy="2340865"/>
          </a:xfrm>
          <a:prstGeom prst="rect">
            <a:avLst/>
          </a:prstGeom>
        </p:spPr>
        <p:txBody>
          <a:bodyPr vert="horz" lIns="91440" tIns="45720" rIns="91440" bIns="45720" rtlCol="0" anchor="ctr" anchorCtr="0">
            <a:noAutofit/>
          </a:bodyPr>
          <a:lstStyle>
            <a:lvl1pPr algn="ctr" defTabSz="914400" rtl="0" eaLnBrk="1" latinLnBrk="0" hangingPunct="1">
              <a:lnSpc>
                <a:spcPct val="70000"/>
              </a:lnSpc>
              <a:spcBef>
                <a:spcPct val="0"/>
              </a:spcBef>
              <a:buNone/>
              <a:defRPr lang="en-AU" sz="60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endParaRPr lang="en-US"/>
          </a:p>
        </p:txBody>
      </p:sp>
      <p:sp>
        <p:nvSpPr>
          <p:cNvPr id="11" name="Title 1">
            <a:extLst>
              <a:ext uri="{FF2B5EF4-FFF2-40B4-BE49-F238E27FC236}">
                <a16:creationId xmlns:a16="http://schemas.microsoft.com/office/drawing/2014/main" id="{05128174-FF5F-9845-1621-8F6951D2C244}"/>
              </a:ext>
            </a:extLst>
          </p:cNvPr>
          <p:cNvSpPr txBox="1">
            <a:spLocks/>
          </p:cNvSpPr>
          <p:nvPr userDrawn="1"/>
        </p:nvSpPr>
        <p:spPr>
          <a:xfrm>
            <a:off x="6152688" y="2230918"/>
            <a:ext cx="5522675" cy="2340865"/>
          </a:xfrm>
          <a:prstGeom prst="rect">
            <a:avLst/>
          </a:prstGeom>
        </p:spPr>
        <p:txBody>
          <a:bodyPr vert="horz" lIns="91440" tIns="45720" rIns="91440" bIns="45720" rtlCol="0" anchor="ctr" anchorCtr="0">
            <a:noAutofit/>
          </a:bodyPr>
          <a:lstStyle>
            <a:lvl1pPr algn="ctr" defTabSz="914400" rtl="0" eaLnBrk="1" latinLnBrk="0" hangingPunct="1">
              <a:lnSpc>
                <a:spcPct val="70000"/>
              </a:lnSpc>
              <a:spcBef>
                <a:spcPct val="0"/>
              </a:spcBef>
              <a:buNone/>
              <a:defRPr lang="en-AU" sz="60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endParaRPr lang="en-US"/>
          </a:p>
        </p:txBody>
      </p:sp>
      <p:grpSp>
        <p:nvGrpSpPr>
          <p:cNvPr id="9" name="Group 8">
            <a:extLst>
              <a:ext uri="{FF2B5EF4-FFF2-40B4-BE49-F238E27FC236}">
                <a16:creationId xmlns:a16="http://schemas.microsoft.com/office/drawing/2014/main" id="{9E102EAB-9CD2-6071-A4F3-08B34ACB37F0}"/>
              </a:ext>
            </a:extLst>
          </p:cNvPr>
          <p:cNvGrpSpPr/>
          <p:nvPr userDrawn="1"/>
        </p:nvGrpSpPr>
        <p:grpSpPr>
          <a:xfrm>
            <a:off x="283765" y="2071136"/>
            <a:ext cx="11666496" cy="725055"/>
            <a:chOff x="283765" y="2071136"/>
            <a:chExt cx="11666496" cy="725055"/>
          </a:xfrm>
        </p:grpSpPr>
        <p:sp>
          <p:nvSpPr>
            <p:cNvPr id="35" name="Rounded Rectangle 34">
              <a:extLst>
                <a:ext uri="{FF2B5EF4-FFF2-40B4-BE49-F238E27FC236}">
                  <a16:creationId xmlns:a16="http://schemas.microsoft.com/office/drawing/2014/main" id="{60D1E531-3571-853D-FE2E-16BB92764197}"/>
                </a:ext>
              </a:extLst>
            </p:cNvPr>
            <p:cNvSpPr>
              <a:spLocks/>
            </p:cNvSpPr>
            <p:nvPr userDrawn="1"/>
          </p:nvSpPr>
          <p:spPr>
            <a:xfrm>
              <a:off x="283765" y="2071136"/>
              <a:ext cx="11666496" cy="638571"/>
            </a:xfrm>
            <a:prstGeom prst="roundRect">
              <a:avLst>
                <a:gd name="adj" fmla="val 41812"/>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Rounded Rectangle 35">
              <a:extLst>
                <a:ext uri="{FF2B5EF4-FFF2-40B4-BE49-F238E27FC236}">
                  <a16:creationId xmlns:a16="http://schemas.microsoft.com/office/drawing/2014/main" id="{4A710540-BE23-A028-A025-2B3404ECA67C}"/>
                </a:ext>
              </a:extLst>
            </p:cNvPr>
            <p:cNvSpPr>
              <a:spLocks/>
            </p:cNvSpPr>
            <p:nvPr userDrawn="1"/>
          </p:nvSpPr>
          <p:spPr>
            <a:xfrm>
              <a:off x="283765" y="2341758"/>
              <a:ext cx="11666496" cy="454433"/>
            </a:xfrm>
            <a:prstGeom prst="roundRect">
              <a:avLst>
                <a:gd name="adj" fmla="val 0"/>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cxnSp>
        <p:nvCxnSpPr>
          <p:cNvPr id="33" name="Straight Connector 32">
            <a:extLst>
              <a:ext uri="{FF2B5EF4-FFF2-40B4-BE49-F238E27FC236}">
                <a16:creationId xmlns:a16="http://schemas.microsoft.com/office/drawing/2014/main" id="{7A8FCDE1-4BCD-14E7-0DF2-C4E606FF81E7}"/>
              </a:ext>
            </a:extLst>
          </p:cNvPr>
          <p:cNvCxnSpPr>
            <a:cxnSpLocks noGrp="1" noRot="1" noMove="1" noResize="1" noEditPoints="1" noAdjustHandles="1" noChangeArrowheads="1" noChangeShapeType="1"/>
          </p:cNvCxnSpPr>
          <p:nvPr userDrawn="1"/>
        </p:nvCxnSpPr>
        <p:spPr>
          <a:xfrm flipH="1">
            <a:off x="6078383" y="2064931"/>
            <a:ext cx="21697" cy="2665819"/>
          </a:xfrm>
          <a:prstGeom prst="line">
            <a:avLst/>
          </a:prstGeom>
          <a:ln w="57150">
            <a:solidFill>
              <a:schemeClr val="bg1"/>
            </a:solidFill>
          </a:ln>
        </p:spPr>
        <p:style>
          <a:lnRef idx="2">
            <a:schemeClr val="accent1"/>
          </a:lnRef>
          <a:fillRef idx="0">
            <a:schemeClr val="accent1"/>
          </a:fillRef>
          <a:effectRef idx="1">
            <a:schemeClr val="accent1"/>
          </a:effectRef>
          <a:fontRef idx="minor">
            <a:schemeClr val="tx1"/>
          </a:fontRef>
        </p:style>
      </p:cxnSp>
      <p:sp>
        <p:nvSpPr>
          <p:cNvPr id="6" name="Title 5">
            <a:extLst>
              <a:ext uri="{FF2B5EF4-FFF2-40B4-BE49-F238E27FC236}">
                <a16:creationId xmlns:a16="http://schemas.microsoft.com/office/drawing/2014/main" id="{1BED9B0A-DD7A-5D93-EBFE-DE12382AEC96}"/>
              </a:ext>
            </a:extLst>
          </p:cNvPr>
          <p:cNvSpPr txBox="1">
            <a:spLocks/>
          </p:cNvSpPr>
          <p:nvPr userDrawn="1"/>
        </p:nvSpPr>
        <p:spPr>
          <a:xfrm>
            <a:off x="6209185" y="2230918"/>
            <a:ext cx="5300385" cy="545929"/>
          </a:xfrm>
          <a:prstGeom prst="rect">
            <a:avLst/>
          </a:prstGeom>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600" b="1">
                <a:solidFill>
                  <a:schemeClr val="bg1"/>
                </a:solidFill>
                <a:latin typeface="+mn-lt"/>
              </a:rPr>
              <a:t>Explicit teaching</a:t>
            </a:r>
            <a:endParaRPr lang="en-US">
              <a:solidFill>
                <a:schemeClr val="bg1"/>
              </a:solidFill>
              <a:latin typeface="+mn-lt"/>
            </a:endParaRPr>
          </a:p>
        </p:txBody>
      </p:sp>
      <p:sp>
        <p:nvSpPr>
          <p:cNvPr id="12" name="Title 5">
            <a:extLst>
              <a:ext uri="{FF2B5EF4-FFF2-40B4-BE49-F238E27FC236}">
                <a16:creationId xmlns:a16="http://schemas.microsoft.com/office/drawing/2014/main" id="{26988C3C-2843-1026-9069-8DD7C30BC5DA}"/>
              </a:ext>
            </a:extLst>
          </p:cNvPr>
          <p:cNvSpPr txBox="1">
            <a:spLocks/>
          </p:cNvSpPr>
          <p:nvPr userDrawn="1"/>
        </p:nvSpPr>
        <p:spPr>
          <a:xfrm>
            <a:off x="538554" y="2214587"/>
            <a:ext cx="5300385" cy="545929"/>
          </a:xfrm>
          <a:prstGeom prst="rect">
            <a:avLst/>
          </a:prstGeom>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600" b="1">
                <a:solidFill>
                  <a:schemeClr val="bg1"/>
                </a:solidFill>
                <a:latin typeface="+mn-lt"/>
              </a:rPr>
              <a:t>Review</a:t>
            </a:r>
            <a:endParaRPr lang="en-US">
              <a:solidFill>
                <a:schemeClr val="bg1"/>
              </a:solidFill>
              <a:latin typeface="+mn-lt"/>
            </a:endParaRPr>
          </a:p>
        </p:txBody>
      </p:sp>
      <p:sp>
        <p:nvSpPr>
          <p:cNvPr id="15" name="TextBox 14">
            <a:extLst>
              <a:ext uri="{FF2B5EF4-FFF2-40B4-BE49-F238E27FC236}">
                <a16:creationId xmlns:a16="http://schemas.microsoft.com/office/drawing/2014/main" id="{0B1DBC34-84DA-4361-5159-9E3DC586728E}"/>
              </a:ext>
            </a:extLst>
          </p:cNvPr>
          <p:cNvSpPr txBox="1"/>
          <p:nvPr userDrawn="1"/>
        </p:nvSpPr>
        <p:spPr>
          <a:xfrm>
            <a:off x="7323155" y="2949456"/>
            <a:ext cx="3181739" cy="5847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3200"/>
              <a:t>SSP lesson</a:t>
            </a:r>
            <a:endParaRPr lang="en-AU" sz="3200"/>
          </a:p>
        </p:txBody>
      </p:sp>
      <p:grpSp>
        <p:nvGrpSpPr>
          <p:cNvPr id="18" name="Group 17">
            <a:extLst>
              <a:ext uri="{FF2B5EF4-FFF2-40B4-BE49-F238E27FC236}">
                <a16:creationId xmlns:a16="http://schemas.microsoft.com/office/drawing/2014/main" id="{BB68FDAC-603E-1149-97DE-50DFB6AC4C36}"/>
              </a:ext>
            </a:extLst>
          </p:cNvPr>
          <p:cNvGrpSpPr/>
          <p:nvPr userDrawn="1"/>
        </p:nvGrpSpPr>
        <p:grpSpPr>
          <a:xfrm>
            <a:off x="324326" y="6162429"/>
            <a:ext cx="11574178" cy="365125"/>
            <a:chOff x="324326" y="6162429"/>
            <a:chExt cx="11574178" cy="365125"/>
          </a:xfrm>
        </p:grpSpPr>
        <p:sp>
          <p:nvSpPr>
            <p:cNvPr id="22" name="Footer Placeholder 4">
              <a:extLst>
                <a:ext uri="{FF2B5EF4-FFF2-40B4-BE49-F238E27FC236}">
                  <a16:creationId xmlns:a16="http://schemas.microsoft.com/office/drawing/2014/main" id="{5123AA02-ADCC-30AE-A868-400600829F9F}"/>
                </a:ext>
              </a:extLst>
            </p:cNvPr>
            <p:cNvSpPr txBox="1">
              <a:spLocks/>
            </p:cNvSpPr>
            <p:nvPr userDrawn="1"/>
          </p:nvSpPr>
          <p:spPr>
            <a:xfrm>
              <a:off x="324326" y="6162429"/>
              <a:ext cx="10930415" cy="365125"/>
            </a:xfrm>
            <a:prstGeom prst="rect">
              <a:avLst/>
            </a:prstGeom>
          </p:spPr>
          <p:txBody>
            <a:bodyPr vert="horz" lIns="0" tIns="0" rIns="0" bIns="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1000">
                  <a:latin typeface="Calibri" panose="020F0502020204030204" pitchFamily="34" charset="0"/>
                  <a:ea typeface="Verdana" panose="020B0604030504040204" pitchFamily="34" charset="0"/>
                  <a:cs typeface="Calibri" panose="020F0502020204030204" pitchFamily="34" charset="0"/>
                </a:rPr>
                <a:t>V1.0 © 2025 Commonwealth of Australia, unless otherwise indicated. Creative Commons Attribution 4.0, unless otherwise indicated.</a:t>
              </a:r>
              <a:r>
                <a:rPr lang="en-AU" sz="1000">
                  <a:latin typeface="Calibri" panose="020F0502020204030204" pitchFamily="34" charset="0"/>
                  <a:ea typeface="Verdana" panose="020B0604030504040204" pitchFamily="34" charset="0"/>
                  <a:cs typeface="Calibri" panose="020F0502020204030204" pitchFamily="34" charset="0"/>
                </a:rPr>
                <a:t> </a:t>
              </a:r>
              <a:br>
                <a:rPr lang="en-AU" sz="1000">
                  <a:latin typeface="Calibri" panose="020F0502020204030204" pitchFamily="34" charset="0"/>
                  <a:ea typeface="Verdana" panose="020B0604030504040204" pitchFamily="34" charset="0"/>
                  <a:cs typeface="Calibri" panose="020F0502020204030204" pitchFamily="34" charset="0"/>
                </a:rPr>
              </a:br>
              <a:r>
                <a:rPr lang="en-AU" sz="1000">
                  <a:latin typeface="Calibri" panose="020F0502020204030204" pitchFamily="34" charset="0"/>
                  <a:ea typeface="Verdana" panose="020B0604030504040204" pitchFamily="34" charset="0"/>
                  <a:cs typeface="Calibri" panose="020F0502020204030204" pitchFamily="34" charset="0"/>
                </a:rPr>
                <a:t>View online: </a:t>
              </a:r>
              <a:r>
                <a:rPr lang="en-AU" sz="1000">
                  <a:solidFill>
                    <a:srgbClr val="4557AD"/>
                  </a:solidFill>
                  <a:latin typeface="Calibri" panose="020F0502020204030204" pitchFamily="34" charset="0"/>
                  <a:ea typeface="Verdana" panose="020B0604030504040204" pitchFamily="34" charset="0"/>
                  <a:cs typeface="Calibri" panose="020F0502020204030204" pitchFamily="34" charset="0"/>
                  <a:hlinkClick r:id="rId10">
                    <a:extLst>
                      <a:ext uri="{A12FA001-AC4F-418D-AE19-62706E023703}">
                        <ahyp:hlinkClr xmlns:ahyp="http://schemas.microsoft.com/office/drawing/2018/hyperlinkcolor" val="tx"/>
                      </a:ext>
                    </a:extLst>
                  </a:hlinkClick>
                </a:rPr>
                <a:t>https://www.literacyhub.edu.au/plan-teach-and-assess/lesson-packs/</a:t>
              </a:r>
              <a:r>
                <a:rPr lang="en-AU" sz="1000">
                  <a:solidFill>
                    <a:srgbClr val="4557AD"/>
                  </a:solidFill>
                  <a:latin typeface="Calibri" panose="020F0502020204030204" pitchFamily="34" charset="0"/>
                  <a:ea typeface="Verdana" panose="020B0604030504040204" pitchFamily="34" charset="0"/>
                  <a:cs typeface="Calibri" panose="020F0502020204030204" pitchFamily="34" charset="0"/>
                </a:rPr>
                <a:t> </a:t>
              </a:r>
            </a:p>
          </p:txBody>
        </p:sp>
        <p:pic>
          <p:nvPicPr>
            <p:cNvPr id="23" name="Picture 22">
              <a:extLst>
                <a:ext uri="{FF2B5EF4-FFF2-40B4-BE49-F238E27FC236}">
                  <a16:creationId xmlns:a16="http://schemas.microsoft.com/office/drawing/2014/main" id="{289E245B-43BA-B3A3-EA84-C1428A5B66C1}"/>
                </a:ext>
              </a:extLst>
            </p:cNvPr>
            <p:cNvPicPr/>
            <p:nvPr userDrawn="1"/>
          </p:nvPicPr>
          <p:blipFill>
            <a:blip r:embed="rId11" cstate="print">
              <a:extLst>
                <a:ext uri="{28A0092B-C50C-407E-A947-70E740481C1C}">
                  <a14:useLocalDpi xmlns:a14="http://schemas.microsoft.com/office/drawing/2010/main" val="0"/>
                </a:ext>
              </a:extLst>
            </a:blip>
            <a:stretch>
              <a:fillRect/>
            </a:stretch>
          </p:blipFill>
          <p:spPr>
            <a:xfrm>
              <a:off x="11348708" y="6262121"/>
              <a:ext cx="549796" cy="199390"/>
            </a:xfrm>
            <a:prstGeom prst="rect">
              <a:avLst/>
            </a:prstGeom>
          </p:spPr>
        </p:pic>
      </p:grpSp>
      <p:sp>
        <p:nvSpPr>
          <p:cNvPr id="13" name="Title 1">
            <a:extLst>
              <a:ext uri="{FF2B5EF4-FFF2-40B4-BE49-F238E27FC236}">
                <a16:creationId xmlns:a16="http://schemas.microsoft.com/office/drawing/2014/main" id="{9166B98A-B349-D51A-BEAE-CEC47CAB2A9F}"/>
              </a:ext>
            </a:extLst>
          </p:cNvPr>
          <p:cNvSpPr txBox="1">
            <a:spLocks/>
          </p:cNvSpPr>
          <p:nvPr userDrawn="1"/>
        </p:nvSpPr>
        <p:spPr>
          <a:xfrm>
            <a:off x="9063641" y="437601"/>
            <a:ext cx="2674189" cy="711199"/>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800">
                <a:solidFill>
                  <a:srgbClr val="776AAA"/>
                </a:solidFill>
                <a:latin typeface="Calibri" panose="020F0502020204030204" pitchFamily="34" charset="0"/>
                <a:cs typeface="Calibri" panose="020F0502020204030204" pitchFamily="34" charset="0"/>
              </a:rPr>
              <a:t>Lesson 3</a:t>
            </a:r>
          </a:p>
        </p:txBody>
      </p:sp>
      <p:sp>
        <p:nvSpPr>
          <p:cNvPr id="14" name="Title 1">
            <a:extLst>
              <a:ext uri="{FF2B5EF4-FFF2-40B4-BE49-F238E27FC236}">
                <a16:creationId xmlns:a16="http://schemas.microsoft.com/office/drawing/2014/main" id="{489AE6E8-A831-2956-C922-217492EF4B2B}"/>
              </a:ext>
            </a:extLst>
          </p:cNvPr>
          <p:cNvSpPr txBox="1">
            <a:spLocks/>
          </p:cNvSpPr>
          <p:nvPr userDrawn="1"/>
        </p:nvSpPr>
        <p:spPr>
          <a:xfrm>
            <a:off x="6275877" y="468156"/>
            <a:ext cx="2787764" cy="676661"/>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800">
                <a:solidFill>
                  <a:schemeClr val="bg1"/>
                </a:solidFill>
                <a:latin typeface="Calibri" panose="020F0502020204030204" pitchFamily="34" charset="0"/>
                <a:cs typeface="Calibri" panose="020F0502020204030204" pitchFamily="34" charset="0"/>
              </a:rPr>
              <a:t>Phase 18</a:t>
            </a:r>
          </a:p>
        </p:txBody>
      </p:sp>
      <p:sp>
        <p:nvSpPr>
          <p:cNvPr id="2" name="Rectangle 1">
            <a:extLst>
              <a:ext uri="{FF2B5EF4-FFF2-40B4-BE49-F238E27FC236}">
                <a16:creationId xmlns:a16="http://schemas.microsoft.com/office/drawing/2014/main" id="{FB98B5B9-1958-757C-1076-B063024A3B60}"/>
              </a:ext>
            </a:extLst>
          </p:cNvPr>
          <p:cNvSpPr/>
          <p:nvPr userDrawn="1"/>
        </p:nvSpPr>
        <p:spPr>
          <a:xfrm>
            <a:off x="0" y="1431"/>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255586601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6_You do Suffix Review">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7" name="Rounded Rectangle 16">
            <a:extLst>
              <a:ext uri="{FF2B5EF4-FFF2-40B4-BE49-F238E27FC236}">
                <a16:creationId xmlns:a16="http://schemas.microsoft.com/office/drawing/2014/main" id="{5722A1E8-5C47-8341-A0A5-FB823995C90B}"/>
              </a:ext>
            </a:extLst>
          </p:cNvPr>
          <p:cNvSpPr/>
          <p:nvPr userDrawn="1"/>
        </p:nvSpPr>
        <p:spPr>
          <a:xfrm>
            <a:off x="11029911" y="291263"/>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Graphic 13" descr="Users outline">
            <a:extLst>
              <a:ext uri="{FF2B5EF4-FFF2-40B4-BE49-F238E27FC236}">
                <a16:creationId xmlns:a16="http://schemas.microsoft.com/office/drawing/2014/main" id="{1696F51B-97E5-6140-8EC9-F895F6B810BD}"/>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23794" y="263900"/>
            <a:ext cx="688952" cy="688952"/>
          </a:xfrm>
          <a:prstGeom prst="rect">
            <a:avLst/>
          </a:prstGeom>
        </p:spPr>
      </p:pic>
      <p:sp>
        <p:nvSpPr>
          <p:cNvPr id="2" name="Rounded Rectangle 10">
            <a:extLst>
              <a:ext uri="{FF2B5EF4-FFF2-40B4-BE49-F238E27FC236}">
                <a16:creationId xmlns:a16="http://schemas.microsoft.com/office/drawing/2014/main" id="{52379345-FBF5-F2E3-EC52-F245817F504C}"/>
              </a:ext>
            </a:extLst>
          </p:cNvPr>
          <p:cNvSpPr/>
          <p:nvPr userDrawn="1"/>
        </p:nvSpPr>
        <p:spPr>
          <a:xfrm>
            <a:off x="283765" y="299356"/>
            <a:ext cx="2841035"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3" name="Title 1">
            <a:extLst>
              <a:ext uri="{FF2B5EF4-FFF2-40B4-BE49-F238E27FC236}">
                <a16:creationId xmlns:a16="http://schemas.microsoft.com/office/drawing/2014/main" id="{89923765-7CA4-EBAD-6BB3-F049070418AE}"/>
              </a:ext>
            </a:extLst>
          </p:cNvPr>
          <p:cNvSpPr txBox="1">
            <a:spLocks/>
          </p:cNvSpPr>
          <p:nvPr userDrawn="1"/>
        </p:nvSpPr>
        <p:spPr>
          <a:xfrm>
            <a:off x="283765" y="301851"/>
            <a:ext cx="2841034"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Suffix review</a:t>
            </a:r>
          </a:p>
        </p:txBody>
      </p:sp>
      <p:sp>
        <p:nvSpPr>
          <p:cNvPr id="5" name="Rectangle 4">
            <a:extLst>
              <a:ext uri="{FF2B5EF4-FFF2-40B4-BE49-F238E27FC236}">
                <a16:creationId xmlns:a16="http://schemas.microsoft.com/office/drawing/2014/main" id="{8217E423-B4D9-DF0F-0C19-E8313C8BB4A7}"/>
              </a:ext>
            </a:extLst>
          </p:cNvPr>
          <p:cNvSpPr/>
          <p:nvPr userDrawn="1"/>
        </p:nvSpPr>
        <p:spPr>
          <a:xfrm>
            <a:off x="0" y="1431"/>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Rounded Corners 3">
            <a:extLst>
              <a:ext uri="{FF2B5EF4-FFF2-40B4-BE49-F238E27FC236}">
                <a16:creationId xmlns:a16="http://schemas.microsoft.com/office/drawing/2014/main" id="{0D3A461B-73CB-C784-9A69-9AE19D9269DF}"/>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56801079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Intention/Criteria 1:1">
    <p:spTree>
      <p:nvGrpSpPr>
        <p:cNvPr id="1" name=""/>
        <p:cNvGrpSpPr/>
        <p:nvPr/>
      </p:nvGrpSpPr>
      <p:grpSpPr>
        <a:xfrm>
          <a:off x="0" y="0"/>
          <a:ext cx="0" cy="0"/>
          <a:chOff x="0" y="0"/>
          <a:chExt cx="0" cy="0"/>
        </a:xfrm>
      </p:grpSpPr>
      <p:sp>
        <p:nvSpPr>
          <p:cNvPr id="4" name="Rounded Rectangle 3">
            <a:extLst>
              <a:ext uri="{FF2B5EF4-FFF2-40B4-BE49-F238E27FC236}">
                <a16:creationId xmlns:a16="http://schemas.microsoft.com/office/drawing/2014/main" id="{F5F79013-1113-CAAE-507A-C01A5D6D2CCA}"/>
              </a:ext>
            </a:extLst>
          </p:cNvPr>
          <p:cNvSpPr/>
          <p:nvPr userDrawn="1"/>
        </p:nvSpPr>
        <p:spPr>
          <a:xfrm>
            <a:off x="681871" y="742532"/>
            <a:ext cx="4552252"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ounded Rectangle 4">
            <a:extLst>
              <a:ext uri="{FF2B5EF4-FFF2-40B4-BE49-F238E27FC236}">
                <a16:creationId xmlns:a16="http://schemas.microsoft.com/office/drawing/2014/main" id="{AB9B0651-4E90-8395-E5AD-FDF897BE5798}"/>
              </a:ext>
            </a:extLst>
          </p:cNvPr>
          <p:cNvSpPr/>
          <p:nvPr userDrawn="1"/>
        </p:nvSpPr>
        <p:spPr>
          <a:xfrm>
            <a:off x="681871" y="2754702"/>
            <a:ext cx="4552252"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6" name="TextBox 5">
            <a:extLst>
              <a:ext uri="{FF2B5EF4-FFF2-40B4-BE49-F238E27FC236}">
                <a16:creationId xmlns:a16="http://schemas.microsoft.com/office/drawing/2014/main" id="{ECD17BD9-CB19-7DA3-334E-828F5D474F67}"/>
              </a:ext>
            </a:extLst>
          </p:cNvPr>
          <p:cNvSpPr txBox="1"/>
          <p:nvPr userDrawn="1"/>
        </p:nvSpPr>
        <p:spPr>
          <a:xfrm>
            <a:off x="850233" y="733269"/>
            <a:ext cx="4010526" cy="646331"/>
          </a:xfrm>
          <a:prstGeom prst="rect">
            <a:avLst/>
          </a:prstGeom>
          <a:noFill/>
        </p:spPr>
        <p:txBody>
          <a:bodyPr wrap="square" rtlCol="0">
            <a:spAutoFit/>
          </a:bodyPr>
          <a:lstStyle/>
          <a:p>
            <a:r>
              <a:rPr lang="en-AU" sz="3600" b="1">
                <a:latin typeface="Calibri" panose="020F0502020204030204" pitchFamily="34" charset="0"/>
                <a:ea typeface="Calibri" panose="020F0502020204030204" pitchFamily="34" charset="0"/>
                <a:cs typeface="Calibri" panose="020F0502020204030204" pitchFamily="34" charset="0"/>
              </a:rPr>
              <a:t>Learning intention</a:t>
            </a:r>
          </a:p>
        </p:txBody>
      </p:sp>
      <p:sp>
        <p:nvSpPr>
          <p:cNvPr id="7" name="TextBox 6">
            <a:extLst>
              <a:ext uri="{FF2B5EF4-FFF2-40B4-BE49-F238E27FC236}">
                <a16:creationId xmlns:a16="http://schemas.microsoft.com/office/drawing/2014/main" id="{AD63E81F-B547-E517-446B-9A7CBEC68253}"/>
              </a:ext>
            </a:extLst>
          </p:cNvPr>
          <p:cNvSpPr txBox="1"/>
          <p:nvPr userDrawn="1"/>
        </p:nvSpPr>
        <p:spPr>
          <a:xfrm>
            <a:off x="890339" y="2746559"/>
            <a:ext cx="4010526" cy="646331"/>
          </a:xfrm>
          <a:prstGeom prst="rect">
            <a:avLst/>
          </a:prstGeom>
          <a:noFill/>
        </p:spPr>
        <p:txBody>
          <a:bodyPr wrap="square" rtlCol="0">
            <a:spAutoFit/>
          </a:bodyPr>
          <a:lstStyle/>
          <a:p>
            <a:r>
              <a:rPr lang="en-AU" sz="3600" b="1">
                <a:latin typeface="Calibri" panose="020F0502020204030204" pitchFamily="34" charset="0"/>
                <a:ea typeface="Calibri" panose="020F0502020204030204" pitchFamily="34" charset="0"/>
                <a:cs typeface="Calibri" panose="020F0502020204030204" pitchFamily="34" charset="0"/>
              </a:rPr>
              <a:t>Success criteria</a:t>
            </a:r>
          </a:p>
        </p:txBody>
      </p:sp>
      <p:sp>
        <p:nvSpPr>
          <p:cNvPr id="8" name="TextBox 7">
            <a:extLst>
              <a:ext uri="{FF2B5EF4-FFF2-40B4-BE49-F238E27FC236}">
                <a16:creationId xmlns:a16="http://schemas.microsoft.com/office/drawing/2014/main" id="{A148995D-C9E8-9DEA-5CDB-A3335605A5D4}"/>
              </a:ext>
            </a:extLst>
          </p:cNvPr>
          <p:cNvSpPr txBox="1"/>
          <p:nvPr userDrawn="1"/>
        </p:nvSpPr>
        <p:spPr>
          <a:xfrm>
            <a:off x="902913" y="1527734"/>
            <a:ext cx="9348717" cy="1015663"/>
          </a:xfrm>
          <a:prstGeom prst="rect">
            <a:avLst/>
          </a:prstGeom>
          <a:noFill/>
        </p:spPr>
        <p:txBody>
          <a:bodyPr wrap="square" rtlCol="0">
            <a:spAutoFit/>
          </a:bodyPr>
          <a:lstStyle/>
          <a:p>
            <a:r>
              <a:rPr lang="en-US" sz="3000">
                <a:solidFill>
                  <a:srgbClr val="0E1E42"/>
                </a:solidFill>
                <a:ea typeface="+mj-lt"/>
                <a:cs typeface="+mj-lt"/>
              </a:rPr>
              <a:t>We are learning about letters and sounds so that we can read and </a:t>
            </a:r>
            <a:r>
              <a:rPr lang="en-US" sz="3000">
                <a:ea typeface="+mj-lt"/>
                <a:cs typeface="+mj-lt"/>
              </a:rPr>
              <a:t>spell</a:t>
            </a:r>
            <a:r>
              <a:rPr lang="en-US" sz="3000">
                <a:solidFill>
                  <a:srgbClr val="0E1E42"/>
                </a:solidFill>
                <a:ea typeface="+mj-lt"/>
                <a:cs typeface="+mj-lt"/>
              </a:rPr>
              <a:t> words.</a:t>
            </a:r>
            <a:endParaRPr lang="en-US" sz="3000">
              <a:solidFill>
                <a:srgbClr val="0E1E42"/>
              </a:solidFill>
            </a:endParaRPr>
          </a:p>
        </p:txBody>
      </p:sp>
      <p:sp>
        <p:nvSpPr>
          <p:cNvPr id="2" name="Rectangle 1">
            <a:extLst>
              <a:ext uri="{FF2B5EF4-FFF2-40B4-BE49-F238E27FC236}">
                <a16:creationId xmlns:a16="http://schemas.microsoft.com/office/drawing/2014/main" id="{F7EF8B61-ABBB-0E75-7F26-1261BE9FDE67}"/>
              </a:ext>
            </a:extLst>
          </p:cNvPr>
          <p:cNvSpPr/>
          <p:nvPr userDrawn="1"/>
        </p:nvSpPr>
        <p:spPr>
          <a:xfrm>
            <a:off x="0" y="1431"/>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Rounded Corners 3">
            <a:extLst>
              <a:ext uri="{FF2B5EF4-FFF2-40B4-BE49-F238E27FC236}">
                <a16:creationId xmlns:a16="http://schemas.microsoft.com/office/drawing/2014/main" id="{301D42A2-BB23-3CEC-A50A-B9503BFF105A}"/>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36479161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Review_you do_write_chin">
    <p:spTree>
      <p:nvGrpSpPr>
        <p:cNvPr id="1" name=""/>
        <p:cNvGrpSpPr/>
        <p:nvPr/>
      </p:nvGrpSpPr>
      <p:grpSpPr>
        <a:xfrm>
          <a:off x="0" y="0"/>
          <a:ext cx="0" cy="0"/>
          <a:chOff x="0" y="0"/>
          <a:chExt cx="0" cy="0"/>
        </a:xfrm>
      </p:grpSpPr>
      <p:sp>
        <p:nvSpPr>
          <p:cNvPr id="14" name="Rounded Rectangle 22">
            <a:extLst>
              <a:ext uri="{FF2B5EF4-FFF2-40B4-BE49-F238E27FC236}">
                <a16:creationId xmlns:a16="http://schemas.microsoft.com/office/drawing/2014/main" id="{A81043C3-9D2E-A566-965A-59AAD1857C51}"/>
              </a:ext>
            </a:extLst>
          </p:cNvPr>
          <p:cNvSpPr/>
          <p:nvPr userDrawn="1"/>
        </p:nvSpPr>
        <p:spPr>
          <a:xfrm>
            <a:off x="11035270" y="306892"/>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 name="Rounded Rectangle 10">
            <a:extLst>
              <a:ext uri="{FF2B5EF4-FFF2-40B4-BE49-F238E27FC236}">
                <a16:creationId xmlns:a16="http://schemas.microsoft.com/office/drawing/2014/main" id="{820234C8-8E4A-DEBA-CD6A-524B155BFFDD}"/>
              </a:ext>
            </a:extLst>
          </p:cNvPr>
          <p:cNvSpPr/>
          <p:nvPr userDrawn="1"/>
        </p:nvSpPr>
        <p:spPr>
          <a:xfrm>
            <a:off x="283765" y="299356"/>
            <a:ext cx="1840189"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4" name="Title 1">
            <a:extLst>
              <a:ext uri="{FF2B5EF4-FFF2-40B4-BE49-F238E27FC236}">
                <a16:creationId xmlns:a16="http://schemas.microsoft.com/office/drawing/2014/main" id="{9A183CFF-C7FF-B98F-4C60-90324C2B47B4}"/>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Review</a:t>
            </a:r>
          </a:p>
        </p:txBody>
      </p:sp>
      <p:sp>
        <p:nvSpPr>
          <p:cNvPr id="5" name="Rounded Rectangle 28">
            <a:extLst>
              <a:ext uri="{FF2B5EF4-FFF2-40B4-BE49-F238E27FC236}">
                <a16:creationId xmlns:a16="http://schemas.microsoft.com/office/drawing/2014/main" id="{0DA86F6A-A8AB-7F33-1864-5C3D405C3900}"/>
              </a:ext>
            </a:extLst>
          </p:cNvPr>
          <p:cNvSpPr/>
          <p:nvPr userDrawn="1"/>
        </p:nvSpPr>
        <p:spPr>
          <a:xfrm>
            <a:off x="9092706" y="299356"/>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ounded Rectangle 22">
            <a:extLst>
              <a:ext uri="{FF2B5EF4-FFF2-40B4-BE49-F238E27FC236}">
                <a16:creationId xmlns:a16="http://schemas.microsoft.com/office/drawing/2014/main" id="{8D50AF3F-4649-531E-1F7C-0274BEB0D643}"/>
              </a:ext>
            </a:extLst>
          </p:cNvPr>
          <p:cNvSpPr/>
          <p:nvPr userDrawn="1"/>
        </p:nvSpPr>
        <p:spPr>
          <a:xfrm>
            <a:off x="10063988" y="297833"/>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Graphic 9" descr="Pencil outline">
            <a:extLst>
              <a:ext uri="{FF2B5EF4-FFF2-40B4-BE49-F238E27FC236}">
                <a16:creationId xmlns:a16="http://schemas.microsoft.com/office/drawing/2014/main" id="{BE0665B7-2FA9-8C90-C5A2-CAC4EC51ED64}"/>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0270495" y="375804"/>
            <a:ext cx="490017" cy="490017"/>
          </a:xfrm>
          <a:prstGeom prst="rect">
            <a:avLst/>
          </a:prstGeom>
        </p:spPr>
      </p:pic>
      <p:grpSp>
        <p:nvGrpSpPr>
          <p:cNvPr id="11" name="Group 10">
            <a:extLst>
              <a:ext uri="{FF2B5EF4-FFF2-40B4-BE49-F238E27FC236}">
                <a16:creationId xmlns:a16="http://schemas.microsoft.com/office/drawing/2014/main" id="{BB84D091-A3D2-B746-3D29-F043FFC205D0}"/>
              </a:ext>
            </a:extLst>
          </p:cNvPr>
          <p:cNvGrpSpPr/>
          <p:nvPr userDrawn="1"/>
        </p:nvGrpSpPr>
        <p:grpSpPr>
          <a:xfrm>
            <a:off x="11191356" y="284693"/>
            <a:ext cx="564546" cy="659100"/>
            <a:chOff x="1733006" y="4059633"/>
            <a:chExt cx="914400" cy="1126270"/>
          </a:xfrm>
          <a:solidFill>
            <a:srgbClr val="0E1F42"/>
          </a:solidFill>
        </p:grpSpPr>
        <p:pic>
          <p:nvPicPr>
            <p:cNvPr id="12" name="Graphic 11" descr="School boy outline">
              <a:extLst>
                <a:ext uri="{FF2B5EF4-FFF2-40B4-BE49-F238E27FC236}">
                  <a16:creationId xmlns:a16="http://schemas.microsoft.com/office/drawing/2014/main" id="{4A8EA0F7-BE81-FD29-90AD-7FDA092B2B09}"/>
                </a:ext>
              </a:extLst>
            </p:cNvPr>
            <p:cNvPicPr>
              <a:picLocks noChangeAspect="1"/>
            </p:cNvPicPr>
            <p:nvPr/>
          </p:nvPicPr>
          <p:blipFill rotWithShape="1">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rcRect b="24762"/>
            <a:stretch/>
          </p:blipFill>
          <p:spPr>
            <a:xfrm>
              <a:off x="1733006" y="4059633"/>
              <a:ext cx="914400" cy="687976"/>
            </a:xfrm>
            <a:prstGeom prst="rect">
              <a:avLst/>
            </a:prstGeom>
          </p:spPr>
        </p:pic>
        <p:pic>
          <p:nvPicPr>
            <p:cNvPr id="13" name="Graphic 12" descr="Blackboard with solid fill">
              <a:extLst>
                <a:ext uri="{FF2B5EF4-FFF2-40B4-BE49-F238E27FC236}">
                  <a16:creationId xmlns:a16="http://schemas.microsoft.com/office/drawing/2014/main" id="{17F1AB99-7FB0-C1E2-181B-E8B825F1AEF8}"/>
                </a:ext>
              </a:extLst>
            </p:cNvPr>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1852748" y="4497925"/>
              <a:ext cx="687978" cy="687978"/>
            </a:xfrm>
            <a:prstGeom prst="rect">
              <a:avLst/>
            </a:prstGeom>
          </p:spPr>
        </p:pic>
      </p:grpSp>
      <p:pic>
        <p:nvPicPr>
          <p:cNvPr id="15" name="Graphic 13" descr="Users outline">
            <a:extLst>
              <a:ext uri="{FF2B5EF4-FFF2-40B4-BE49-F238E27FC236}">
                <a16:creationId xmlns:a16="http://schemas.microsoft.com/office/drawing/2014/main" id="{C1E88F3E-0796-17F5-0F8D-856A65126AC3}"/>
              </a:ext>
            </a:extLst>
          </p:cNvPr>
          <p:cNvPicPr>
            <a:picLocks noChangeAspect="1"/>
          </p:cNvPicPr>
          <p:nvPr userDrawn="1"/>
        </p:nvPicPr>
        <p:blipFill>
          <a:blip r:embed="rId10">
            <a:extLst>
              <a:ext uri="{96DAC541-7B7A-43D3-8B79-37D633B846F1}">
                <asvg:svgBlip xmlns:asvg="http://schemas.microsoft.com/office/drawing/2016/SVG/main" r:embed="rId11"/>
              </a:ext>
            </a:extLst>
          </a:blip>
          <a:stretch>
            <a:fillRect/>
          </a:stretch>
        </p:blipFill>
        <p:spPr>
          <a:xfrm>
            <a:off x="9186589" y="285396"/>
            <a:ext cx="688952" cy="688952"/>
          </a:xfrm>
          <a:prstGeom prst="rect">
            <a:avLst/>
          </a:prstGeom>
        </p:spPr>
      </p:pic>
      <p:sp>
        <p:nvSpPr>
          <p:cNvPr id="3" name="Rectangle 2">
            <a:extLst>
              <a:ext uri="{FF2B5EF4-FFF2-40B4-BE49-F238E27FC236}">
                <a16:creationId xmlns:a16="http://schemas.microsoft.com/office/drawing/2014/main" id="{EEA7C2A1-7D3C-EC10-93F2-5EE1E921C4D7}"/>
              </a:ext>
            </a:extLst>
          </p:cNvPr>
          <p:cNvSpPr/>
          <p:nvPr userDrawn="1"/>
        </p:nvSpPr>
        <p:spPr>
          <a:xfrm>
            <a:off x="0" y="1431"/>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Rounded Corners 3">
            <a:extLst>
              <a:ext uri="{FF2B5EF4-FFF2-40B4-BE49-F238E27FC236}">
                <a16:creationId xmlns:a16="http://schemas.microsoft.com/office/drawing/2014/main" id="{B46E4EC9-6CB3-14FE-1A24-0BD9735635FE}"/>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Tree>
    <p:custDataLst>
      <p:tags r:id="rId1"/>
    </p:custDataLst>
    <p:extLst>
      <p:ext uri="{BB962C8B-B14F-4D97-AF65-F5344CB8AC3E}">
        <p14:creationId xmlns:p14="http://schemas.microsoft.com/office/powerpoint/2010/main" val="147400331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1_Review_you do_read">
    <p:spTree>
      <p:nvGrpSpPr>
        <p:cNvPr id="1" name=""/>
        <p:cNvGrpSpPr/>
        <p:nvPr/>
      </p:nvGrpSpPr>
      <p:grpSpPr>
        <a:xfrm>
          <a:off x="0" y="0"/>
          <a:ext cx="0" cy="0"/>
          <a:chOff x="0" y="0"/>
          <a:chExt cx="0" cy="0"/>
        </a:xfrm>
      </p:grpSpPr>
      <p:sp>
        <p:nvSpPr>
          <p:cNvPr id="13" name="Rounded Rectangle 22">
            <a:extLst>
              <a:ext uri="{FF2B5EF4-FFF2-40B4-BE49-F238E27FC236}">
                <a16:creationId xmlns:a16="http://schemas.microsoft.com/office/drawing/2014/main" id="{37449614-595A-6D6A-7808-C88852ED7F77}"/>
              </a:ext>
            </a:extLst>
          </p:cNvPr>
          <p:cNvSpPr/>
          <p:nvPr userDrawn="1"/>
        </p:nvSpPr>
        <p:spPr>
          <a:xfrm>
            <a:off x="11035270" y="306892"/>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ounded Rectangle 22">
            <a:extLst>
              <a:ext uri="{FF2B5EF4-FFF2-40B4-BE49-F238E27FC236}">
                <a16:creationId xmlns:a16="http://schemas.microsoft.com/office/drawing/2014/main" id="{500F8FE8-6C8B-1F50-C6DA-997E1ACED8C0}"/>
              </a:ext>
            </a:extLst>
          </p:cNvPr>
          <p:cNvSpPr/>
          <p:nvPr userDrawn="1"/>
        </p:nvSpPr>
        <p:spPr>
          <a:xfrm>
            <a:off x="10063988" y="306892"/>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 name="Rounded Rectangle 10">
            <a:extLst>
              <a:ext uri="{FF2B5EF4-FFF2-40B4-BE49-F238E27FC236}">
                <a16:creationId xmlns:a16="http://schemas.microsoft.com/office/drawing/2014/main" id="{820234C8-8E4A-DEBA-CD6A-524B155BFFDD}"/>
              </a:ext>
            </a:extLst>
          </p:cNvPr>
          <p:cNvSpPr/>
          <p:nvPr userDrawn="1"/>
        </p:nvSpPr>
        <p:spPr>
          <a:xfrm>
            <a:off x="283765" y="299356"/>
            <a:ext cx="1840189"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4" name="Title 1">
            <a:extLst>
              <a:ext uri="{FF2B5EF4-FFF2-40B4-BE49-F238E27FC236}">
                <a16:creationId xmlns:a16="http://schemas.microsoft.com/office/drawing/2014/main" id="{9A183CFF-C7FF-B98F-4C60-90324C2B47B4}"/>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Review</a:t>
            </a:r>
          </a:p>
        </p:txBody>
      </p:sp>
      <p:pic>
        <p:nvPicPr>
          <p:cNvPr id="16" name="Graphic 15" descr="Glasses outline">
            <a:extLst>
              <a:ext uri="{FF2B5EF4-FFF2-40B4-BE49-F238E27FC236}">
                <a16:creationId xmlns:a16="http://schemas.microsoft.com/office/drawing/2014/main" id="{2FC5EF3E-BA51-2F00-2836-5636A4863065}"/>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1156722" y="318270"/>
            <a:ext cx="638589" cy="638589"/>
          </a:xfrm>
          <a:prstGeom prst="rect">
            <a:avLst/>
          </a:prstGeom>
        </p:spPr>
      </p:pic>
      <p:pic>
        <p:nvPicPr>
          <p:cNvPr id="10" name="Graphic 13" descr="Users outline">
            <a:extLst>
              <a:ext uri="{FF2B5EF4-FFF2-40B4-BE49-F238E27FC236}">
                <a16:creationId xmlns:a16="http://schemas.microsoft.com/office/drawing/2014/main" id="{066A0514-CF1A-3A3E-9F12-6D4F425854BB}"/>
              </a:ext>
            </a:extLst>
          </p:cNvPr>
          <p:cNvPicPr>
            <a:picLocks noChangeAspect="1"/>
          </p:cNvPicPr>
          <p:nvPr userDrawn="1"/>
        </p:nvPicPr>
        <p:blipFill>
          <a:blip r:embed="rId6">
            <a:extLst>
              <a:ext uri="{96DAC541-7B7A-43D3-8B79-37D633B846F1}">
                <asvg:svgBlip xmlns:asvg="http://schemas.microsoft.com/office/drawing/2016/SVG/main" r:embed="rId7"/>
              </a:ext>
            </a:extLst>
          </a:blip>
          <a:stretch>
            <a:fillRect/>
          </a:stretch>
        </p:blipFill>
        <p:spPr>
          <a:xfrm>
            <a:off x="10157871" y="293088"/>
            <a:ext cx="688952" cy="688952"/>
          </a:xfrm>
          <a:prstGeom prst="rect">
            <a:avLst/>
          </a:prstGeom>
        </p:spPr>
      </p:pic>
      <p:sp>
        <p:nvSpPr>
          <p:cNvPr id="3" name="Rectangle 2">
            <a:extLst>
              <a:ext uri="{FF2B5EF4-FFF2-40B4-BE49-F238E27FC236}">
                <a16:creationId xmlns:a16="http://schemas.microsoft.com/office/drawing/2014/main" id="{F1AF2AB5-6782-A204-0A1E-F9BC21A018DF}"/>
              </a:ext>
            </a:extLst>
          </p:cNvPr>
          <p:cNvSpPr/>
          <p:nvPr userDrawn="1"/>
        </p:nvSpPr>
        <p:spPr>
          <a:xfrm>
            <a:off x="0" y="1431"/>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Rounded Corners 3">
            <a:extLst>
              <a:ext uri="{FF2B5EF4-FFF2-40B4-BE49-F238E27FC236}">
                <a16:creationId xmlns:a16="http://schemas.microsoft.com/office/drawing/2014/main" id="{887F431A-A046-0370-572D-36BA91E94389}"/>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Tree>
    <p:custDataLst>
      <p:tags r:id="rId1"/>
    </p:custDataLst>
    <p:extLst>
      <p:ext uri="{BB962C8B-B14F-4D97-AF65-F5344CB8AC3E}">
        <p14:creationId xmlns:p14="http://schemas.microsoft.com/office/powerpoint/2010/main" val="422024075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Ph3_Break after review_Phonemic awareness">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4" name="Rounded Rectangle 16">
            <a:extLst>
              <a:ext uri="{FF2B5EF4-FFF2-40B4-BE49-F238E27FC236}">
                <a16:creationId xmlns:a16="http://schemas.microsoft.com/office/drawing/2014/main" id="{BC79AE74-51F2-7677-B84D-BAD89C5114D2}"/>
              </a:ext>
            </a:extLst>
          </p:cNvPr>
          <p:cNvSpPr/>
          <p:nvPr userDrawn="1"/>
        </p:nvSpPr>
        <p:spPr>
          <a:xfrm>
            <a:off x="1876248" y="3638587"/>
            <a:ext cx="9637728" cy="2029968"/>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grpSp>
        <p:nvGrpSpPr>
          <p:cNvPr id="8" name="Group 7">
            <a:extLst>
              <a:ext uri="{FF2B5EF4-FFF2-40B4-BE49-F238E27FC236}">
                <a16:creationId xmlns:a16="http://schemas.microsoft.com/office/drawing/2014/main" id="{DD666460-C125-E287-D70E-E158C0C70392}"/>
              </a:ext>
            </a:extLst>
          </p:cNvPr>
          <p:cNvGrpSpPr/>
          <p:nvPr userDrawn="1"/>
        </p:nvGrpSpPr>
        <p:grpSpPr>
          <a:xfrm>
            <a:off x="0" y="892467"/>
            <a:ext cx="8060635" cy="2029968"/>
            <a:chOff x="0" y="695183"/>
            <a:chExt cx="8060635" cy="2029968"/>
          </a:xfrm>
        </p:grpSpPr>
        <p:sp>
          <p:nvSpPr>
            <p:cNvPr id="17" name="Rounded Rectangle 16">
              <a:extLst>
                <a:ext uri="{FF2B5EF4-FFF2-40B4-BE49-F238E27FC236}">
                  <a16:creationId xmlns:a16="http://schemas.microsoft.com/office/drawing/2014/main" id="{14C0B759-E816-C44B-9AB0-4528F191C8A1}"/>
                </a:ext>
              </a:extLst>
            </p:cNvPr>
            <p:cNvSpPr/>
            <p:nvPr userDrawn="1"/>
          </p:nvSpPr>
          <p:spPr>
            <a:xfrm>
              <a:off x="449580" y="695183"/>
              <a:ext cx="7611055" cy="2029968"/>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sp>
          <p:nvSpPr>
            <p:cNvPr id="6" name="Rounded Rectangle 5">
              <a:extLst>
                <a:ext uri="{FF2B5EF4-FFF2-40B4-BE49-F238E27FC236}">
                  <a16:creationId xmlns:a16="http://schemas.microsoft.com/office/drawing/2014/main" id="{214E9F29-E60F-33A4-B504-A075397670AD}"/>
                </a:ext>
              </a:extLst>
            </p:cNvPr>
            <p:cNvSpPr/>
            <p:nvPr userDrawn="1"/>
          </p:nvSpPr>
          <p:spPr>
            <a:xfrm>
              <a:off x="0" y="695183"/>
              <a:ext cx="2504661" cy="2029968"/>
            </a:xfrm>
            <a:prstGeom prst="roundRect">
              <a:avLst>
                <a:gd name="adj" fmla="val 0"/>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grpSp>
      <p:sp>
        <p:nvSpPr>
          <p:cNvPr id="7" name="Rounded Rectangle 16">
            <a:extLst>
              <a:ext uri="{FF2B5EF4-FFF2-40B4-BE49-F238E27FC236}">
                <a16:creationId xmlns:a16="http://schemas.microsoft.com/office/drawing/2014/main" id="{BCB66945-3CC0-4D78-BBBA-CF319FBA36FE}"/>
              </a:ext>
            </a:extLst>
          </p:cNvPr>
          <p:cNvSpPr/>
          <p:nvPr userDrawn="1"/>
        </p:nvSpPr>
        <p:spPr>
          <a:xfrm>
            <a:off x="10386390" y="3638587"/>
            <a:ext cx="1805609" cy="2029968"/>
          </a:xfrm>
          <a:prstGeom prst="roundRect">
            <a:avLst>
              <a:gd name="adj" fmla="val 0"/>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pic>
        <p:nvPicPr>
          <p:cNvPr id="16" name="Graphic 15" descr="Badge Tick1 with solid fill">
            <a:extLst>
              <a:ext uri="{FF2B5EF4-FFF2-40B4-BE49-F238E27FC236}">
                <a16:creationId xmlns:a16="http://schemas.microsoft.com/office/drawing/2014/main" id="{C7888E28-8055-F983-D973-FC699B4CEEAB}"/>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302128" y="1278054"/>
            <a:ext cx="1185510" cy="1185510"/>
          </a:xfrm>
          <a:prstGeom prst="rect">
            <a:avLst/>
          </a:prstGeom>
        </p:spPr>
      </p:pic>
      <p:grpSp>
        <p:nvGrpSpPr>
          <p:cNvPr id="9" name="Group 8">
            <a:extLst>
              <a:ext uri="{FF2B5EF4-FFF2-40B4-BE49-F238E27FC236}">
                <a16:creationId xmlns:a16="http://schemas.microsoft.com/office/drawing/2014/main" id="{90A44D4D-26A7-FDB2-AD65-3C7F20FA23CA}"/>
              </a:ext>
            </a:extLst>
          </p:cNvPr>
          <p:cNvGrpSpPr/>
          <p:nvPr userDrawn="1"/>
        </p:nvGrpSpPr>
        <p:grpSpPr>
          <a:xfrm>
            <a:off x="2463789" y="4184400"/>
            <a:ext cx="938341" cy="938341"/>
            <a:chOff x="2463789" y="4184400"/>
            <a:chExt cx="938341" cy="938341"/>
          </a:xfrm>
        </p:grpSpPr>
        <p:sp>
          <p:nvSpPr>
            <p:cNvPr id="23" name="Oval 22">
              <a:extLst>
                <a:ext uri="{FF2B5EF4-FFF2-40B4-BE49-F238E27FC236}">
                  <a16:creationId xmlns:a16="http://schemas.microsoft.com/office/drawing/2014/main" id="{4400C917-BD77-581B-D549-FFA38ED1813A}"/>
                </a:ext>
              </a:extLst>
            </p:cNvPr>
            <p:cNvSpPr/>
            <p:nvPr userDrawn="1"/>
          </p:nvSpPr>
          <p:spPr>
            <a:xfrm>
              <a:off x="2463789" y="4184400"/>
              <a:ext cx="938341" cy="938341"/>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pic>
          <p:nvPicPr>
            <p:cNvPr id="22" name="Graphic 21" descr="Play with solid fill">
              <a:extLst>
                <a:ext uri="{FF2B5EF4-FFF2-40B4-BE49-F238E27FC236}">
                  <a16:creationId xmlns:a16="http://schemas.microsoft.com/office/drawing/2014/main" id="{2B81E913-AECC-E45B-960B-33B9B5950625}"/>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2691283" y="4386730"/>
              <a:ext cx="542736" cy="542736"/>
            </a:xfrm>
            <a:prstGeom prst="rect">
              <a:avLst/>
            </a:prstGeom>
          </p:spPr>
        </p:pic>
      </p:grpSp>
      <p:sp>
        <p:nvSpPr>
          <p:cNvPr id="5" name="TextBox 4">
            <a:extLst>
              <a:ext uri="{FF2B5EF4-FFF2-40B4-BE49-F238E27FC236}">
                <a16:creationId xmlns:a16="http://schemas.microsoft.com/office/drawing/2014/main" id="{CF19FFE3-8C8B-EFF6-E71E-ADA5BF61F43F}"/>
              </a:ext>
            </a:extLst>
          </p:cNvPr>
          <p:cNvSpPr txBox="1"/>
          <p:nvPr userDrawn="1"/>
        </p:nvSpPr>
        <p:spPr>
          <a:xfrm>
            <a:off x="1635090" y="1274723"/>
            <a:ext cx="6015790" cy="1200329"/>
          </a:xfrm>
          <a:prstGeom prst="rect">
            <a:avLst/>
          </a:prstGeom>
          <a:noFill/>
        </p:spPr>
        <p:txBody>
          <a:bodyPr wrap="square" rtlCol="0">
            <a:spAutoFit/>
          </a:bodyPr>
          <a:lstStyle/>
          <a:p>
            <a:r>
              <a:rPr lang="en-AU" sz="7200" b="1">
                <a:latin typeface="Calibri" panose="020F0502020204030204" pitchFamily="34" charset="0"/>
                <a:ea typeface="Calibri" panose="020F0502020204030204" pitchFamily="34" charset="0"/>
                <a:cs typeface="Calibri" panose="020F0502020204030204" pitchFamily="34" charset="0"/>
              </a:rPr>
              <a:t>End of review</a:t>
            </a:r>
          </a:p>
        </p:txBody>
      </p:sp>
      <p:sp>
        <p:nvSpPr>
          <p:cNvPr id="11" name="TextBox 10">
            <a:extLst>
              <a:ext uri="{FF2B5EF4-FFF2-40B4-BE49-F238E27FC236}">
                <a16:creationId xmlns:a16="http://schemas.microsoft.com/office/drawing/2014/main" id="{B4AD64A3-4CB3-4859-6DDD-7F1B1E421F8B}"/>
              </a:ext>
            </a:extLst>
          </p:cNvPr>
          <p:cNvSpPr txBox="1"/>
          <p:nvPr userDrawn="1"/>
        </p:nvSpPr>
        <p:spPr>
          <a:xfrm>
            <a:off x="3727221" y="4053405"/>
            <a:ext cx="7669304" cy="1200329"/>
          </a:xfrm>
          <a:prstGeom prst="rect">
            <a:avLst/>
          </a:prstGeom>
          <a:noFill/>
        </p:spPr>
        <p:txBody>
          <a:bodyPr wrap="square" rtlCol="0">
            <a:spAutoFit/>
          </a:bodyPr>
          <a:lstStyle/>
          <a:p>
            <a:r>
              <a:rPr lang="en-AU" sz="7200" b="1">
                <a:solidFill>
                  <a:schemeClr val="bg1"/>
                </a:solidFill>
                <a:latin typeface="Calibri" panose="020F0502020204030204" pitchFamily="34" charset="0"/>
                <a:ea typeface="Calibri" panose="020F0502020204030204" pitchFamily="34" charset="0"/>
                <a:cs typeface="Calibri" panose="020F0502020204030204" pitchFamily="34" charset="0"/>
              </a:rPr>
              <a:t>Start of SSP lesson</a:t>
            </a:r>
          </a:p>
        </p:txBody>
      </p:sp>
      <p:sp>
        <p:nvSpPr>
          <p:cNvPr id="2" name="Rectangle 1">
            <a:extLst>
              <a:ext uri="{FF2B5EF4-FFF2-40B4-BE49-F238E27FC236}">
                <a16:creationId xmlns:a16="http://schemas.microsoft.com/office/drawing/2014/main" id="{A3083F04-0FEB-B034-0D03-AE66DFD49651}"/>
              </a:ext>
            </a:extLst>
          </p:cNvPr>
          <p:cNvSpPr/>
          <p:nvPr userDrawn="1"/>
        </p:nvSpPr>
        <p:spPr>
          <a:xfrm>
            <a:off x="0" y="1431"/>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Rounded Corners 3">
            <a:extLst>
              <a:ext uri="{FF2B5EF4-FFF2-40B4-BE49-F238E27FC236}">
                <a16:creationId xmlns:a16="http://schemas.microsoft.com/office/drawing/2014/main" id="{E0DAC106-4221-6071-1C6B-5C941E0D4BBE}"/>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628948526"/>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2_Review_you do_read">
    <p:spTree>
      <p:nvGrpSpPr>
        <p:cNvPr id="1" name=""/>
        <p:cNvGrpSpPr/>
        <p:nvPr/>
      </p:nvGrpSpPr>
      <p:grpSpPr>
        <a:xfrm>
          <a:off x="0" y="0"/>
          <a:ext cx="0" cy="0"/>
          <a:chOff x="0" y="0"/>
          <a:chExt cx="0" cy="0"/>
        </a:xfrm>
      </p:grpSpPr>
      <p:sp>
        <p:nvSpPr>
          <p:cNvPr id="14" name="Rounded Rectangle 22">
            <a:extLst>
              <a:ext uri="{FF2B5EF4-FFF2-40B4-BE49-F238E27FC236}">
                <a16:creationId xmlns:a16="http://schemas.microsoft.com/office/drawing/2014/main" id="{A81043C3-9D2E-A566-965A-59AAD1857C51}"/>
              </a:ext>
            </a:extLst>
          </p:cNvPr>
          <p:cNvSpPr/>
          <p:nvPr userDrawn="1"/>
        </p:nvSpPr>
        <p:spPr>
          <a:xfrm>
            <a:off x="11069027" y="302597"/>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 name="Rounded Rectangle 10">
            <a:extLst>
              <a:ext uri="{FF2B5EF4-FFF2-40B4-BE49-F238E27FC236}">
                <a16:creationId xmlns:a16="http://schemas.microsoft.com/office/drawing/2014/main" id="{820234C8-8E4A-DEBA-CD6A-524B155BFFDD}"/>
              </a:ext>
            </a:extLst>
          </p:cNvPr>
          <p:cNvSpPr/>
          <p:nvPr userDrawn="1"/>
        </p:nvSpPr>
        <p:spPr>
          <a:xfrm>
            <a:off x="283765" y="299356"/>
            <a:ext cx="1840189"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4" name="Title 1">
            <a:extLst>
              <a:ext uri="{FF2B5EF4-FFF2-40B4-BE49-F238E27FC236}">
                <a16:creationId xmlns:a16="http://schemas.microsoft.com/office/drawing/2014/main" id="{9A183CFF-C7FF-B98F-4C60-90324C2B47B4}"/>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Review</a:t>
            </a:r>
          </a:p>
        </p:txBody>
      </p:sp>
      <p:sp>
        <p:nvSpPr>
          <p:cNvPr id="5" name="Rounded Rectangle 28">
            <a:extLst>
              <a:ext uri="{FF2B5EF4-FFF2-40B4-BE49-F238E27FC236}">
                <a16:creationId xmlns:a16="http://schemas.microsoft.com/office/drawing/2014/main" id="{0DA86F6A-A8AB-7F33-1864-5C3D405C3900}"/>
              </a:ext>
            </a:extLst>
          </p:cNvPr>
          <p:cNvSpPr/>
          <p:nvPr userDrawn="1"/>
        </p:nvSpPr>
        <p:spPr>
          <a:xfrm>
            <a:off x="10044674" y="302598"/>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Graphic 15" descr="Glasses outline">
            <a:extLst>
              <a:ext uri="{FF2B5EF4-FFF2-40B4-BE49-F238E27FC236}">
                <a16:creationId xmlns:a16="http://schemas.microsoft.com/office/drawing/2014/main" id="{2FC5EF3E-BA51-2F00-2836-5636A4863065}"/>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1188092" y="307007"/>
            <a:ext cx="638589" cy="638589"/>
          </a:xfrm>
          <a:prstGeom prst="rect">
            <a:avLst/>
          </a:prstGeom>
        </p:spPr>
      </p:pic>
      <p:pic>
        <p:nvPicPr>
          <p:cNvPr id="10" name="Graphic 13" descr="Users outline">
            <a:extLst>
              <a:ext uri="{FF2B5EF4-FFF2-40B4-BE49-F238E27FC236}">
                <a16:creationId xmlns:a16="http://schemas.microsoft.com/office/drawing/2014/main" id="{066A0514-CF1A-3A3E-9F12-6D4F425854BB}"/>
              </a:ext>
            </a:extLst>
          </p:cNvPr>
          <p:cNvPicPr>
            <a:picLocks noChangeAspect="1"/>
          </p:cNvPicPr>
          <p:nvPr userDrawn="1"/>
        </p:nvPicPr>
        <p:blipFill>
          <a:blip r:embed="rId6">
            <a:extLst>
              <a:ext uri="{96DAC541-7B7A-43D3-8B79-37D633B846F1}">
                <asvg:svgBlip xmlns:asvg="http://schemas.microsoft.com/office/drawing/2016/SVG/main" r:embed="rId7"/>
              </a:ext>
            </a:extLst>
          </a:blip>
          <a:stretch>
            <a:fillRect/>
          </a:stretch>
        </p:blipFill>
        <p:spPr>
          <a:xfrm>
            <a:off x="10138557" y="281101"/>
            <a:ext cx="688952" cy="688952"/>
          </a:xfrm>
          <a:prstGeom prst="rect">
            <a:avLst/>
          </a:prstGeom>
        </p:spPr>
      </p:pic>
      <p:sp>
        <p:nvSpPr>
          <p:cNvPr id="6" name="Rectangle 5">
            <a:extLst>
              <a:ext uri="{FF2B5EF4-FFF2-40B4-BE49-F238E27FC236}">
                <a16:creationId xmlns:a16="http://schemas.microsoft.com/office/drawing/2014/main" id="{7F69ADC7-355E-FAEA-9C5A-C27449ACA125}"/>
              </a:ext>
            </a:extLst>
          </p:cNvPr>
          <p:cNvSpPr/>
          <p:nvPr userDrawn="1"/>
        </p:nvSpPr>
        <p:spPr>
          <a:xfrm>
            <a:off x="0" y="1431"/>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Rounded Corners 3">
            <a:extLst>
              <a:ext uri="{FF2B5EF4-FFF2-40B4-BE49-F238E27FC236}">
                <a16:creationId xmlns:a16="http://schemas.microsoft.com/office/drawing/2014/main" id="{5F8B72B2-3225-95E3-0EFE-C195258D5A8D}"/>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Tree>
    <p:custDataLst>
      <p:tags r:id="rId1"/>
    </p:custDataLst>
    <p:extLst>
      <p:ext uri="{BB962C8B-B14F-4D97-AF65-F5344CB8AC3E}">
        <p14:creationId xmlns:p14="http://schemas.microsoft.com/office/powerpoint/2010/main" val="1171921290"/>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3_Review_you do_read">
    <p:spTree>
      <p:nvGrpSpPr>
        <p:cNvPr id="1" name=""/>
        <p:cNvGrpSpPr/>
        <p:nvPr/>
      </p:nvGrpSpPr>
      <p:grpSpPr>
        <a:xfrm>
          <a:off x="0" y="0"/>
          <a:ext cx="0" cy="0"/>
          <a:chOff x="0" y="0"/>
          <a:chExt cx="0" cy="0"/>
        </a:xfrm>
      </p:grpSpPr>
      <p:sp>
        <p:nvSpPr>
          <p:cNvPr id="14" name="Rounded Rectangle 22">
            <a:extLst>
              <a:ext uri="{FF2B5EF4-FFF2-40B4-BE49-F238E27FC236}">
                <a16:creationId xmlns:a16="http://schemas.microsoft.com/office/drawing/2014/main" id="{A81043C3-9D2E-A566-965A-59AAD1857C51}"/>
              </a:ext>
            </a:extLst>
          </p:cNvPr>
          <p:cNvSpPr/>
          <p:nvPr userDrawn="1"/>
        </p:nvSpPr>
        <p:spPr>
          <a:xfrm>
            <a:off x="11048087" y="276624"/>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 name="Rounded Rectangle 10">
            <a:extLst>
              <a:ext uri="{FF2B5EF4-FFF2-40B4-BE49-F238E27FC236}">
                <a16:creationId xmlns:a16="http://schemas.microsoft.com/office/drawing/2014/main" id="{820234C8-8E4A-DEBA-CD6A-524B155BFFDD}"/>
              </a:ext>
            </a:extLst>
          </p:cNvPr>
          <p:cNvSpPr/>
          <p:nvPr userDrawn="1"/>
        </p:nvSpPr>
        <p:spPr>
          <a:xfrm>
            <a:off x="283765" y="299356"/>
            <a:ext cx="1840189"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4" name="Title 1">
            <a:extLst>
              <a:ext uri="{FF2B5EF4-FFF2-40B4-BE49-F238E27FC236}">
                <a16:creationId xmlns:a16="http://schemas.microsoft.com/office/drawing/2014/main" id="{9A183CFF-C7FF-B98F-4C60-90324C2B47B4}"/>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Review</a:t>
            </a:r>
          </a:p>
        </p:txBody>
      </p:sp>
      <p:sp>
        <p:nvSpPr>
          <p:cNvPr id="5" name="Rounded Rectangle 28">
            <a:extLst>
              <a:ext uri="{FF2B5EF4-FFF2-40B4-BE49-F238E27FC236}">
                <a16:creationId xmlns:a16="http://schemas.microsoft.com/office/drawing/2014/main" id="{0DA86F6A-A8AB-7F33-1864-5C3D405C3900}"/>
              </a:ext>
            </a:extLst>
          </p:cNvPr>
          <p:cNvSpPr/>
          <p:nvPr userDrawn="1"/>
        </p:nvSpPr>
        <p:spPr>
          <a:xfrm>
            <a:off x="10023734" y="276625"/>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Graphic 15" descr="Glasses outline">
            <a:extLst>
              <a:ext uri="{FF2B5EF4-FFF2-40B4-BE49-F238E27FC236}">
                <a16:creationId xmlns:a16="http://schemas.microsoft.com/office/drawing/2014/main" id="{2FC5EF3E-BA51-2F00-2836-5636A4863065}"/>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1167152" y="273609"/>
            <a:ext cx="638589" cy="638589"/>
          </a:xfrm>
          <a:prstGeom prst="rect">
            <a:avLst/>
          </a:prstGeom>
        </p:spPr>
      </p:pic>
      <p:pic>
        <p:nvPicPr>
          <p:cNvPr id="10" name="Graphic 13" descr="Users outline">
            <a:extLst>
              <a:ext uri="{FF2B5EF4-FFF2-40B4-BE49-F238E27FC236}">
                <a16:creationId xmlns:a16="http://schemas.microsoft.com/office/drawing/2014/main" id="{066A0514-CF1A-3A3E-9F12-6D4F425854BB}"/>
              </a:ext>
            </a:extLst>
          </p:cNvPr>
          <p:cNvPicPr>
            <a:picLocks noChangeAspect="1"/>
          </p:cNvPicPr>
          <p:nvPr userDrawn="1"/>
        </p:nvPicPr>
        <p:blipFill>
          <a:blip r:embed="rId6">
            <a:extLst>
              <a:ext uri="{96DAC541-7B7A-43D3-8B79-37D633B846F1}">
                <asvg:svgBlip xmlns:asvg="http://schemas.microsoft.com/office/drawing/2016/SVG/main" r:embed="rId7"/>
              </a:ext>
            </a:extLst>
          </a:blip>
          <a:stretch>
            <a:fillRect/>
          </a:stretch>
        </p:blipFill>
        <p:spPr>
          <a:xfrm>
            <a:off x="10117617" y="255128"/>
            <a:ext cx="688952" cy="688952"/>
          </a:xfrm>
          <a:prstGeom prst="rect">
            <a:avLst/>
          </a:prstGeom>
        </p:spPr>
      </p:pic>
      <p:sp>
        <p:nvSpPr>
          <p:cNvPr id="6" name="Title 5">
            <a:extLst>
              <a:ext uri="{FF2B5EF4-FFF2-40B4-BE49-F238E27FC236}">
                <a16:creationId xmlns:a16="http://schemas.microsoft.com/office/drawing/2014/main" id="{615A7187-AE64-D9B5-508D-86CDEC6D317C}"/>
              </a:ext>
            </a:extLst>
          </p:cNvPr>
          <p:cNvSpPr>
            <a:spLocks noGrp="1"/>
          </p:cNvSpPr>
          <p:nvPr>
            <p:ph type="title"/>
          </p:nvPr>
        </p:nvSpPr>
        <p:spPr>
          <a:xfrm>
            <a:off x="0" y="-1521888"/>
            <a:ext cx="10515600" cy="1325563"/>
          </a:xfrm>
        </p:spPr>
        <p:txBody>
          <a:bodyPr/>
          <a:lstStyle/>
          <a:p>
            <a:r>
              <a:rPr lang="en-US"/>
              <a:t>Click to edit Master title style</a:t>
            </a:r>
            <a:endParaRPr lang="en-AU"/>
          </a:p>
        </p:txBody>
      </p:sp>
      <p:sp>
        <p:nvSpPr>
          <p:cNvPr id="3" name="Rectangle 2">
            <a:extLst>
              <a:ext uri="{FF2B5EF4-FFF2-40B4-BE49-F238E27FC236}">
                <a16:creationId xmlns:a16="http://schemas.microsoft.com/office/drawing/2014/main" id="{EF10FE66-20BE-5662-9980-CFE29E502C44}"/>
              </a:ext>
            </a:extLst>
          </p:cNvPr>
          <p:cNvSpPr/>
          <p:nvPr userDrawn="1"/>
        </p:nvSpPr>
        <p:spPr>
          <a:xfrm>
            <a:off x="0" y="1431"/>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Rounded Corners 3">
            <a:extLst>
              <a:ext uri="{FF2B5EF4-FFF2-40B4-BE49-F238E27FC236}">
                <a16:creationId xmlns:a16="http://schemas.microsoft.com/office/drawing/2014/main" id="{C2259C1F-8B63-8F28-E0DD-CCB252599C9B}"/>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Tree>
    <p:custDataLst>
      <p:tags r:id="rId1"/>
    </p:custDataLst>
    <p:extLst>
      <p:ext uri="{BB962C8B-B14F-4D97-AF65-F5344CB8AC3E}">
        <p14:creationId xmlns:p14="http://schemas.microsoft.com/office/powerpoint/2010/main" val="2975811840"/>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6_Review + You do ">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4" name="Rounded Rectangle 8">
            <a:extLst>
              <a:ext uri="{FF2B5EF4-FFF2-40B4-BE49-F238E27FC236}">
                <a16:creationId xmlns:a16="http://schemas.microsoft.com/office/drawing/2014/main" id="{BB8CFAA8-DE23-29F1-DE00-2A5877A1DAC0}"/>
              </a:ext>
            </a:extLst>
          </p:cNvPr>
          <p:cNvSpPr/>
          <p:nvPr userDrawn="1"/>
        </p:nvSpPr>
        <p:spPr>
          <a:xfrm>
            <a:off x="283765" y="299356"/>
            <a:ext cx="1840189"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1">
            <a:extLst>
              <a:ext uri="{FF2B5EF4-FFF2-40B4-BE49-F238E27FC236}">
                <a16:creationId xmlns:a16="http://schemas.microsoft.com/office/drawing/2014/main" id="{F5930D14-635E-5CBB-2918-AAA5B9FE9933}"/>
              </a:ext>
            </a:extLst>
          </p:cNvPr>
          <p:cNvSpPr txBox="1">
            <a:spLocks/>
          </p:cNvSpPr>
          <p:nvPr userDrawn="1"/>
        </p:nvSpPr>
        <p:spPr>
          <a:xfrm>
            <a:off x="283764" y="301851"/>
            <a:ext cx="1840189"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Review</a:t>
            </a:r>
          </a:p>
        </p:txBody>
      </p:sp>
      <p:sp>
        <p:nvSpPr>
          <p:cNvPr id="8" name="Title 7">
            <a:extLst>
              <a:ext uri="{FF2B5EF4-FFF2-40B4-BE49-F238E27FC236}">
                <a16:creationId xmlns:a16="http://schemas.microsoft.com/office/drawing/2014/main" id="{9A269DFE-25F5-FA74-8BBF-F37118348C62}"/>
              </a:ext>
            </a:extLst>
          </p:cNvPr>
          <p:cNvSpPr>
            <a:spLocks noGrp="1"/>
          </p:cNvSpPr>
          <p:nvPr>
            <p:ph type="title" hasCustomPrompt="1"/>
          </p:nvPr>
        </p:nvSpPr>
        <p:spPr>
          <a:xfrm>
            <a:off x="0" y="-1424973"/>
            <a:ext cx="10515600" cy="1325563"/>
          </a:xfrm>
        </p:spPr>
        <p:txBody>
          <a:bodyPr/>
          <a:lstStyle/>
          <a:p>
            <a:r>
              <a:rPr lang="en-US"/>
              <a:t>Slide # Review</a:t>
            </a:r>
            <a:endParaRPr lang="en-AU"/>
          </a:p>
        </p:txBody>
      </p:sp>
      <p:grpSp>
        <p:nvGrpSpPr>
          <p:cNvPr id="9" name="Group 8">
            <a:extLst>
              <a:ext uri="{FF2B5EF4-FFF2-40B4-BE49-F238E27FC236}">
                <a16:creationId xmlns:a16="http://schemas.microsoft.com/office/drawing/2014/main" id="{ADCD1B5C-0AF8-450D-438E-7754764E080B}"/>
              </a:ext>
            </a:extLst>
          </p:cNvPr>
          <p:cNvGrpSpPr/>
          <p:nvPr userDrawn="1"/>
        </p:nvGrpSpPr>
        <p:grpSpPr>
          <a:xfrm>
            <a:off x="11029911" y="263900"/>
            <a:ext cx="876718" cy="688952"/>
            <a:chOff x="11029911" y="263900"/>
            <a:chExt cx="876718" cy="688952"/>
          </a:xfrm>
        </p:grpSpPr>
        <p:sp>
          <p:nvSpPr>
            <p:cNvPr id="10" name="Rounded Rectangle 19">
              <a:extLst>
                <a:ext uri="{FF2B5EF4-FFF2-40B4-BE49-F238E27FC236}">
                  <a16:creationId xmlns:a16="http://schemas.microsoft.com/office/drawing/2014/main" id="{2339CC2E-0111-6A7F-70D3-1FF975B095E8}"/>
                </a:ext>
              </a:extLst>
            </p:cNvPr>
            <p:cNvSpPr/>
            <p:nvPr userDrawn="1"/>
          </p:nvSpPr>
          <p:spPr>
            <a:xfrm>
              <a:off x="11029911" y="291263"/>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Graphic 13" descr="Users outline">
              <a:extLst>
                <a:ext uri="{FF2B5EF4-FFF2-40B4-BE49-F238E27FC236}">
                  <a16:creationId xmlns:a16="http://schemas.microsoft.com/office/drawing/2014/main" id="{3C96A107-FCC0-160F-11AD-B63F27A17D5B}"/>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23794" y="263900"/>
              <a:ext cx="688952" cy="688952"/>
            </a:xfrm>
            <a:prstGeom prst="rect">
              <a:avLst/>
            </a:prstGeom>
          </p:spPr>
        </p:pic>
      </p:grpSp>
      <p:sp>
        <p:nvSpPr>
          <p:cNvPr id="2" name="Rectangle 1">
            <a:extLst>
              <a:ext uri="{FF2B5EF4-FFF2-40B4-BE49-F238E27FC236}">
                <a16:creationId xmlns:a16="http://schemas.microsoft.com/office/drawing/2014/main" id="{068E5637-D823-7561-947A-5466BC09FF72}"/>
              </a:ext>
            </a:extLst>
          </p:cNvPr>
          <p:cNvSpPr/>
          <p:nvPr userDrawn="1"/>
        </p:nvSpPr>
        <p:spPr>
          <a:xfrm>
            <a:off x="0" y="1431"/>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Rounded Corners 3">
            <a:extLst>
              <a:ext uri="{FF2B5EF4-FFF2-40B4-BE49-F238E27FC236}">
                <a16:creationId xmlns:a16="http://schemas.microsoft.com/office/drawing/2014/main" id="{A421B758-76CD-D993-A1E9-32792C8C2209}"/>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810123860"/>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2_Review_you do_write_chin">
    <p:spTree>
      <p:nvGrpSpPr>
        <p:cNvPr id="1" name=""/>
        <p:cNvGrpSpPr/>
        <p:nvPr/>
      </p:nvGrpSpPr>
      <p:grpSpPr>
        <a:xfrm>
          <a:off x="0" y="0"/>
          <a:ext cx="0" cy="0"/>
          <a:chOff x="0" y="0"/>
          <a:chExt cx="0" cy="0"/>
        </a:xfrm>
      </p:grpSpPr>
      <p:sp>
        <p:nvSpPr>
          <p:cNvPr id="14" name="Rounded Rectangle 22">
            <a:extLst>
              <a:ext uri="{FF2B5EF4-FFF2-40B4-BE49-F238E27FC236}">
                <a16:creationId xmlns:a16="http://schemas.microsoft.com/office/drawing/2014/main" id="{A81043C3-9D2E-A566-965A-59AAD1857C51}"/>
              </a:ext>
            </a:extLst>
          </p:cNvPr>
          <p:cNvSpPr/>
          <p:nvPr userDrawn="1"/>
        </p:nvSpPr>
        <p:spPr>
          <a:xfrm>
            <a:off x="11035270" y="306892"/>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 name="Rounded Rectangle 10">
            <a:extLst>
              <a:ext uri="{FF2B5EF4-FFF2-40B4-BE49-F238E27FC236}">
                <a16:creationId xmlns:a16="http://schemas.microsoft.com/office/drawing/2014/main" id="{820234C8-8E4A-DEBA-CD6A-524B155BFFDD}"/>
              </a:ext>
            </a:extLst>
          </p:cNvPr>
          <p:cNvSpPr/>
          <p:nvPr userDrawn="1"/>
        </p:nvSpPr>
        <p:spPr>
          <a:xfrm>
            <a:off x="283765" y="299356"/>
            <a:ext cx="1840189"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4" name="Title 1">
            <a:extLst>
              <a:ext uri="{FF2B5EF4-FFF2-40B4-BE49-F238E27FC236}">
                <a16:creationId xmlns:a16="http://schemas.microsoft.com/office/drawing/2014/main" id="{9A183CFF-C7FF-B98F-4C60-90324C2B47B4}"/>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Review</a:t>
            </a:r>
          </a:p>
        </p:txBody>
      </p:sp>
      <p:sp>
        <p:nvSpPr>
          <p:cNvPr id="5" name="Rounded Rectangle 28">
            <a:extLst>
              <a:ext uri="{FF2B5EF4-FFF2-40B4-BE49-F238E27FC236}">
                <a16:creationId xmlns:a16="http://schemas.microsoft.com/office/drawing/2014/main" id="{0DA86F6A-A8AB-7F33-1864-5C3D405C3900}"/>
              </a:ext>
            </a:extLst>
          </p:cNvPr>
          <p:cNvSpPr/>
          <p:nvPr userDrawn="1"/>
        </p:nvSpPr>
        <p:spPr>
          <a:xfrm>
            <a:off x="9092706" y="299356"/>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ounded Rectangle 22">
            <a:extLst>
              <a:ext uri="{FF2B5EF4-FFF2-40B4-BE49-F238E27FC236}">
                <a16:creationId xmlns:a16="http://schemas.microsoft.com/office/drawing/2014/main" id="{8D50AF3F-4649-531E-1F7C-0274BEB0D643}"/>
              </a:ext>
            </a:extLst>
          </p:cNvPr>
          <p:cNvSpPr/>
          <p:nvPr userDrawn="1"/>
        </p:nvSpPr>
        <p:spPr>
          <a:xfrm>
            <a:off x="10063988" y="297833"/>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Graphic 9" descr="Pencil outline">
            <a:extLst>
              <a:ext uri="{FF2B5EF4-FFF2-40B4-BE49-F238E27FC236}">
                <a16:creationId xmlns:a16="http://schemas.microsoft.com/office/drawing/2014/main" id="{BE0665B7-2FA9-8C90-C5A2-CAC4EC51ED64}"/>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0270495" y="375804"/>
            <a:ext cx="490017" cy="490017"/>
          </a:xfrm>
          <a:prstGeom prst="rect">
            <a:avLst/>
          </a:prstGeom>
        </p:spPr>
      </p:pic>
      <p:grpSp>
        <p:nvGrpSpPr>
          <p:cNvPr id="11" name="Group 10">
            <a:extLst>
              <a:ext uri="{FF2B5EF4-FFF2-40B4-BE49-F238E27FC236}">
                <a16:creationId xmlns:a16="http://schemas.microsoft.com/office/drawing/2014/main" id="{BB84D091-A3D2-B746-3D29-F043FFC205D0}"/>
              </a:ext>
            </a:extLst>
          </p:cNvPr>
          <p:cNvGrpSpPr/>
          <p:nvPr userDrawn="1"/>
        </p:nvGrpSpPr>
        <p:grpSpPr>
          <a:xfrm>
            <a:off x="11191356" y="284693"/>
            <a:ext cx="564546" cy="659100"/>
            <a:chOff x="1733006" y="4059633"/>
            <a:chExt cx="914400" cy="1126270"/>
          </a:xfrm>
          <a:solidFill>
            <a:srgbClr val="0E1F42"/>
          </a:solidFill>
        </p:grpSpPr>
        <p:pic>
          <p:nvPicPr>
            <p:cNvPr id="12" name="Graphic 11" descr="School boy outline">
              <a:extLst>
                <a:ext uri="{FF2B5EF4-FFF2-40B4-BE49-F238E27FC236}">
                  <a16:creationId xmlns:a16="http://schemas.microsoft.com/office/drawing/2014/main" id="{4A8EA0F7-BE81-FD29-90AD-7FDA092B2B09}"/>
                </a:ext>
              </a:extLst>
            </p:cNvPr>
            <p:cNvPicPr>
              <a:picLocks noChangeAspect="1"/>
            </p:cNvPicPr>
            <p:nvPr/>
          </p:nvPicPr>
          <p:blipFill rotWithShape="1">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rcRect b="24762"/>
            <a:stretch/>
          </p:blipFill>
          <p:spPr>
            <a:xfrm>
              <a:off x="1733006" y="4059633"/>
              <a:ext cx="914400" cy="687976"/>
            </a:xfrm>
            <a:prstGeom prst="rect">
              <a:avLst/>
            </a:prstGeom>
          </p:spPr>
        </p:pic>
        <p:pic>
          <p:nvPicPr>
            <p:cNvPr id="13" name="Graphic 12" descr="Blackboard with solid fill">
              <a:extLst>
                <a:ext uri="{FF2B5EF4-FFF2-40B4-BE49-F238E27FC236}">
                  <a16:creationId xmlns:a16="http://schemas.microsoft.com/office/drawing/2014/main" id="{17F1AB99-7FB0-C1E2-181B-E8B825F1AEF8}"/>
                </a:ext>
              </a:extLst>
            </p:cNvPr>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1852748" y="4497925"/>
              <a:ext cx="687978" cy="687978"/>
            </a:xfrm>
            <a:prstGeom prst="rect">
              <a:avLst/>
            </a:prstGeom>
          </p:spPr>
        </p:pic>
      </p:grpSp>
      <p:pic>
        <p:nvPicPr>
          <p:cNvPr id="15" name="Graphic 13" descr="Users outline">
            <a:extLst>
              <a:ext uri="{FF2B5EF4-FFF2-40B4-BE49-F238E27FC236}">
                <a16:creationId xmlns:a16="http://schemas.microsoft.com/office/drawing/2014/main" id="{C1E88F3E-0796-17F5-0F8D-856A65126AC3}"/>
              </a:ext>
            </a:extLst>
          </p:cNvPr>
          <p:cNvPicPr>
            <a:picLocks noChangeAspect="1"/>
          </p:cNvPicPr>
          <p:nvPr userDrawn="1"/>
        </p:nvPicPr>
        <p:blipFill>
          <a:blip r:embed="rId10">
            <a:extLst>
              <a:ext uri="{96DAC541-7B7A-43D3-8B79-37D633B846F1}">
                <asvg:svgBlip xmlns:asvg="http://schemas.microsoft.com/office/drawing/2016/SVG/main" r:embed="rId11"/>
              </a:ext>
            </a:extLst>
          </a:blip>
          <a:stretch>
            <a:fillRect/>
          </a:stretch>
        </p:blipFill>
        <p:spPr>
          <a:xfrm>
            <a:off x="9186589" y="285396"/>
            <a:ext cx="688952" cy="688952"/>
          </a:xfrm>
          <a:prstGeom prst="rect">
            <a:avLst/>
          </a:prstGeom>
        </p:spPr>
      </p:pic>
      <p:sp>
        <p:nvSpPr>
          <p:cNvPr id="3" name="Title 7">
            <a:extLst>
              <a:ext uri="{FF2B5EF4-FFF2-40B4-BE49-F238E27FC236}">
                <a16:creationId xmlns:a16="http://schemas.microsoft.com/office/drawing/2014/main" id="{75F81144-4900-E36C-C609-41C58AAD7C34}"/>
              </a:ext>
            </a:extLst>
          </p:cNvPr>
          <p:cNvSpPr>
            <a:spLocks noGrp="1"/>
          </p:cNvSpPr>
          <p:nvPr>
            <p:ph type="title" hasCustomPrompt="1"/>
          </p:nvPr>
        </p:nvSpPr>
        <p:spPr>
          <a:xfrm>
            <a:off x="0" y="-1424973"/>
            <a:ext cx="10515600" cy="1325563"/>
          </a:xfrm>
        </p:spPr>
        <p:txBody>
          <a:bodyPr/>
          <a:lstStyle/>
          <a:p>
            <a:r>
              <a:rPr lang="en-US"/>
              <a:t>Slide # Review</a:t>
            </a:r>
            <a:endParaRPr lang="en-AU"/>
          </a:p>
        </p:txBody>
      </p:sp>
      <p:sp>
        <p:nvSpPr>
          <p:cNvPr id="16" name="Rectangle 15">
            <a:extLst>
              <a:ext uri="{FF2B5EF4-FFF2-40B4-BE49-F238E27FC236}">
                <a16:creationId xmlns:a16="http://schemas.microsoft.com/office/drawing/2014/main" id="{F7C68126-0979-1A07-4614-85ADAF9E182F}"/>
              </a:ext>
            </a:extLst>
          </p:cNvPr>
          <p:cNvSpPr/>
          <p:nvPr userDrawn="1"/>
        </p:nvSpPr>
        <p:spPr>
          <a:xfrm>
            <a:off x="0" y="1431"/>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Rounded Corners 3">
            <a:extLst>
              <a:ext uri="{FF2B5EF4-FFF2-40B4-BE49-F238E27FC236}">
                <a16:creationId xmlns:a16="http://schemas.microsoft.com/office/drawing/2014/main" id="{5409F633-6301-CF10-CA13-5D32695FAF57}"/>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Tree>
    <p:custDataLst>
      <p:tags r:id="rId1"/>
    </p:custDataLst>
    <p:extLst>
      <p:ext uri="{BB962C8B-B14F-4D97-AF65-F5344CB8AC3E}">
        <p14:creationId xmlns:p14="http://schemas.microsoft.com/office/powerpoint/2010/main" val="1625539009"/>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1_I do _suffix review">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2" name="Group 1">
            <a:extLst>
              <a:ext uri="{FF2B5EF4-FFF2-40B4-BE49-F238E27FC236}">
                <a16:creationId xmlns:a16="http://schemas.microsoft.com/office/drawing/2014/main" id="{BD956BE2-48BF-D9DE-4AC6-4E928FA05EAB}"/>
              </a:ext>
            </a:extLst>
          </p:cNvPr>
          <p:cNvGrpSpPr/>
          <p:nvPr userDrawn="1"/>
        </p:nvGrpSpPr>
        <p:grpSpPr>
          <a:xfrm>
            <a:off x="342081" y="287673"/>
            <a:ext cx="3004968" cy="645960"/>
            <a:chOff x="342081" y="287673"/>
            <a:chExt cx="2603832" cy="645960"/>
          </a:xfrm>
        </p:grpSpPr>
        <p:sp>
          <p:nvSpPr>
            <p:cNvPr id="6" name="Rounded Rectangle 5">
              <a:extLst>
                <a:ext uri="{FF2B5EF4-FFF2-40B4-BE49-F238E27FC236}">
                  <a16:creationId xmlns:a16="http://schemas.microsoft.com/office/drawing/2014/main" id="{69D45BEF-344B-2A4B-972E-72093ED9016C}"/>
                </a:ext>
              </a:extLst>
            </p:cNvPr>
            <p:cNvSpPr/>
            <p:nvPr userDrawn="1"/>
          </p:nvSpPr>
          <p:spPr>
            <a:xfrm>
              <a:off x="342081" y="287673"/>
              <a:ext cx="2603832"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1">
              <a:extLst>
                <a:ext uri="{FF2B5EF4-FFF2-40B4-BE49-F238E27FC236}">
                  <a16:creationId xmlns:a16="http://schemas.microsoft.com/office/drawing/2014/main" id="{8EF6762E-8A45-E94F-8C8B-5537B6A274D6}"/>
                </a:ext>
              </a:extLst>
            </p:cNvPr>
            <p:cNvSpPr txBox="1">
              <a:spLocks/>
            </p:cNvSpPr>
            <p:nvPr userDrawn="1"/>
          </p:nvSpPr>
          <p:spPr>
            <a:xfrm>
              <a:off x="357081" y="292967"/>
              <a:ext cx="2588832" cy="635372"/>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Suffix review</a:t>
              </a:r>
            </a:p>
          </p:txBody>
        </p:sp>
      </p:grpSp>
      <p:sp>
        <p:nvSpPr>
          <p:cNvPr id="11" name="Rounded Rectangle 10">
            <a:extLst>
              <a:ext uri="{FF2B5EF4-FFF2-40B4-BE49-F238E27FC236}">
                <a16:creationId xmlns:a16="http://schemas.microsoft.com/office/drawing/2014/main" id="{858FD759-D9A8-0448-ABED-5767977A83B7}"/>
              </a:ext>
            </a:extLst>
          </p:cNvPr>
          <p:cNvSpPr/>
          <p:nvPr userDrawn="1"/>
        </p:nvSpPr>
        <p:spPr>
          <a:xfrm>
            <a:off x="11029911" y="291263"/>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5" name="Graphic 14" descr="Teacher outline">
            <a:extLst>
              <a:ext uri="{FF2B5EF4-FFF2-40B4-BE49-F238E27FC236}">
                <a16:creationId xmlns:a16="http://schemas.microsoft.com/office/drawing/2014/main" id="{91FB2B6F-8CE6-4C46-8FF1-F2152640EA54}"/>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03228" y="248271"/>
            <a:ext cx="688952" cy="688952"/>
          </a:xfrm>
          <a:prstGeom prst="rect">
            <a:avLst/>
          </a:prstGeom>
        </p:spPr>
      </p:pic>
      <p:sp>
        <p:nvSpPr>
          <p:cNvPr id="5" name="Rectangle 4">
            <a:extLst>
              <a:ext uri="{FF2B5EF4-FFF2-40B4-BE49-F238E27FC236}">
                <a16:creationId xmlns:a16="http://schemas.microsoft.com/office/drawing/2014/main" id="{BA6DE629-20DE-8530-0178-CF17E59D0F71}"/>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itle 5">
            <a:extLst>
              <a:ext uri="{FF2B5EF4-FFF2-40B4-BE49-F238E27FC236}">
                <a16:creationId xmlns:a16="http://schemas.microsoft.com/office/drawing/2014/main" id="{F2D78351-711C-D2A7-935B-CD4031EC526D}"/>
              </a:ext>
            </a:extLst>
          </p:cNvPr>
          <p:cNvSpPr>
            <a:spLocks noGrp="1"/>
          </p:cNvSpPr>
          <p:nvPr>
            <p:ph type="title" hasCustomPrompt="1"/>
          </p:nvPr>
        </p:nvSpPr>
        <p:spPr>
          <a:xfrm>
            <a:off x="0" y="-1513795"/>
            <a:ext cx="10515600" cy="1325563"/>
          </a:xfrm>
        </p:spPr>
        <p:txBody>
          <a:bodyPr/>
          <a:lstStyle>
            <a:lvl1pPr>
              <a:defRPr/>
            </a:lvl1pPr>
          </a:lstStyle>
          <a:p>
            <a:r>
              <a:rPr lang="en-US"/>
              <a:t>Slide # Suffix review</a:t>
            </a:r>
            <a:endParaRPr lang="en-AU"/>
          </a:p>
        </p:txBody>
      </p:sp>
      <p:sp>
        <p:nvSpPr>
          <p:cNvPr id="3" name="Rectangle 2">
            <a:extLst>
              <a:ext uri="{FF2B5EF4-FFF2-40B4-BE49-F238E27FC236}">
                <a16:creationId xmlns:a16="http://schemas.microsoft.com/office/drawing/2014/main" id="{459F5C66-D6BC-42DF-9ADC-1A0D324316A2}"/>
              </a:ext>
            </a:extLst>
          </p:cNvPr>
          <p:cNvSpPr/>
          <p:nvPr userDrawn="1"/>
        </p:nvSpPr>
        <p:spPr>
          <a:xfrm>
            <a:off x="0" y="1431"/>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Rounded Corners 3">
            <a:extLst>
              <a:ext uri="{FF2B5EF4-FFF2-40B4-BE49-F238E27FC236}">
                <a16:creationId xmlns:a16="http://schemas.microsoft.com/office/drawing/2014/main" id="{39C610A8-1906-63F1-2A60-629B7178307A}"/>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816020551"/>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2_Review +You do + read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0" name="Rounded Rectangle 19">
            <a:extLst>
              <a:ext uri="{FF2B5EF4-FFF2-40B4-BE49-F238E27FC236}">
                <a16:creationId xmlns:a16="http://schemas.microsoft.com/office/drawing/2014/main" id="{90F5E1B6-8D4D-3D4C-AB2E-DC374C11AA63}"/>
              </a:ext>
            </a:extLst>
          </p:cNvPr>
          <p:cNvSpPr/>
          <p:nvPr userDrawn="1"/>
        </p:nvSpPr>
        <p:spPr>
          <a:xfrm>
            <a:off x="11029911" y="291263"/>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ounded Rectangle 22">
            <a:extLst>
              <a:ext uri="{FF2B5EF4-FFF2-40B4-BE49-F238E27FC236}">
                <a16:creationId xmlns:a16="http://schemas.microsoft.com/office/drawing/2014/main" id="{2F347C17-DBEF-A246-A9F8-84B20EF6B3DE}"/>
              </a:ext>
            </a:extLst>
          </p:cNvPr>
          <p:cNvSpPr/>
          <p:nvPr userDrawn="1"/>
        </p:nvSpPr>
        <p:spPr>
          <a:xfrm>
            <a:off x="10048357" y="291262"/>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F03FC71D-702B-3FC5-10E1-9B14C9E509ED}"/>
              </a:ext>
            </a:extLst>
          </p:cNvPr>
          <p:cNvPicPr>
            <a:picLocks noChangeAspect="1"/>
          </p:cNvPicPr>
          <p:nvPr userDrawn="1"/>
        </p:nvPicPr>
        <p:blipFill>
          <a:blip r:embed="rId3"/>
          <a:stretch>
            <a:fillRect/>
          </a:stretch>
        </p:blipFill>
        <p:spPr>
          <a:xfrm>
            <a:off x="10142262" y="277952"/>
            <a:ext cx="688908" cy="688908"/>
          </a:xfrm>
          <a:prstGeom prst="rect">
            <a:avLst/>
          </a:prstGeom>
        </p:spPr>
      </p:pic>
      <p:pic>
        <p:nvPicPr>
          <p:cNvPr id="11" name="Graphic 10" descr="Glasses outline">
            <a:extLst>
              <a:ext uri="{FF2B5EF4-FFF2-40B4-BE49-F238E27FC236}">
                <a16:creationId xmlns:a16="http://schemas.microsoft.com/office/drawing/2014/main" id="{9CEFFE85-F9F7-4786-95B9-FDD99D8C02F1}"/>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1141291" y="307816"/>
            <a:ext cx="638589" cy="638589"/>
          </a:xfrm>
          <a:prstGeom prst="rect">
            <a:avLst/>
          </a:prstGeom>
        </p:spPr>
      </p:pic>
      <p:sp>
        <p:nvSpPr>
          <p:cNvPr id="6" name="Rounded Rectangle 10">
            <a:extLst>
              <a:ext uri="{FF2B5EF4-FFF2-40B4-BE49-F238E27FC236}">
                <a16:creationId xmlns:a16="http://schemas.microsoft.com/office/drawing/2014/main" id="{0E61E12A-68D3-2FE5-9D47-588BBCDDDC9F}"/>
              </a:ext>
            </a:extLst>
          </p:cNvPr>
          <p:cNvSpPr/>
          <p:nvPr userDrawn="1"/>
        </p:nvSpPr>
        <p:spPr>
          <a:xfrm>
            <a:off x="283765" y="299356"/>
            <a:ext cx="1840189"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9" name="Title 1">
            <a:extLst>
              <a:ext uri="{FF2B5EF4-FFF2-40B4-BE49-F238E27FC236}">
                <a16:creationId xmlns:a16="http://schemas.microsoft.com/office/drawing/2014/main" id="{2CE4CA9A-6986-BE7B-C81F-75AAFE15C2AD}"/>
              </a:ext>
            </a:extLst>
          </p:cNvPr>
          <p:cNvSpPr txBox="1">
            <a:spLocks/>
          </p:cNvSpPr>
          <p:nvPr userDrawn="1"/>
        </p:nvSpPr>
        <p:spPr>
          <a:xfrm>
            <a:off x="283765" y="309387"/>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Review</a:t>
            </a:r>
          </a:p>
        </p:txBody>
      </p:sp>
      <p:sp>
        <p:nvSpPr>
          <p:cNvPr id="2" name="Rectangle 1">
            <a:extLst>
              <a:ext uri="{FF2B5EF4-FFF2-40B4-BE49-F238E27FC236}">
                <a16:creationId xmlns:a16="http://schemas.microsoft.com/office/drawing/2014/main" id="{ADAA00BD-2BFD-DE8D-38F5-F73961B76112}"/>
              </a:ext>
            </a:extLst>
          </p:cNvPr>
          <p:cNvSpPr/>
          <p:nvPr userDrawn="1"/>
        </p:nvSpPr>
        <p:spPr>
          <a:xfrm>
            <a:off x="0" y="1431"/>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Rounded Corners 3">
            <a:extLst>
              <a:ext uri="{FF2B5EF4-FFF2-40B4-BE49-F238E27FC236}">
                <a16:creationId xmlns:a16="http://schemas.microsoft.com/office/drawing/2014/main" id="{D4727389-7081-8A51-5A73-B103B9C747E1}"/>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49239883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I do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2" name="Group 1">
            <a:extLst>
              <a:ext uri="{FF2B5EF4-FFF2-40B4-BE49-F238E27FC236}">
                <a16:creationId xmlns:a16="http://schemas.microsoft.com/office/drawing/2014/main" id="{CDFB88B6-FE95-884B-AEAB-63773253A451}"/>
              </a:ext>
            </a:extLst>
          </p:cNvPr>
          <p:cNvGrpSpPr/>
          <p:nvPr userDrawn="1"/>
        </p:nvGrpSpPr>
        <p:grpSpPr>
          <a:xfrm>
            <a:off x="11029911" y="248271"/>
            <a:ext cx="876718" cy="688952"/>
            <a:chOff x="11029911" y="248271"/>
            <a:chExt cx="876718" cy="688952"/>
          </a:xfrm>
        </p:grpSpPr>
        <p:sp>
          <p:nvSpPr>
            <p:cNvPr id="16" name="Rounded Rectangle 15">
              <a:extLst>
                <a:ext uri="{FF2B5EF4-FFF2-40B4-BE49-F238E27FC236}">
                  <a16:creationId xmlns:a16="http://schemas.microsoft.com/office/drawing/2014/main" id="{17C6E769-1D95-A948-AC20-E39B73A3F70B}"/>
                </a:ext>
              </a:extLst>
            </p:cNvPr>
            <p:cNvSpPr/>
            <p:nvPr userDrawn="1"/>
          </p:nvSpPr>
          <p:spPr>
            <a:xfrm>
              <a:off x="11029911" y="291263"/>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Graphic 16" descr="Teacher outline">
              <a:extLst>
                <a:ext uri="{FF2B5EF4-FFF2-40B4-BE49-F238E27FC236}">
                  <a16:creationId xmlns:a16="http://schemas.microsoft.com/office/drawing/2014/main" id="{4A6F61DF-82A0-E149-A27F-30BE295E82B1}"/>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03228" y="248271"/>
              <a:ext cx="688952" cy="688952"/>
            </a:xfrm>
            <a:prstGeom prst="rect">
              <a:avLst/>
            </a:prstGeom>
          </p:spPr>
        </p:pic>
      </p:grpSp>
      <p:sp>
        <p:nvSpPr>
          <p:cNvPr id="13" name="Rounded Rectangle 8">
            <a:extLst>
              <a:ext uri="{FF2B5EF4-FFF2-40B4-BE49-F238E27FC236}">
                <a16:creationId xmlns:a16="http://schemas.microsoft.com/office/drawing/2014/main" id="{605937F3-0744-C4F5-E693-57C89188E775}"/>
              </a:ext>
            </a:extLst>
          </p:cNvPr>
          <p:cNvSpPr/>
          <p:nvPr userDrawn="1"/>
        </p:nvSpPr>
        <p:spPr>
          <a:xfrm>
            <a:off x="283765" y="299356"/>
            <a:ext cx="1840189"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itle 1">
            <a:extLst>
              <a:ext uri="{FF2B5EF4-FFF2-40B4-BE49-F238E27FC236}">
                <a16:creationId xmlns:a16="http://schemas.microsoft.com/office/drawing/2014/main" id="{32CC7749-7B3B-9B5B-250B-8060928550BA}"/>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I do</a:t>
            </a:r>
          </a:p>
        </p:txBody>
      </p:sp>
      <p:sp>
        <p:nvSpPr>
          <p:cNvPr id="3" name="Rectangle 2">
            <a:extLst>
              <a:ext uri="{FF2B5EF4-FFF2-40B4-BE49-F238E27FC236}">
                <a16:creationId xmlns:a16="http://schemas.microsoft.com/office/drawing/2014/main" id="{31C7222B-73F3-0BB0-8247-51FBD160CA6B}"/>
              </a:ext>
            </a:extLst>
          </p:cNvPr>
          <p:cNvSpPr/>
          <p:nvPr userDrawn="1"/>
        </p:nvSpPr>
        <p:spPr>
          <a:xfrm>
            <a:off x="0" y="1431"/>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Rounded Corners 3">
            <a:extLst>
              <a:ext uri="{FF2B5EF4-FFF2-40B4-BE49-F238E27FC236}">
                <a16:creationId xmlns:a16="http://schemas.microsoft.com/office/drawing/2014/main" id="{A7412B15-1183-CCA7-F653-2579AF6B54FB}"/>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0997759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I do + pen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3" name="Group 2">
            <a:extLst>
              <a:ext uri="{FF2B5EF4-FFF2-40B4-BE49-F238E27FC236}">
                <a16:creationId xmlns:a16="http://schemas.microsoft.com/office/drawing/2014/main" id="{FDE43A7A-C785-9A4D-B5C2-F0B90BD65D43}"/>
              </a:ext>
            </a:extLst>
          </p:cNvPr>
          <p:cNvGrpSpPr/>
          <p:nvPr userDrawn="1"/>
        </p:nvGrpSpPr>
        <p:grpSpPr>
          <a:xfrm>
            <a:off x="11029911" y="291263"/>
            <a:ext cx="876718" cy="645960"/>
            <a:chOff x="11029911" y="291263"/>
            <a:chExt cx="876718" cy="645960"/>
          </a:xfrm>
        </p:grpSpPr>
        <p:sp>
          <p:nvSpPr>
            <p:cNvPr id="14" name="Rounded Rectangle 13">
              <a:extLst>
                <a:ext uri="{FF2B5EF4-FFF2-40B4-BE49-F238E27FC236}">
                  <a16:creationId xmlns:a16="http://schemas.microsoft.com/office/drawing/2014/main" id="{EA292C72-7B42-D043-847B-0B68F60C6A92}"/>
                </a:ext>
              </a:extLst>
            </p:cNvPr>
            <p:cNvSpPr/>
            <p:nvPr userDrawn="1"/>
          </p:nvSpPr>
          <p:spPr>
            <a:xfrm>
              <a:off x="11029911" y="291263"/>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Graphic 16" descr="Pencil outline">
              <a:extLst>
                <a:ext uri="{FF2B5EF4-FFF2-40B4-BE49-F238E27FC236}">
                  <a16:creationId xmlns:a16="http://schemas.microsoft.com/office/drawing/2014/main" id="{0ADD2B5E-4346-2C41-B0DB-AFDA3BB6A85A}"/>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grpSp>
      <p:grpSp>
        <p:nvGrpSpPr>
          <p:cNvPr id="2" name="Group 1">
            <a:extLst>
              <a:ext uri="{FF2B5EF4-FFF2-40B4-BE49-F238E27FC236}">
                <a16:creationId xmlns:a16="http://schemas.microsoft.com/office/drawing/2014/main" id="{4BFF1B36-0B73-4346-9696-F8E4C89F846D}"/>
              </a:ext>
            </a:extLst>
          </p:cNvPr>
          <p:cNvGrpSpPr/>
          <p:nvPr userDrawn="1"/>
        </p:nvGrpSpPr>
        <p:grpSpPr>
          <a:xfrm>
            <a:off x="10048357" y="248271"/>
            <a:ext cx="876718" cy="688952"/>
            <a:chOff x="10048357" y="248271"/>
            <a:chExt cx="876718" cy="688952"/>
          </a:xfrm>
        </p:grpSpPr>
        <p:sp>
          <p:nvSpPr>
            <p:cNvPr id="19" name="Rounded Rectangle 18">
              <a:extLst>
                <a:ext uri="{FF2B5EF4-FFF2-40B4-BE49-F238E27FC236}">
                  <a16:creationId xmlns:a16="http://schemas.microsoft.com/office/drawing/2014/main" id="{9BB9364C-8353-9345-9681-E45337845551}"/>
                </a:ext>
              </a:extLst>
            </p:cNvPr>
            <p:cNvSpPr/>
            <p:nvPr userDrawn="1"/>
          </p:nvSpPr>
          <p:spPr>
            <a:xfrm>
              <a:off x="10048357" y="291263"/>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3" name="Graphic 22" descr="Teacher outline">
              <a:extLst>
                <a:ext uri="{FF2B5EF4-FFF2-40B4-BE49-F238E27FC236}">
                  <a16:creationId xmlns:a16="http://schemas.microsoft.com/office/drawing/2014/main" id="{807F1311-5081-AC4F-929F-54BF3E0B2CAF}"/>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10121674" y="248271"/>
              <a:ext cx="688952" cy="688952"/>
            </a:xfrm>
            <a:prstGeom prst="rect">
              <a:avLst/>
            </a:prstGeom>
          </p:spPr>
        </p:pic>
      </p:grpSp>
      <p:sp>
        <p:nvSpPr>
          <p:cNvPr id="5" name="Rounded Rectangle 8">
            <a:extLst>
              <a:ext uri="{FF2B5EF4-FFF2-40B4-BE49-F238E27FC236}">
                <a16:creationId xmlns:a16="http://schemas.microsoft.com/office/drawing/2014/main" id="{10004B58-D0A6-7654-4AF8-5F086D061AAC}"/>
              </a:ext>
            </a:extLst>
          </p:cNvPr>
          <p:cNvSpPr/>
          <p:nvPr userDrawn="1"/>
        </p:nvSpPr>
        <p:spPr>
          <a:xfrm>
            <a:off x="283765" y="299356"/>
            <a:ext cx="1840189"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itle 1">
            <a:extLst>
              <a:ext uri="{FF2B5EF4-FFF2-40B4-BE49-F238E27FC236}">
                <a16:creationId xmlns:a16="http://schemas.microsoft.com/office/drawing/2014/main" id="{C6F93530-9C7B-BD3E-C956-B3E99F0BB631}"/>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I do</a:t>
            </a:r>
          </a:p>
        </p:txBody>
      </p:sp>
      <p:sp>
        <p:nvSpPr>
          <p:cNvPr id="4" name="Rectangle 3">
            <a:extLst>
              <a:ext uri="{FF2B5EF4-FFF2-40B4-BE49-F238E27FC236}">
                <a16:creationId xmlns:a16="http://schemas.microsoft.com/office/drawing/2014/main" id="{DCA2D0D5-7727-D18F-F82B-FC0FF59277EF}"/>
              </a:ext>
            </a:extLst>
          </p:cNvPr>
          <p:cNvSpPr/>
          <p:nvPr userDrawn="1"/>
        </p:nvSpPr>
        <p:spPr>
          <a:xfrm>
            <a:off x="0" y="1431"/>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Rounded Corners 3">
            <a:extLst>
              <a:ext uri="{FF2B5EF4-FFF2-40B4-BE49-F238E27FC236}">
                <a16:creationId xmlns:a16="http://schemas.microsoft.com/office/drawing/2014/main" id="{0F49F86B-D445-56D1-B6CE-19593221E22F}"/>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82379800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I do + view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2" name="Group 1">
            <a:extLst>
              <a:ext uri="{FF2B5EF4-FFF2-40B4-BE49-F238E27FC236}">
                <a16:creationId xmlns:a16="http://schemas.microsoft.com/office/drawing/2014/main" id="{8D874059-AC1A-B644-B47A-44C7AC632A09}"/>
              </a:ext>
            </a:extLst>
          </p:cNvPr>
          <p:cNvGrpSpPr/>
          <p:nvPr userDrawn="1"/>
        </p:nvGrpSpPr>
        <p:grpSpPr>
          <a:xfrm>
            <a:off x="11029911" y="291262"/>
            <a:ext cx="876718" cy="655143"/>
            <a:chOff x="11029911" y="291262"/>
            <a:chExt cx="876718" cy="655143"/>
          </a:xfrm>
        </p:grpSpPr>
        <p:sp>
          <p:nvSpPr>
            <p:cNvPr id="17" name="Rounded Rectangle 16">
              <a:extLst>
                <a:ext uri="{FF2B5EF4-FFF2-40B4-BE49-F238E27FC236}">
                  <a16:creationId xmlns:a16="http://schemas.microsoft.com/office/drawing/2014/main" id="{9FA620FD-F28D-624E-B25C-B66D6BC91461}"/>
                </a:ext>
              </a:extLst>
            </p:cNvPr>
            <p:cNvSpPr/>
            <p:nvPr userDrawn="1"/>
          </p:nvSpPr>
          <p:spPr>
            <a:xfrm>
              <a:off x="11029911" y="291262"/>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8" name="Graphic 17" descr="Glasses outline">
              <a:extLst>
                <a:ext uri="{FF2B5EF4-FFF2-40B4-BE49-F238E27FC236}">
                  <a16:creationId xmlns:a16="http://schemas.microsoft.com/office/drawing/2014/main" id="{BF7C3449-8A2D-5541-8956-BAD79DE609B4}"/>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141291" y="307816"/>
              <a:ext cx="638589" cy="638589"/>
            </a:xfrm>
            <a:prstGeom prst="rect">
              <a:avLst/>
            </a:prstGeom>
          </p:spPr>
        </p:pic>
      </p:grpSp>
      <p:grpSp>
        <p:nvGrpSpPr>
          <p:cNvPr id="19" name="Group 18">
            <a:extLst>
              <a:ext uri="{FF2B5EF4-FFF2-40B4-BE49-F238E27FC236}">
                <a16:creationId xmlns:a16="http://schemas.microsoft.com/office/drawing/2014/main" id="{536E2729-83B1-A342-AF7E-FE2D6222F29A}"/>
              </a:ext>
            </a:extLst>
          </p:cNvPr>
          <p:cNvGrpSpPr/>
          <p:nvPr userDrawn="1"/>
        </p:nvGrpSpPr>
        <p:grpSpPr>
          <a:xfrm>
            <a:off x="10048357" y="248271"/>
            <a:ext cx="876718" cy="688952"/>
            <a:chOff x="10048357" y="248271"/>
            <a:chExt cx="876718" cy="688952"/>
          </a:xfrm>
        </p:grpSpPr>
        <p:sp>
          <p:nvSpPr>
            <p:cNvPr id="23" name="Rounded Rectangle 22">
              <a:extLst>
                <a:ext uri="{FF2B5EF4-FFF2-40B4-BE49-F238E27FC236}">
                  <a16:creationId xmlns:a16="http://schemas.microsoft.com/office/drawing/2014/main" id="{3EE31828-2882-5C4D-8BB1-92FCBEF6AF00}"/>
                </a:ext>
              </a:extLst>
            </p:cNvPr>
            <p:cNvSpPr/>
            <p:nvPr userDrawn="1"/>
          </p:nvSpPr>
          <p:spPr>
            <a:xfrm>
              <a:off x="10048357" y="291263"/>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4" name="Graphic 23" descr="Teacher outline">
              <a:extLst>
                <a:ext uri="{FF2B5EF4-FFF2-40B4-BE49-F238E27FC236}">
                  <a16:creationId xmlns:a16="http://schemas.microsoft.com/office/drawing/2014/main" id="{3DAFC0AE-C6AE-8445-B77B-7991ED80BB93}"/>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10121674" y="248271"/>
              <a:ext cx="688952" cy="688952"/>
            </a:xfrm>
            <a:prstGeom prst="rect">
              <a:avLst/>
            </a:prstGeom>
          </p:spPr>
        </p:pic>
      </p:grpSp>
      <p:sp>
        <p:nvSpPr>
          <p:cNvPr id="4" name="Rounded Rectangle 8">
            <a:extLst>
              <a:ext uri="{FF2B5EF4-FFF2-40B4-BE49-F238E27FC236}">
                <a16:creationId xmlns:a16="http://schemas.microsoft.com/office/drawing/2014/main" id="{FDFBAA8C-C81D-A40D-7129-12C86FC73D88}"/>
              </a:ext>
            </a:extLst>
          </p:cNvPr>
          <p:cNvSpPr/>
          <p:nvPr userDrawn="1"/>
        </p:nvSpPr>
        <p:spPr>
          <a:xfrm>
            <a:off x="283765" y="299356"/>
            <a:ext cx="1840189"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1">
            <a:extLst>
              <a:ext uri="{FF2B5EF4-FFF2-40B4-BE49-F238E27FC236}">
                <a16:creationId xmlns:a16="http://schemas.microsoft.com/office/drawing/2014/main" id="{B4F002A6-0353-30CB-A108-5690B517A391}"/>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I do</a:t>
            </a:r>
          </a:p>
        </p:txBody>
      </p:sp>
      <p:sp>
        <p:nvSpPr>
          <p:cNvPr id="3" name="Rectangle 2">
            <a:extLst>
              <a:ext uri="{FF2B5EF4-FFF2-40B4-BE49-F238E27FC236}">
                <a16:creationId xmlns:a16="http://schemas.microsoft.com/office/drawing/2014/main" id="{39E82B15-4435-C576-45DE-0389FC97A9B8}"/>
              </a:ext>
            </a:extLst>
          </p:cNvPr>
          <p:cNvSpPr/>
          <p:nvPr userDrawn="1"/>
        </p:nvSpPr>
        <p:spPr>
          <a:xfrm>
            <a:off x="0" y="1431"/>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Rounded Corners 3">
            <a:extLst>
              <a:ext uri="{FF2B5EF4-FFF2-40B4-BE49-F238E27FC236}">
                <a16:creationId xmlns:a16="http://schemas.microsoft.com/office/drawing/2014/main" id="{015726B7-50C3-C30C-AECB-CF45BBAFCC3A}"/>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44502747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I do + view + pen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4" name="Group 3">
            <a:extLst>
              <a:ext uri="{FF2B5EF4-FFF2-40B4-BE49-F238E27FC236}">
                <a16:creationId xmlns:a16="http://schemas.microsoft.com/office/drawing/2014/main" id="{F6858D44-258E-EF4F-817C-BAD62E4ECB37}"/>
              </a:ext>
            </a:extLst>
          </p:cNvPr>
          <p:cNvGrpSpPr/>
          <p:nvPr userDrawn="1"/>
        </p:nvGrpSpPr>
        <p:grpSpPr>
          <a:xfrm>
            <a:off x="11029911" y="291263"/>
            <a:ext cx="876718" cy="645960"/>
            <a:chOff x="11029911" y="291263"/>
            <a:chExt cx="876718" cy="645960"/>
          </a:xfrm>
        </p:grpSpPr>
        <p:sp>
          <p:nvSpPr>
            <p:cNvPr id="22" name="Rounded Rectangle 21">
              <a:extLst>
                <a:ext uri="{FF2B5EF4-FFF2-40B4-BE49-F238E27FC236}">
                  <a16:creationId xmlns:a16="http://schemas.microsoft.com/office/drawing/2014/main" id="{C2AA4B2A-AC0D-FB4B-9031-5A954AEB5F82}"/>
                </a:ext>
              </a:extLst>
            </p:cNvPr>
            <p:cNvSpPr/>
            <p:nvPr userDrawn="1"/>
          </p:nvSpPr>
          <p:spPr>
            <a:xfrm>
              <a:off x="11029911" y="291263"/>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7" name="Graphic 26" descr="Pencil outline">
              <a:extLst>
                <a:ext uri="{FF2B5EF4-FFF2-40B4-BE49-F238E27FC236}">
                  <a16:creationId xmlns:a16="http://schemas.microsoft.com/office/drawing/2014/main" id="{E87D9DA4-CBF2-4042-941C-6298671D1A05}"/>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grpSp>
      <p:grpSp>
        <p:nvGrpSpPr>
          <p:cNvPr id="3" name="Group 2">
            <a:extLst>
              <a:ext uri="{FF2B5EF4-FFF2-40B4-BE49-F238E27FC236}">
                <a16:creationId xmlns:a16="http://schemas.microsoft.com/office/drawing/2014/main" id="{85E52806-B2E3-2340-A632-3C09619CB141}"/>
              </a:ext>
            </a:extLst>
          </p:cNvPr>
          <p:cNvGrpSpPr/>
          <p:nvPr userDrawn="1"/>
        </p:nvGrpSpPr>
        <p:grpSpPr>
          <a:xfrm>
            <a:off x="10048357" y="291262"/>
            <a:ext cx="876718" cy="655143"/>
            <a:chOff x="10048357" y="291262"/>
            <a:chExt cx="876718" cy="655143"/>
          </a:xfrm>
        </p:grpSpPr>
        <p:sp>
          <p:nvSpPr>
            <p:cNvPr id="29" name="Rounded Rectangle 28">
              <a:extLst>
                <a:ext uri="{FF2B5EF4-FFF2-40B4-BE49-F238E27FC236}">
                  <a16:creationId xmlns:a16="http://schemas.microsoft.com/office/drawing/2014/main" id="{3B212C11-8B36-A342-B007-377815F6B876}"/>
                </a:ext>
              </a:extLst>
            </p:cNvPr>
            <p:cNvSpPr/>
            <p:nvPr userDrawn="1"/>
          </p:nvSpPr>
          <p:spPr>
            <a:xfrm>
              <a:off x="10048357" y="291262"/>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0" name="Graphic 29" descr="Glasses outline">
              <a:extLst>
                <a:ext uri="{FF2B5EF4-FFF2-40B4-BE49-F238E27FC236}">
                  <a16:creationId xmlns:a16="http://schemas.microsoft.com/office/drawing/2014/main" id="{38138F31-1A58-8E4E-B4D8-A91B06CB1B1E}"/>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0159737" y="307816"/>
              <a:ext cx="638589" cy="638589"/>
            </a:xfrm>
            <a:prstGeom prst="rect">
              <a:avLst/>
            </a:prstGeom>
          </p:spPr>
        </p:pic>
      </p:grpSp>
      <p:grpSp>
        <p:nvGrpSpPr>
          <p:cNvPr id="2" name="Group 1">
            <a:extLst>
              <a:ext uri="{FF2B5EF4-FFF2-40B4-BE49-F238E27FC236}">
                <a16:creationId xmlns:a16="http://schemas.microsoft.com/office/drawing/2014/main" id="{76F9F639-9648-8245-990D-F1827194E14F}"/>
              </a:ext>
            </a:extLst>
          </p:cNvPr>
          <p:cNvGrpSpPr/>
          <p:nvPr userDrawn="1"/>
        </p:nvGrpSpPr>
        <p:grpSpPr>
          <a:xfrm>
            <a:off x="9066803" y="248271"/>
            <a:ext cx="876718" cy="688952"/>
            <a:chOff x="9066803" y="248271"/>
            <a:chExt cx="876718" cy="688952"/>
          </a:xfrm>
        </p:grpSpPr>
        <p:sp>
          <p:nvSpPr>
            <p:cNvPr id="32" name="Rounded Rectangle 31">
              <a:extLst>
                <a:ext uri="{FF2B5EF4-FFF2-40B4-BE49-F238E27FC236}">
                  <a16:creationId xmlns:a16="http://schemas.microsoft.com/office/drawing/2014/main" id="{484A7BA6-6F56-BF47-8CE4-7CFD033A3E0F}"/>
                </a:ext>
              </a:extLst>
            </p:cNvPr>
            <p:cNvSpPr/>
            <p:nvPr userDrawn="1"/>
          </p:nvSpPr>
          <p:spPr>
            <a:xfrm>
              <a:off x="9066803" y="291263"/>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3" name="Graphic 32" descr="Teacher outline">
              <a:extLst>
                <a:ext uri="{FF2B5EF4-FFF2-40B4-BE49-F238E27FC236}">
                  <a16:creationId xmlns:a16="http://schemas.microsoft.com/office/drawing/2014/main" id="{32751847-2C42-2B45-8DB2-14421FB8C1D8}"/>
                </a:ext>
              </a:extLst>
            </p:cNvPr>
            <p:cNvPicPr>
              <a:picLocks noChangeAspect="1"/>
            </p:cNvPicPr>
            <p:nvPr userDrawn="1"/>
          </p:nvPicPr>
          <p:blipFill>
            <a:blip r:embed="rId7">
              <a:extLst>
                <a:ext uri="{96DAC541-7B7A-43D3-8B79-37D633B846F1}">
                  <asvg:svgBlip xmlns:asvg="http://schemas.microsoft.com/office/drawing/2016/SVG/main" r:embed="rId8"/>
                </a:ext>
              </a:extLst>
            </a:blip>
            <a:stretch>
              <a:fillRect/>
            </a:stretch>
          </p:blipFill>
          <p:spPr>
            <a:xfrm>
              <a:off x="9140120" y="248271"/>
              <a:ext cx="688952" cy="688952"/>
            </a:xfrm>
            <a:prstGeom prst="rect">
              <a:avLst/>
            </a:prstGeom>
          </p:spPr>
        </p:pic>
      </p:grpSp>
      <p:sp>
        <p:nvSpPr>
          <p:cNvPr id="7" name="Rounded Rectangle 8">
            <a:extLst>
              <a:ext uri="{FF2B5EF4-FFF2-40B4-BE49-F238E27FC236}">
                <a16:creationId xmlns:a16="http://schemas.microsoft.com/office/drawing/2014/main" id="{2F2E725C-2D2B-F627-5D7A-0C7D51CD6A00}"/>
              </a:ext>
            </a:extLst>
          </p:cNvPr>
          <p:cNvSpPr/>
          <p:nvPr userDrawn="1"/>
        </p:nvSpPr>
        <p:spPr>
          <a:xfrm>
            <a:off x="283765" y="299356"/>
            <a:ext cx="1840189"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1">
            <a:extLst>
              <a:ext uri="{FF2B5EF4-FFF2-40B4-BE49-F238E27FC236}">
                <a16:creationId xmlns:a16="http://schemas.microsoft.com/office/drawing/2014/main" id="{9D5E6D1B-BF47-A765-5FC2-4D7F21CBB387}"/>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I do</a:t>
            </a:r>
          </a:p>
        </p:txBody>
      </p:sp>
      <p:sp>
        <p:nvSpPr>
          <p:cNvPr id="5" name="Rectangle 4">
            <a:extLst>
              <a:ext uri="{FF2B5EF4-FFF2-40B4-BE49-F238E27FC236}">
                <a16:creationId xmlns:a16="http://schemas.microsoft.com/office/drawing/2014/main" id="{D4759B7E-0BB0-1317-FF39-1FA452F4CF1E}"/>
              </a:ext>
            </a:extLst>
          </p:cNvPr>
          <p:cNvSpPr/>
          <p:nvPr userDrawn="1"/>
        </p:nvSpPr>
        <p:spPr>
          <a:xfrm>
            <a:off x="0" y="1431"/>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Rounded Corners 3">
            <a:extLst>
              <a:ext uri="{FF2B5EF4-FFF2-40B4-BE49-F238E27FC236}">
                <a16:creationId xmlns:a16="http://schemas.microsoft.com/office/drawing/2014/main" id="{26373675-F219-2ABA-060C-EB616909554C}"/>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5180364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We do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2" name="Group 1">
            <a:extLst>
              <a:ext uri="{FF2B5EF4-FFF2-40B4-BE49-F238E27FC236}">
                <a16:creationId xmlns:a16="http://schemas.microsoft.com/office/drawing/2014/main" id="{C647AC7A-B18F-D84E-9557-E638825AC34F}"/>
              </a:ext>
            </a:extLst>
          </p:cNvPr>
          <p:cNvGrpSpPr/>
          <p:nvPr userDrawn="1"/>
        </p:nvGrpSpPr>
        <p:grpSpPr>
          <a:xfrm>
            <a:off x="11029911" y="291263"/>
            <a:ext cx="876718" cy="645960"/>
            <a:chOff x="11029911" y="291263"/>
            <a:chExt cx="876718" cy="645960"/>
          </a:xfrm>
        </p:grpSpPr>
        <p:sp>
          <p:nvSpPr>
            <p:cNvPr id="13" name="Rounded Rectangle 12">
              <a:extLst>
                <a:ext uri="{FF2B5EF4-FFF2-40B4-BE49-F238E27FC236}">
                  <a16:creationId xmlns:a16="http://schemas.microsoft.com/office/drawing/2014/main" id="{7BEA0AEF-9E96-D24D-99EE-EDD99EA5DAC0}"/>
                </a:ext>
              </a:extLst>
            </p:cNvPr>
            <p:cNvSpPr/>
            <p:nvPr userDrawn="1"/>
          </p:nvSpPr>
          <p:spPr>
            <a:xfrm>
              <a:off x="11029911" y="291263"/>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Graphic 13" descr="Classroom outline">
              <a:extLst>
                <a:ext uri="{FF2B5EF4-FFF2-40B4-BE49-F238E27FC236}">
                  <a16:creationId xmlns:a16="http://schemas.microsoft.com/office/drawing/2014/main" id="{AC3DD60F-62FF-B947-B3FD-E811D0D768AA}"/>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161844" y="307817"/>
              <a:ext cx="612851" cy="612851"/>
            </a:xfrm>
            <a:prstGeom prst="rect">
              <a:avLst/>
            </a:prstGeom>
          </p:spPr>
        </p:pic>
      </p:grpSp>
      <p:sp>
        <p:nvSpPr>
          <p:cNvPr id="4" name="Rounded Rectangle 8">
            <a:extLst>
              <a:ext uri="{FF2B5EF4-FFF2-40B4-BE49-F238E27FC236}">
                <a16:creationId xmlns:a16="http://schemas.microsoft.com/office/drawing/2014/main" id="{4D543769-E3A1-0023-E494-E42F465B982D}"/>
              </a:ext>
            </a:extLst>
          </p:cNvPr>
          <p:cNvSpPr/>
          <p:nvPr userDrawn="1"/>
        </p:nvSpPr>
        <p:spPr>
          <a:xfrm>
            <a:off x="283765" y="299356"/>
            <a:ext cx="1840189"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1">
            <a:extLst>
              <a:ext uri="{FF2B5EF4-FFF2-40B4-BE49-F238E27FC236}">
                <a16:creationId xmlns:a16="http://schemas.microsoft.com/office/drawing/2014/main" id="{D8D0509D-FFBF-548D-4063-EB82755AFFCE}"/>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We do</a:t>
            </a:r>
          </a:p>
        </p:txBody>
      </p:sp>
      <p:sp>
        <p:nvSpPr>
          <p:cNvPr id="3" name="Rectangle 2">
            <a:extLst>
              <a:ext uri="{FF2B5EF4-FFF2-40B4-BE49-F238E27FC236}">
                <a16:creationId xmlns:a16="http://schemas.microsoft.com/office/drawing/2014/main" id="{F5C5C423-7B09-CD6C-F0A0-73AD17ED2F5C}"/>
              </a:ext>
            </a:extLst>
          </p:cNvPr>
          <p:cNvSpPr/>
          <p:nvPr userDrawn="1"/>
        </p:nvSpPr>
        <p:spPr>
          <a:xfrm>
            <a:off x="0" y="1431"/>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Rounded Corners 3">
            <a:extLst>
              <a:ext uri="{FF2B5EF4-FFF2-40B4-BE49-F238E27FC236}">
                <a16:creationId xmlns:a16="http://schemas.microsoft.com/office/drawing/2014/main" id="{29F7F932-CF9E-D859-FC66-D81F8952077F}"/>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46786228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We do + Pen  BLANK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3" name="Group 2">
            <a:extLst>
              <a:ext uri="{FF2B5EF4-FFF2-40B4-BE49-F238E27FC236}">
                <a16:creationId xmlns:a16="http://schemas.microsoft.com/office/drawing/2014/main" id="{6349637D-2728-E54D-86AF-DE201417F897}"/>
              </a:ext>
            </a:extLst>
          </p:cNvPr>
          <p:cNvGrpSpPr/>
          <p:nvPr userDrawn="1"/>
        </p:nvGrpSpPr>
        <p:grpSpPr>
          <a:xfrm>
            <a:off x="10048357" y="291262"/>
            <a:ext cx="876718" cy="645960"/>
            <a:chOff x="10048357" y="291262"/>
            <a:chExt cx="876718" cy="645960"/>
          </a:xfrm>
        </p:grpSpPr>
        <p:sp>
          <p:nvSpPr>
            <p:cNvPr id="17" name="Rounded Rectangle 16">
              <a:extLst>
                <a:ext uri="{FF2B5EF4-FFF2-40B4-BE49-F238E27FC236}">
                  <a16:creationId xmlns:a16="http://schemas.microsoft.com/office/drawing/2014/main" id="{0BD3D0EF-3A5F-C74D-A4AE-57141160AE8E}"/>
                </a:ext>
              </a:extLst>
            </p:cNvPr>
            <p:cNvSpPr/>
            <p:nvPr userDrawn="1"/>
          </p:nvSpPr>
          <p:spPr>
            <a:xfrm>
              <a:off x="10048357" y="291262"/>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0" name="Graphic 19" descr="Classroom outline">
              <a:extLst>
                <a:ext uri="{FF2B5EF4-FFF2-40B4-BE49-F238E27FC236}">
                  <a16:creationId xmlns:a16="http://schemas.microsoft.com/office/drawing/2014/main" id="{6353CBE6-94B2-E34E-9F69-3EBAD9C3EC46}"/>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180290" y="307816"/>
              <a:ext cx="612851" cy="612851"/>
            </a:xfrm>
            <a:prstGeom prst="rect">
              <a:avLst/>
            </a:prstGeom>
          </p:spPr>
        </p:pic>
      </p:grpSp>
      <p:grpSp>
        <p:nvGrpSpPr>
          <p:cNvPr id="2" name="Group 1">
            <a:extLst>
              <a:ext uri="{FF2B5EF4-FFF2-40B4-BE49-F238E27FC236}">
                <a16:creationId xmlns:a16="http://schemas.microsoft.com/office/drawing/2014/main" id="{B967D93F-54C2-674C-9510-9518BC33682C}"/>
              </a:ext>
            </a:extLst>
          </p:cNvPr>
          <p:cNvGrpSpPr/>
          <p:nvPr userDrawn="1"/>
        </p:nvGrpSpPr>
        <p:grpSpPr>
          <a:xfrm>
            <a:off x="11029911" y="291263"/>
            <a:ext cx="876718" cy="645960"/>
            <a:chOff x="11029911" y="291263"/>
            <a:chExt cx="876718" cy="645960"/>
          </a:xfrm>
        </p:grpSpPr>
        <p:sp>
          <p:nvSpPr>
            <p:cNvPr id="22" name="Rounded Rectangle 21">
              <a:extLst>
                <a:ext uri="{FF2B5EF4-FFF2-40B4-BE49-F238E27FC236}">
                  <a16:creationId xmlns:a16="http://schemas.microsoft.com/office/drawing/2014/main" id="{8D5D58A0-553A-6F42-9085-C32566CB4DA4}"/>
                </a:ext>
              </a:extLst>
            </p:cNvPr>
            <p:cNvSpPr/>
            <p:nvPr userDrawn="1"/>
          </p:nvSpPr>
          <p:spPr>
            <a:xfrm>
              <a:off x="11029911" y="291263"/>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3" name="Graphic 22" descr="Pencil outline">
              <a:extLst>
                <a:ext uri="{FF2B5EF4-FFF2-40B4-BE49-F238E27FC236}">
                  <a16:creationId xmlns:a16="http://schemas.microsoft.com/office/drawing/2014/main" id="{1DA28767-8D33-4547-A0BE-EC70106C045B}"/>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1222679" y="362244"/>
              <a:ext cx="490017" cy="490017"/>
            </a:xfrm>
            <a:prstGeom prst="rect">
              <a:avLst/>
            </a:prstGeom>
          </p:spPr>
        </p:pic>
      </p:grpSp>
      <p:sp>
        <p:nvSpPr>
          <p:cNvPr id="5" name="Rounded Rectangle 8">
            <a:extLst>
              <a:ext uri="{FF2B5EF4-FFF2-40B4-BE49-F238E27FC236}">
                <a16:creationId xmlns:a16="http://schemas.microsoft.com/office/drawing/2014/main" id="{600EFB9D-E877-DECD-FFDB-10B3D3DB967C}"/>
              </a:ext>
            </a:extLst>
          </p:cNvPr>
          <p:cNvSpPr/>
          <p:nvPr userDrawn="1"/>
        </p:nvSpPr>
        <p:spPr>
          <a:xfrm>
            <a:off x="283765" y="299356"/>
            <a:ext cx="1840189"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itle 1">
            <a:extLst>
              <a:ext uri="{FF2B5EF4-FFF2-40B4-BE49-F238E27FC236}">
                <a16:creationId xmlns:a16="http://schemas.microsoft.com/office/drawing/2014/main" id="{B1284D8A-7BEB-A15E-2D17-A41D1EFE314A}"/>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We do</a:t>
            </a:r>
          </a:p>
        </p:txBody>
      </p:sp>
      <p:sp>
        <p:nvSpPr>
          <p:cNvPr id="4" name="Rectangle 3">
            <a:extLst>
              <a:ext uri="{FF2B5EF4-FFF2-40B4-BE49-F238E27FC236}">
                <a16:creationId xmlns:a16="http://schemas.microsoft.com/office/drawing/2014/main" id="{4EA34BDF-BB36-0759-3A1E-992D9CFB26C3}"/>
              </a:ext>
            </a:extLst>
          </p:cNvPr>
          <p:cNvSpPr/>
          <p:nvPr userDrawn="1"/>
        </p:nvSpPr>
        <p:spPr>
          <a:xfrm>
            <a:off x="0" y="1431"/>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Rounded Corners 3">
            <a:extLst>
              <a:ext uri="{FF2B5EF4-FFF2-40B4-BE49-F238E27FC236}">
                <a16:creationId xmlns:a16="http://schemas.microsoft.com/office/drawing/2014/main" id="{3209A0E7-9B2B-4A2C-516C-65E08BFED233}"/>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16625267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We do + view  BLANK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2" name="Group 1">
            <a:extLst>
              <a:ext uri="{FF2B5EF4-FFF2-40B4-BE49-F238E27FC236}">
                <a16:creationId xmlns:a16="http://schemas.microsoft.com/office/drawing/2014/main" id="{5D2254C3-DF68-D84F-9254-1DAFA518F3B8}"/>
              </a:ext>
            </a:extLst>
          </p:cNvPr>
          <p:cNvGrpSpPr/>
          <p:nvPr userDrawn="1"/>
        </p:nvGrpSpPr>
        <p:grpSpPr>
          <a:xfrm>
            <a:off x="10048357" y="291262"/>
            <a:ext cx="876718" cy="645960"/>
            <a:chOff x="10048357" y="291262"/>
            <a:chExt cx="876718" cy="645960"/>
          </a:xfrm>
        </p:grpSpPr>
        <p:sp>
          <p:nvSpPr>
            <p:cNvPr id="20" name="Rounded Rectangle 19">
              <a:extLst>
                <a:ext uri="{FF2B5EF4-FFF2-40B4-BE49-F238E27FC236}">
                  <a16:creationId xmlns:a16="http://schemas.microsoft.com/office/drawing/2014/main" id="{9E58A593-3233-CA42-83B4-1E3E8480DE10}"/>
                </a:ext>
              </a:extLst>
            </p:cNvPr>
            <p:cNvSpPr/>
            <p:nvPr userDrawn="1"/>
          </p:nvSpPr>
          <p:spPr>
            <a:xfrm>
              <a:off x="10048357" y="291262"/>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Graphic 20" descr="Classroom outline">
              <a:extLst>
                <a:ext uri="{FF2B5EF4-FFF2-40B4-BE49-F238E27FC236}">
                  <a16:creationId xmlns:a16="http://schemas.microsoft.com/office/drawing/2014/main" id="{6F54825B-D061-554E-8795-C80CCA1FAD9A}"/>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180290" y="307816"/>
              <a:ext cx="612851" cy="612851"/>
            </a:xfrm>
            <a:prstGeom prst="rect">
              <a:avLst/>
            </a:prstGeom>
          </p:spPr>
        </p:pic>
      </p:grpSp>
      <p:grpSp>
        <p:nvGrpSpPr>
          <p:cNvPr id="3" name="Group 2">
            <a:extLst>
              <a:ext uri="{FF2B5EF4-FFF2-40B4-BE49-F238E27FC236}">
                <a16:creationId xmlns:a16="http://schemas.microsoft.com/office/drawing/2014/main" id="{D7188C64-387D-734F-AD01-909A74B21E0C}"/>
              </a:ext>
            </a:extLst>
          </p:cNvPr>
          <p:cNvGrpSpPr/>
          <p:nvPr userDrawn="1"/>
        </p:nvGrpSpPr>
        <p:grpSpPr>
          <a:xfrm>
            <a:off x="11029911" y="291262"/>
            <a:ext cx="876718" cy="655143"/>
            <a:chOff x="11029911" y="291262"/>
            <a:chExt cx="876718" cy="655143"/>
          </a:xfrm>
        </p:grpSpPr>
        <p:sp>
          <p:nvSpPr>
            <p:cNvPr id="23" name="Rounded Rectangle 22">
              <a:extLst>
                <a:ext uri="{FF2B5EF4-FFF2-40B4-BE49-F238E27FC236}">
                  <a16:creationId xmlns:a16="http://schemas.microsoft.com/office/drawing/2014/main" id="{1519E285-F3BE-C440-8B3E-952FAE42C11F}"/>
                </a:ext>
              </a:extLst>
            </p:cNvPr>
            <p:cNvSpPr/>
            <p:nvPr userDrawn="1"/>
          </p:nvSpPr>
          <p:spPr>
            <a:xfrm>
              <a:off x="11029911" y="291262"/>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4" name="Graphic 23" descr="Glasses outline">
              <a:extLst>
                <a:ext uri="{FF2B5EF4-FFF2-40B4-BE49-F238E27FC236}">
                  <a16:creationId xmlns:a16="http://schemas.microsoft.com/office/drawing/2014/main" id="{CBCFCB70-0D0D-7040-BD4B-0E8334C29D86}"/>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1141291" y="307816"/>
              <a:ext cx="638589" cy="638589"/>
            </a:xfrm>
            <a:prstGeom prst="rect">
              <a:avLst/>
            </a:prstGeom>
          </p:spPr>
        </p:pic>
      </p:grpSp>
      <p:sp>
        <p:nvSpPr>
          <p:cNvPr id="5" name="Rounded Rectangle 8">
            <a:extLst>
              <a:ext uri="{FF2B5EF4-FFF2-40B4-BE49-F238E27FC236}">
                <a16:creationId xmlns:a16="http://schemas.microsoft.com/office/drawing/2014/main" id="{9C9E58E3-C79E-2277-CAFB-79F43B238513}"/>
              </a:ext>
            </a:extLst>
          </p:cNvPr>
          <p:cNvSpPr/>
          <p:nvPr userDrawn="1"/>
        </p:nvSpPr>
        <p:spPr>
          <a:xfrm>
            <a:off x="283765" y="299356"/>
            <a:ext cx="1840189"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itle 1">
            <a:extLst>
              <a:ext uri="{FF2B5EF4-FFF2-40B4-BE49-F238E27FC236}">
                <a16:creationId xmlns:a16="http://schemas.microsoft.com/office/drawing/2014/main" id="{7A338333-EEFC-B9E7-5C24-579E35B6FF78}"/>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We do</a:t>
            </a:r>
          </a:p>
        </p:txBody>
      </p:sp>
      <p:sp>
        <p:nvSpPr>
          <p:cNvPr id="4" name="Rectangle 3">
            <a:extLst>
              <a:ext uri="{FF2B5EF4-FFF2-40B4-BE49-F238E27FC236}">
                <a16:creationId xmlns:a16="http://schemas.microsoft.com/office/drawing/2014/main" id="{18C582A5-8282-DDFC-1893-F2C366C30B56}"/>
              </a:ext>
            </a:extLst>
          </p:cNvPr>
          <p:cNvSpPr/>
          <p:nvPr userDrawn="1"/>
        </p:nvSpPr>
        <p:spPr>
          <a:xfrm>
            <a:off x="0" y="1431"/>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Rounded Corners 3">
            <a:extLst>
              <a:ext uri="{FF2B5EF4-FFF2-40B4-BE49-F238E27FC236}">
                <a16:creationId xmlns:a16="http://schemas.microsoft.com/office/drawing/2014/main" id="{CCD58831-2C8D-79BF-D641-8C896D2E803B}"/>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35936485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tags" Target="../tags/tag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EEE8AE92-0213-437C-B940-E546331FD9E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AU"/>
          </a:p>
        </p:txBody>
      </p:sp>
      <p:sp>
        <p:nvSpPr>
          <p:cNvPr id="3" name="Text Placeholder 2">
            <a:extLst>
              <a:ext uri="{FF2B5EF4-FFF2-40B4-BE49-F238E27FC236}">
                <a16:creationId xmlns:a16="http://schemas.microsoft.com/office/drawing/2014/main" id="{919BF950-B261-4035-8EDE-B2D5DCADC80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a:extLst>
              <a:ext uri="{FF2B5EF4-FFF2-40B4-BE49-F238E27FC236}">
                <a16:creationId xmlns:a16="http://schemas.microsoft.com/office/drawing/2014/main" id="{00F18C0A-A42C-4D0E-94B9-3FDF9E1FE5A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595DAE1-7B8B-4C7C-83FF-3DD6341096D6}" type="datetimeFigureOut">
              <a:rPr lang="en-AU" smtClean="0"/>
              <a:t>17/12/2025</a:t>
            </a:fld>
            <a:endParaRPr lang="en-AU"/>
          </a:p>
        </p:txBody>
      </p:sp>
      <p:sp>
        <p:nvSpPr>
          <p:cNvPr id="5" name="Footer Placeholder 4">
            <a:extLst>
              <a:ext uri="{FF2B5EF4-FFF2-40B4-BE49-F238E27FC236}">
                <a16:creationId xmlns:a16="http://schemas.microsoft.com/office/drawing/2014/main" id="{A1F79769-F158-4776-B700-9935E348B18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a:t>© 2021 Commonwealth of Australia, unless otherwise indicated. Creative Commons Attribution 4.0, unless otherwise indicated.</a:t>
            </a:r>
            <a:endParaRPr lang="en-AU"/>
          </a:p>
        </p:txBody>
      </p:sp>
      <p:sp>
        <p:nvSpPr>
          <p:cNvPr id="6" name="Slide Number Placeholder 5">
            <a:extLst>
              <a:ext uri="{FF2B5EF4-FFF2-40B4-BE49-F238E27FC236}">
                <a16:creationId xmlns:a16="http://schemas.microsoft.com/office/drawing/2014/main" id="{BD6AE215-8FC2-4F79-B2ED-DF41FC3171D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AB0705A-9875-450F-9AE0-9789426F280F}" type="slidenum">
              <a:rPr lang="en-AU" smtClean="0"/>
              <a:t>‹#›</a:t>
            </a:fld>
            <a:endParaRPr lang="en-AU"/>
          </a:p>
        </p:txBody>
      </p:sp>
    </p:spTree>
    <p:custDataLst>
      <p:tags r:id="rId30"/>
    </p:custDataLst>
    <p:extLst>
      <p:ext uri="{BB962C8B-B14F-4D97-AF65-F5344CB8AC3E}">
        <p14:creationId xmlns:p14="http://schemas.microsoft.com/office/powerpoint/2010/main" val="1034081160"/>
      </p:ext>
    </p:extLst>
  </p:cSld>
  <p:clrMap bg1="lt1" tx1="dk1" bg2="lt2" tx2="dk2" accent1="accent1" accent2="accent2" accent3="accent3" accent4="accent4" accent5="accent5" accent6="accent6" hlink="hlink" folHlink="folHlink"/>
  <p:sldLayoutIdLst>
    <p:sldLayoutId id="2147483672" r:id="rId1"/>
    <p:sldLayoutId id="2147483717" r:id="rId2"/>
    <p:sldLayoutId id="2147483691" r:id="rId3"/>
    <p:sldLayoutId id="2147483700" r:id="rId4"/>
    <p:sldLayoutId id="2147483701" r:id="rId5"/>
    <p:sldLayoutId id="2147483704" r:id="rId6"/>
    <p:sldLayoutId id="2147483697" r:id="rId7"/>
    <p:sldLayoutId id="2147483699" r:id="rId8"/>
    <p:sldLayoutId id="2147483702" r:id="rId9"/>
    <p:sldLayoutId id="2147483703" r:id="rId10"/>
    <p:sldLayoutId id="2147483706" r:id="rId11"/>
    <p:sldLayoutId id="2147483698" r:id="rId12"/>
    <p:sldLayoutId id="2147483705" r:id="rId13"/>
    <p:sldLayoutId id="2147483695" r:id="rId14"/>
    <p:sldLayoutId id="2147483692" r:id="rId15"/>
    <p:sldLayoutId id="2147483693" r:id="rId16"/>
    <p:sldLayoutId id="2147483694" r:id="rId17"/>
    <p:sldLayoutId id="2147483716" r:id="rId18"/>
    <p:sldLayoutId id="2147483715" r:id="rId19"/>
    <p:sldLayoutId id="2147483710" r:id="rId20"/>
    <p:sldLayoutId id="2147483711" r:id="rId21"/>
    <p:sldLayoutId id="2147483712" r:id="rId22"/>
    <p:sldLayoutId id="2147483719" r:id="rId23"/>
    <p:sldLayoutId id="2147483723" r:id="rId24"/>
    <p:sldLayoutId id="2147483724" r:id="rId25"/>
    <p:sldLayoutId id="2147483725" r:id="rId26"/>
    <p:sldLayoutId id="2147483726" r:id="rId27"/>
    <p:sldLayoutId id="2147483727" r:id="rId28"/>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8.xml"/></Relationships>
</file>

<file path=ppt/slides/_rels/slide10.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10.xml"/><Relationship Id="rId1" Type="http://schemas.openxmlformats.org/officeDocument/2006/relationships/slideLayout" Target="../slideLayouts/slideLayout20.xml"/><Relationship Id="rId5" Type="http://schemas.openxmlformats.org/officeDocument/2006/relationships/image" Target="../media/image41.png"/><Relationship Id="rId4" Type="http://schemas.openxmlformats.org/officeDocument/2006/relationships/image" Target="../media/image40.pn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8.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1.xml"/></Relationships>
</file>

<file path=ppt/slides/_rels/slide13.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13.xml"/><Relationship Id="rId1" Type="http://schemas.openxmlformats.org/officeDocument/2006/relationships/slideLayout" Target="../slideLayouts/slideLayout20.xml"/><Relationship Id="rId4" Type="http://schemas.openxmlformats.org/officeDocument/2006/relationships/image" Target="../media/image34.sv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2.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2.xml"/><Relationship Id="rId1" Type="http://schemas.openxmlformats.org/officeDocument/2006/relationships/tags" Target="../tags/tag12.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4.xml"/><Relationship Id="rId1" Type="http://schemas.openxmlformats.org/officeDocument/2006/relationships/tags" Target="../tags/tag13.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8.xml"/><Relationship Id="rId1" Type="http://schemas.openxmlformats.org/officeDocument/2006/relationships/tags" Target="../tags/tag14.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5.xml"/><Relationship Id="rId1" Type="http://schemas.openxmlformats.org/officeDocument/2006/relationships/tags" Target="../tags/tag15.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5.xml"/><Relationship Id="rId1" Type="http://schemas.openxmlformats.org/officeDocument/2006/relationships/tags" Target="../tags/tag16.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4.xml"/><Relationship Id="rId1" Type="http://schemas.openxmlformats.org/officeDocument/2006/relationships/tags" Target="../tags/tag9.xml"/><Relationship Id="rId5" Type="http://schemas.openxmlformats.org/officeDocument/2006/relationships/image" Target="../media/image30.svg"/><Relationship Id="rId4" Type="http://schemas.openxmlformats.org/officeDocument/2006/relationships/image" Target="../media/image29.pn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5.xml"/><Relationship Id="rId1" Type="http://schemas.openxmlformats.org/officeDocument/2006/relationships/tags" Target="../tags/tag17.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5.xml"/><Relationship Id="rId1" Type="http://schemas.openxmlformats.org/officeDocument/2006/relationships/tags" Target="../tags/tag18.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9.xml"/><Relationship Id="rId1" Type="http://schemas.openxmlformats.org/officeDocument/2006/relationships/tags" Target="../tags/tag19.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9.xml"/><Relationship Id="rId1" Type="http://schemas.openxmlformats.org/officeDocument/2006/relationships/tags" Target="../tags/tag20.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9.xml"/><Relationship Id="rId1" Type="http://schemas.openxmlformats.org/officeDocument/2006/relationships/tags" Target="../tags/tag21.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9.xml"/><Relationship Id="rId1" Type="http://schemas.openxmlformats.org/officeDocument/2006/relationships/tags" Target="../tags/tag22.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4.xml"/><Relationship Id="rId1" Type="http://schemas.openxmlformats.org/officeDocument/2006/relationships/tags" Target="../tags/tag23.xml"/><Relationship Id="rId4" Type="http://schemas.openxmlformats.org/officeDocument/2006/relationships/image" Target="../media/image42.png"/></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4.xml"/><Relationship Id="rId1" Type="http://schemas.openxmlformats.org/officeDocument/2006/relationships/tags" Target="../tags/tag24.xml"/><Relationship Id="rId5" Type="http://schemas.openxmlformats.org/officeDocument/2006/relationships/image" Target="../media/image43.png"/><Relationship Id="rId4" Type="http://schemas.openxmlformats.org/officeDocument/2006/relationships/image" Target="../media/image42.png"/></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4.xml"/><Relationship Id="rId1" Type="http://schemas.openxmlformats.org/officeDocument/2006/relationships/tags" Target="../tags/tag25.xml"/><Relationship Id="rId6" Type="http://schemas.openxmlformats.org/officeDocument/2006/relationships/image" Target="../media/image44.png"/><Relationship Id="rId5" Type="http://schemas.openxmlformats.org/officeDocument/2006/relationships/image" Target="../media/image43.png"/><Relationship Id="rId4" Type="http://schemas.openxmlformats.org/officeDocument/2006/relationships/image" Target="../media/image42.png"/></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11.xml"/><Relationship Id="rId1" Type="http://schemas.openxmlformats.org/officeDocument/2006/relationships/tags" Target="../tags/tag26.xml"/><Relationship Id="rId4" Type="http://schemas.openxmlformats.org/officeDocument/2006/relationships/image" Target="../media/image45.pn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3.xml"/><Relationship Id="rId1" Type="http://schemas.openxmlformats.org/officeDocument/2006/relationships/tags" Target="../tags/tag10.xml"/><Relationship Id="rId5" Type="http://schemas.openxmlformats.org/officeDocument/2006/relationships/image" Target="../media/image32.svg"/><Relationship Id="rId4" Type="http://schemas.openxmlformats.org/officeDocument/2006/relationships/image" Target="../media/image31.png"/></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11.xml"/><Relationship Id="rId1" Type="http://schemas.openxmlformats.org/officeDocument/2006/relationships/tags" Target="../tags/tag27.xml"/><Relationship Id="rId5" Type="http://schemas.openxmlformats.org/officeDocument/2006/relationships/image" Target="../media/image46.png"/><Relationship Id="rId4" Type="http://schemas.openxmlformats.org/officeDocument/2006/relationships/image" Target="../media/image45.png"/></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11.xml"/><Relationship Id="rId1" Type="http://schemas.openxmlformats.org/officeDocument/2006/relationships/tags" Target="../tags/tag28.xml"/><Relationship Id="rId6" Type="http://schemas.openxmlformats.org/officeDocument/2006/relationships/image" Target="../media/image47.png"/><Relationship Id="rId5" Type="http://schemas.openxmlformats.org/officeDocument/2006/relationships/image" Target="../media/image46.png"/><Relationship Id="rId4" Type="http://schemas.openxmlformats.org/officeDocument/2006/relationships/image" Target="../media/image45.png"/></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5.xml"/><Relationship Id="rId1" Type="http://schemas.openxmlformats.org/officeDocument/2006/relationships/tags" Target="../tags/tag29.xml"/></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9.xml"/><Relationship Id="rId1" Type="http://schemas.openxmlformats.org/officeDocument/2006/relationships/tags" Target="../tags/tag30.xml"/></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4.xml"/><Relationship Id="rId1" Type="http://schemas.openxmlformats.org/officeDocument/2006/relationships/tags" Target="../tags/tag31.xml"/><Relationship Id="rId5" Type="http://schemas.openxmlformats.org/officeDocument/2006/relationships/image" Target="../media/image34.svg"/><Relationship Id="rId4" Type="http://schemas.openxmlformats.org/officeDocument/2006/relationships/image" Target="../media/image33.png"/></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11.xml"/><Relationship Id="rId1" Type="http://schemas.openxmlformats.org/officeDocument/2006/relationships/tags" Target="../tags/tag32.xml"/><Relationship Id="rId5" Type="http://schemas.openxmlformats.org/officeDocument/2006/relationships/image" Target="../media/image34.svg"/><Relationship Id="rId4" Type="http://schemas.openxmlformats.org/officeDocument/2006/relationships/image" Target="../media/image33.png"/></Relationships>
</file>

<file path=ppt/slides/_rels/slide36.xml.rels><?xml version="1.0" encoding="UTF-8" standalone="yes"?>
<Relationships xmlns="http://schemas.openxmlformats.org/package/2006/relationships"><Relationship Id="rId8" Type="http://schemas.openxmlformats.org/officeDocument/2006/relationships/image" Target="../media/image48.png"/><Relationship Id="rId3" Type="http://schemas.openxmlformats.org/officeDocument/2006/relationships/notesSlide" Target="../notesSlides/notesSlide36.xml"/><Relationship Id="rId7" Type="http://schemas.openxmlformats.org/officeDocument/2006/relationships/image" Target="../media/image7.svg"/><Relationship Id="rId12" Type="http://schemas.openxmlformats.org/officeDocument/2006/relationships/image" Target="../media/image46.png"/><Relationship Id="rId2" Type="http://schemas.openxmlformats.org/officeDocument/2006/relationships/slideLayout" Target="../slideLayouts/slideLayout14.xml"/><Relationship Id="rId1" Type="http://schemas.openxmlformats.org/officeDocument/2006/relationships/tags" Target="../tags/tag33.xml"/><Relationship Id="rId6" Type="http://schemas.openxmlformats.org/officeDocument/2006/relationships/image" Target="../media/image6.png"/><Relationship Id="rId11" Type="http://schemas.openxmlformats.org/officeDocument/2006/relationships/image" Target="../media/image43.png"/><Relationship Id="rId5" Type="http://schemas.openxmlformats.org/officeDocument/2006/relationships/image" Target="../media/image5.svg"/><Relationship Id="rId10" Type="http://schemas.openxmlformats.org/officeDocument/2006/relationships/image" Target="../media/image50.png"/><Relationship Id="rId4" Type="http://schemas.openxmlformats.org/officeDocument/2006/relationships/image" Target="../media/image4.png"/><Relationship Id="rId9" Type="http://schemas.openxmlformats.org/officeDocument/2006/relationships/image" Target="../media/image49.svg"/></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37.xml"/><Relationship Id="rId2" Type="http://schemas.openxmlformats.org/officeDocument/2006/relationships/slideLayout" Target="../slideLayouts/slideLayout13.xml"/><Relationship Id="rId1" Type="http://schemas.openxmlformats.org/officeDocument/2006/relationships/tags" Target="../tags/tag34.xml"/><Relationship Id="rId4" Type="http://schemas.openxmlformats.org/officeDocument/2006/relationships/image" Target="../media/image51.png"/></Relationships>
</file>

<file path=ppt/slides/_rels/slide38.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38.xml"/><Relationship Id="rId1" Type="http://schemas.openxmlformats.org/officeDocument/2006/relationships/slideLayout" Target="../slideLayouts/slideLayout12.xml"/><Relationship Id="rId6" Type="http://schemas.openxmlformats.org/officeDocument/2006/relationships/image" Target="../media/image55.svg"/><Relationship Id="rId5" Type="http://schemas.openxmlformats.org/officeDocument/2006/relationships/image" Target="../media/image54.png"/><Relationship Id="rId4" Type="http://schemas.openxmlformats.org/officeDocument/2006/relationships/image" Target="../media/image53.sv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5.xml"/></Relationships>
</file>

<file path=ppt/slides/_rels/slide5.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5.xml"/><Relationship Id="rId1" Type="http://schemas.openxmlformats.org/officeDocument/2006/relationships/slideLayout" Target="../slideLayouts/slideLayout26.xml"/><Relationship Id="rId4" Type="http://schemas.openxmlformats.org/officeDocument/2006/relationships/image" Target="../media/image34.sv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1.xml"/></Relationships>
</file>

<file path=ppt/slides/_rels/slide7.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7.xml"/><Relationship Id="rId1" Type="http://schemas.openxmlformats.org/officeDocument/2006/relationships/slideLayout" Target="../slideLayouts/slideLayout20.xml"/><Relationship Id="rId6" Type="http://schemas.openxmlformats.org/officeDocument/2006/relationships/image" Target="../media/image38.png"/><Relationship Id="rId5" Type="http://schemas.openxmlformats.org/officeDocument/2006/relationships/image" Target="../media/image37.png"/><Relationship Id="rId4" Type="http://schemas.openxmlformats.org/officeDocument/2006/relationships/image" Target="../media/image36.pn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27.xml"/><Relationship Id="rId1" Type="http://schemas.openxmlformats.org/officeDocument/2006/relationships/tags" Target="../tags/tag1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3E192CB3-B945-9406-F3AE-9F952F274A67}"/>
              </a:ext>
            </a:extLst>
          </p:cNvPr>
          <p:cNvSpPr>
            <a:spLocks noGrp="1"/>
          </p:cNvSpPr>
          <p:nvPr>
            <p:ph type="title" idx="4294967295"/>
          </p:nvPr>
        </p:nvSpPr>
        <p:spPr>
          <a:xfrm>
            <a:off x="0" y="-743982"/>
            <a:ext cx="7997588" cy="545929"/>
          </a:xfrm>
        </p:spPr>
        <p:txBody>
          <a:bodyPr/>
          <a:lstStyle/>
          <a:p>
            <a:pPr algn="l"/>
            <a:r>
              <a:rPr lang="en-US" sz="800" b="1" dirty="0">
                <a:solidFill>
                  <a:schemeClr val="bg2"/>
                </a:solidFill>
              </a:rPr>
              <a:t>Slide 1 Explicit teaching Phase 18. lesson 3 </a:t>
            </a:r>
            <a:r>
              <a:rPr lang="en-US" sz="800" b="1" dirty="0" err="1">
                <a:solidFill>
                  <a:schemeClr val="bg2"/>
                </a:solidFill>
              </a:rPr>
              <a:t>oe</a:t>
            </a:r>
            <a:r>
              <a:rPr lang="en-US" sz="800" b="1" dirty="0">
                <a:solidFill>
                  <a:schemeClr val="bg2"/>
                </a:solidFill>
              </a:rPr>
              <a:t> says</a:t>
            </a:r>
            <a:r>
              <a:rPr lang="en-US" sz="800" b="1" baseline="0" dirty="0">
                <a:solidFill>
                  <a:schemeClr val="bg2"/>
                </a:solidFill>
              </a:rPr>
              <a:t> /ō/</a:t>
            </a:r>
            <a:endParaRPr lang="en-US" sz="800" dirty="0">
              <a:solidFill>
                <a:schemeClr val="bg2"/>
              </a:solidFill>
            </a:endParaRPr>
          </a:p>
        </p:txBody>
      </p:sp>
      <p:sp>
        <p:nvSpPr>
          <p:cNvPr id="3" name="TextBox 2">
            <a:extLst>
              <a:ext uri="{FF2B5EF4-FFF2-40B4-BE49-F238E27FC236}">
                <a16:creationId xmlns:a16="http://schemas.microsoft.com/office/drawing/2014/main" id="{56CCAF23-F29E-51F3-6867-349947EEE74C}"/>
              </a:ext>
            </a:extLst>
          </p:cNvPr>
          <p:cNvSpPr txBox="1"/>
          <p:nvPr/>
        </p:nvSpPr>
        <p:spPr>
          <a:xfrm>
            <a:off x="275571" y="2865728"/>
            <a:ext cx="5820428" cy="2246769"/>
          </a:xfrm>
          <a:prstGeom prst="rect">
            <a:avLst/>
          </a:prstGeom>
          <a:noFill/>
        </p:spPr>
        <p:txBody>
          <a:bodyPr wrap="square">
            <a:spAutoFit/>
          </a:bodyPr>
          <a:lstStyle/>
          <a:p>
            <a:pPr algn="ctr"/>
            <a:r>
              <a:rPr lang="en-GB" sz="3200"/>
              <a:t>tch   </a:t>
            </a:r>
            <a:r>
              <a:rPr lang="en-GB" sz="3200" err="1"/>
              <a:t>ph</a:t>
            </a:r>
            <a:r>
              <a:rPr lang="en-GB" sz="3200"/>
              <a:t>   </a:t>
            </a:r>
            <a:r>
              <a:rPr lang="en-GB" sz="3200" err="1"/>
              <a:t>kn</a:t>
            </a:r>
            <a:r>
              <a:rPr lang="en-GB" sz="3200"/>
              <a:t>   </a:t>
            </a:r>
            <a:r>
              <a:rPr lang="en-GB" sz="3200" err="1"/>
              <a:t>ie</a:t>
            </a:r>
            <a:r>
              <a:rPr lang="en-GB" sz="3200"/>
              <a:t>*   </a:t>
            </a:r>
            <a:r>
              <a:rPr lang="en-GB" sz="3200" err="1"/>
              <a:t>ey</a:t>
            </a:r>
            <a:r>
              <a:rPr lang="en-GB" sz="3200"/>
              <a:t>* </a:t>
            </a:r>
          </a:p>
          <a:p>
            <a:pPr algn="ctr"/>
            <a:r>
              <a:rPr lang="en-GB" sz="3200"/>
              <a:t>Suffix -er (comparative)  </a:t>
            </a:r>
          </a:p>
          <a:p>
            <a:pPr algn="ctr"/>
            <a:r>
              <a:rPr lang="en-GB" sz="3200"/>
              <a:t>both   only   people</a:t>
            </a:r>
          </a:p>
          <a:p>
            <a:pPr algn="ctr"/>
            <a:r>
              <a:rPr lang="en-GB" sz="1200"/>
              <a:t>*denotes two sounds</a:t>
            </a:r>
          </a:p>
          <a:p>
            <a:pPr algn="ctr"/>
            <a:endParaRPr lang="en-GB" sz="3200"/>
          </a:p>
        </p:txBody>
      </p:sp>
      <p:sp>
        <p:nvSpPr>
          <p:cNvPr id="7" name="TextBox 6">
            <a:extLst>
              <a:ext uri="{FF2B5EF4-FFF2-40B4-BE49-F238E27FC236}">
                <a16:creationId xmlns:a16="http://schemas.microsoft.com/office/drawing/2014/main" id="{9890F197-D46C-9CA8-EE12-3BF470C0CDC9}"/>
              </a:ext>
            </a:extLst>
          </p:cNvPr>
          <p:cNvSpPr txBox="1"/>
          <p:nvPr/>
        </p:nvSpPr>
        <p:spPr>
          <a:xfrm>
            <a:off x="5820428" y="3345056"/>
            <a:ext cx="6096000" cy="707886"/>
          </a:xfrm>
          <a:prstGeom prst="rect">
            <a:avLst/>
          </a:prstGeom>
          <a:noFill/>
        </p:spPr>
        <p:txBody>
          <a:bodyPr wrap="square">
            <a:spAutoFit/>
          </a:bodyPr>
          <a:lstStyle/>
          <a:p>
            <a:pPr marL="0" indent="0" algn="ctr">
              <a:buNone/>
            </a:pPr>
            <a:r>
              <a:rPr lang="en-AU" sz="4000" b="1" err="1"/>
              <a:t>oe</a:t>
            </a:r>
            <a:r>
              <a:rPr lang="en-AU" sz="4000" b="1"/>
              <a:t> says /</a:t>
            </a:r>
            <a:r>
              <a:rPr lang="en-AU" sz="4000" b="1">
                <a:latin typeface="Calibri" panose="020F0502020204030204" pitchFamily="34" charset="0"/>
                <a:ea typeface="Calibri" panose="020F0502020204030204" pitchFamily="34" charset="0"/>
                <a:cs typeface="Calibri" panose="020F0502020204030204" pitchFamily="34" charset="0"/>
              </a:rPr>
              <a:t>ō</a:t>
            </a:r>
            <a:r>
              <a:rPr lang="en-AU" sz="4000" b="1"/>
              <a:t>/   </a:t>
            </a:r>
          </a:p>
        </p:txBody>
      </p:sp>
    </p:spTree>
    <p:extLst>
      <p:ext uri="{BB962C8B-B14F-4D97-AF65-F5344CB8AC3E}">
        <p14:creationId xmlns:p14="http://schemas.microsoft.com/office/powerpoint/2010/main" val="40914839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291B45-CA4A-EE01-F19A-8F49EDB7F047}"/>
              </a:ext>
            </a:extLst>
          </p:cNvPr>
          <p:cNvSpPr>
            <a:spLocks noGrp="1"/>
          </p:cNvSpPr>
          <p:nvPr>
            <p:ph type="title" idx="4294967295"/>
          </p:nvPr>
        </p:nvSpPr>
        <p:spPr>
          <a:xfrm>
            <a:off x="0" y="-1444625"/>
            <a:ext cx="10515600" cy="1325562"/>
          </a:xfrm>
        </p:spPr>
        <p:txBody>
          <a:bodyPr/>
          <a:lstStyle/>
          <a:p>
            <a:r>
              <a:rPr lang="en-AU" sz="800">
                <a:solidFill>
                  <a:schemeClr val="bg2"/>
                </a:solidFill>
                <a:latin typeface="+mn-lt"/>
              </a:rPr>
              <a:t>Slide 10 Review </a:t>
            </a:r>
            <a:r>
              <a:rPr lang="en-AU" sz="800" kern="1200">
                <a:solidFill>
                  <a:schemeClr val="bg2"/>
                </a:solidFill>
                <a:effectLst/>
                <a:latin typeface="+mn-lt"/>
                <a:ea typeface="+mj-ea"/>
                <a:cs typeface="+mj-cs"/>
              </a:rPr>
              <a:t>You do</a:t>
            </a:r>
            <a:endParaRPr lang="en-AU" sz="800">
              <a:solidFill>
                <a:schemeClr val="bg2"/>
              </a:solidFill>
              <a:latin typeface="+mn-lt"/>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pic>
        <p:nvPicPr>
          <p:cNvPr id="7" name="Picture 6" descr="tamer">
            <a:extLst>
              <a:ext uri="{FF2B5EF4-FFF2-40B4-BE49-F238E27FC236}">
                <a16:creationId xmlns:a16="http://schemas.microsoft.com/office/drawing/2014/main" id="{F1F6F99C-463A-B488-D1F0-7E330AB8A4AF}"/>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228363" y="2846526"/>
            <a:ext cx="3045245" cy="1675440"/>
          </a:xfrm>
          <a:prstGeom prst="rect">
            <a:avLst/>
          </a:prstGeom>
        </p:spPr>
      </p:pic>
      <p:pic>
        <p:nvPicPr>
          <p:cNvPr id="6" name="Picture 5" descr="wetter">
            <a:extLst>
              <a:ext uri="{FF2B5EF4-FFF2-40B4-BE49-F238E27FC236}">
                <a16:creationId xmlns:a16="http://schemas.microsoft.com/office/drawing/2014/main" id="{C37CB1FA-D5BE-79C9-5914-F89A36CC5E2D}"/>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4647786" y="2782108"/>
            <a:ext cx="3137347" cy="2178983"/>
          </a:xfrm>
          <a:prstGeom prst="rect">
            <a:avLst/>
          </a:prstGeom>
        </p:spPr>
      </p:pic>
      <p:pic>
        <p:nvPicPr>
          <p:cNvPr id="11" name="Picture 10" descr="kinder">
            <a:extLst>
              <a:ext uri="{FF2B5EF4-FFF2-40B4-BE49-F238E27FC236}">
                <a16:creationId xmlns:a16="http://schemas.microsoft.com/office/drawing/2014/main" id="{529832FA-A0D9-4427-F9A0-9B974AED7547}"/>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9330023" y="2173653"/>
            <a:ext cx="2348313" cy="2348313"/>
          </a:xfrm>
          <a:prstGeom prst="rect">
            <a:avLst/>
          </a:prstGeom>
        </p:spPr>
      </p:pic>
      <p:cxnSp>
        <p:nvCxnSpPr>
          <p:cNvPr id="4" name="Straight Arrow Connector 3">
            <a:extLst>
              <a:ext uri="{FF2B5EF4-FFF2-40B4-BE49-F238E27FC236}">
                <a16:creationId xmlns:a16="http://schemas.microsoft.com/office/drawing/2014/main" id="{A694A7B2-DC8B-3860-287D-DBD04BC2FD28}"/>
              </a:ext>
              <a:ext uri="{C183D7F6-B498-43B3-948B-1728B52AA6E4}">
                <adec:decorative xmlns:adec="http://schemas.microsoft.com/office/drawing/2017/decorative" val="1"/>
              </a:ext>
            </a:extLst>
          </p:cNvPr>
          <p:cNvCxnSpPr>
            <a:cxnSpLocks/>
          </p:cNvCxnSpPr>
          <p:nvPr/>
        </p:nvCxnSpPr>
        <p:spPr>
          <a:xfrm flipH="1">
            <a:off x="7532260" y="2677156"/>
            <a:ext cx="722914" cy="670653"/>
          </a:xfrm>
          <a:prstGeom prst="straightConnector1">
            <a:avLst/>
          </a:prstGeom>
          <a:ln w="571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8" name="Straight Arrow Connector 7">
            <a:extLst>
              <a:ext uri="{FF2B5EF4-FFF2-40B4-BE49-F238E27FC236}">
                <a16:creationId xmlns:a16="http://schemas.microsoft.com/office/drawing/2014/main" id="{7FC211E5-DEFD-B4DF-9B75-053BAA142DED}"/>
              </a:ext>
              <a:ext uri="{C183D7F6-B498-43B3-948B-1728B52AA6E4}">
                <adec:decorative xmlns:adec="http://schemas.microsoft.com/office/drawing/2017/decorative" val="1"/>
              </a:ext>
            </a:extLst>
          </p:cNvPr>
          <p:cNvCxnSpPr>
            <a:cxnSpLocks/>
          </p:cNvCxnSpPr>
          <p:nvPr/>
        </p:nvCxnSpPr>
        <p:spPr>
          <a:xfrm flipH="1">
            <a:off x="1750985" y="3196935"/>
            <a:ext cx="722914" cy="670653"/>
          </a:xfrm>
          <a:prstGeom prst="straightConnector1">
            <a:avLst/>
          </a:prstGeom>
          <a:ln w="57150">
            <a:solidFill>
              <a:schemeClr val="tx1"/>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0529805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88DF705-F035-9903-8234-AE88DC4BF613}"/>
              </a:ext>
            </a:extLst>
          </p:cNvPr>
          <p:cNvSpPr>
            <a:spLocks noGrp="1"/>
          </p:cNvSpPr>
          <p:nvPr>
            <p:ph type="title" idx="4294967295"/>
          </p:nvPr>
        </p:nvSpPr>
        <p:spPr>
          <a:xfrm>
            <a:off x="0" y="-1672222"/>
            <a:ext cx="10515600" cy="1325563"/>
          </a:xfrm>
        </p:spPr>
        <p:txBody>
          <a:bodyPr/>
          <a:lstStyle/>
          <a:p>
            <a:r>
              <a:rPr lang="en-AU" sz="800" kern="1200" dirty="0">
                <a:solidFill>
                  <a:srgbClr val="E2E8E9"/>
                </a:solidFill>
                <a:effectLst/>
                <a:latin typeface="+mn-lt"/>
                <a:ea typeface="+mj-ea"/>
                <a:cs typeface="+mj-cs"/>
              </a:rPr>
              <a:t>Slide 11 Review You do</a:t>
            </a:r>
            <a:endParaRPr lang="en-AU" sz="800" dirty="0">
              <a:solidFill>
                <a:srgbClr val="E2E8E9"/>
              </a:solidFill>
              <a:latin typeface="+mn-lt"/>
            </a:endParaRPr>
          </a:p>
        </p:txBody>
      </p:sp>
      <p:sp>
        <p:nvSpPr>
          <p:cNvPr id="2" name="Content Placeholder 2">
            <a:extLst>
              <a:ext uri="{FF2B5EF4-FFF2-40B4-BE49-F238E27FC236}">
                <a16:creationId xmlns:a16="http://schemas.microsoft.com/office/drawing/2014/main" id="{3F204B3C-89D6-A0C0-0668-9CC53732BA64}"/>
              </a:ext>
            </a:extLst>
          </p:cNvPr>
          <p:cNvSpPr txBox="1">
            <a:spLocks/>
          </p:cNvSpPr>
          <p:nvPr/>
        </p:nvSpPr>
        <p:spPr>
          <a:xfrm>
            <a:off x="295275" y="2884235"/>
            <a:ext cx="11601450" cy="1200329"/>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8000">
                <a:solidFill>
                  <a:srgbClr val="4557AD"/>
                </a:solidFill>
                <a:latin typeface="Tenorite" pitchFamily="2" charset="0"/>
                <a:ea typeface="Verdana" panose="020B0604030504040204" pitchFamily="34" charset="0"/>
                <a:cs typeface="Verdana" panose="020B0604030504040204" pitchFamily="34" charset="0"/>
              </a:rPr>
              <a:t>only    people    both</a:t>
            </a:r>
            <a:endParaRPr lang="en-AU" sz="8000">
              <a:solidFill>
                <a:srgbClr val="4557AD"/>
              </a:solidFill>
              <a:latin typeface="Tenorite" pitchFamily="2"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317719719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E5BD0B-E140-5477-BE01-F8F9AA3D41B3}"/>
              </a:ext>
            </a:extLst>
          </p:cNvPr>
          <p:cNvSpPr>
            <a:spLocks noGrp="1"/>
          </p:cNvSpPr>
          <p:nvPr>
            <p:ph type="title" idx="4294967295"/>
          </p:nvPr>
        </p:nvSpPr>
        <p:spPr>
          <a:xfrm>
            <a:off x="0" y="-1313088"/>
            <a:ext cx="10515600" cy="1325563"/>
          </a:xfrm>
        </p:spPr>
        <p:txBody>
          <a:bodyPr/>
          <a:lstStyle/>
          <a:p>
            <a:r>
              <a:rPr lang="en-AU" sz="800">
                <a:solidFill>
                  <a:schemeClr val="bg2"/>
                </a:solidFill>
                <a:latin typeface="+mn-lt"/>
              </a:rPr>
              <a:t>Slide 12 </a:t>
            </a:r>
            <a:r>
              <a:rPr lang="en-AU" sz="800" kern="1200">
                <a:solidFill>
                  <a:schemeClr val="bg2"/>
                </a:solidFill>
                <a:effectLst/>
                <a:latin typeface="+mn-lt"/>
                <a:ea typeface="+mj-ea"/>
                <a:cs typeface="+mj-cs"/>
              </a:rPr>
              <a:t>Review You do</a:t>
            </a:r>
            <a:endParaRPr lang="en-AU" sz="800">
              <a:solidFill>
                <a:schemeClr val="bg2"/>
              </a:solidFill>
              <a:latin typeface="+mn-lt"/>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sp>
        <p:nvSpPr>
          <p:cNvPr id="3" name="Content Placeholder 2">
            <a:extLst>
              <a:ext uri="{FF2B5EF4-FFF2-40B4-BE49-F238E27FC236}">
                <a16:creationId xmlns:a16="http://schemas.microsoft.com/office/drawing/2014/main" id="{2B08D8FA-FE96-A24B-C1C6-457BC61E9ADE}"/>
              </a:ext>
            </a:extLst>
          </p:cNvPr>
          <p:cNvSpPr txBox="1">
            <a:spLocks/>
          </p:cNvSpPr>
          <p:nvPr/>
        </p:nvSpPr>
        <p:spPr>
          <a:xfrm>
            <a:off x="440714" y="1804815"/>
            <a:ext cx="11310572" cy="3831818"/>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GB" sz="5400" dirty="0">
                <a:solidFill>
                  <a:srgbClr val="4557AD"/>
                </a:solidFill>
                <a:latin typeface="Tenorite" pitchFamily="2" charset="0"/>
                <a:ea typeface="Verdana" panose="020B0604030504040204" pitchFamily="34" charset="0"/>
                <a:cs typeface="Verdana" panose="020B0604030504040204" pitchFamily="34" charset="0"/>
              </a:rPr>
              <a:t>The thief took both the cookie jars from the kitchen. “Oh no,” said the people. “That batch of bickies was sweeter than any we had ever made and much nicer than the chutney.”</a:t>
            </a:r>
            <a:endParaRPr lang="en-AU" sz="5400" dirty="0">
              <a:solidFill>
                <a:srgbClr val="4557AD"/>
              </a:solidFill>
              <a:latin typeface="Tenorite" pitchFamily="2"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125977943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E935530F-870A-B513-EF82-108017879D66}"/>
              </a:ext>
            </a:extLst>
          </p:cNvPr>
          <p:cNvSpPr>
            <a:spLocks noGrp="1"/>
          </p:cNvSpPr>
          <p:nvPr>
            <p:ph type="title" idx="4294967295"/>
          </p:nvPr>
        </p:nvSpPr>
        <p:spPr>
          <a:xfrm>
            <a:off x="0" y="-1435526"/>
            <a:ext cx="10515600" cy="1325563"/>
          </a:xfrm>
        </p:spPr>
        <p:txBody>
          <a:bodyPr>
            <a:normAutofit/>
          </a:bodyPr>
          <a:lstStyle/>
          <a:p>
            <a:r>
              <a:rPr lang="en-AU" sz="800">
                <a:solidFill>
                  <a:schemeClr val="bg2"/>
                </a:solidFill>
                <a:latin typeface="+mn-lt"/>
              </a:rPr>
              <a:t>Slide 13 </a:t>
            </a:r>
            <a:r>
              <a:rPr lang="en-AU" sz="800" kern="1200">
                <a:solidFill>
                  <a:schemeClr val="bg2"/>
                </a:solidFill>
                <a:effectLst/>
                <a:latin typeface="+mn-lt"/>
                <a:ea typeface="+mj-ea"/>
                <a:cs typeface="+mj-cs"/>
              </a:rPr>
              <a:t>Review You do</a:t>
            </a:r>
            <a:endParaRPr lang="en-AU" sz="800">
              <a:solidFill>
                <a:schemeClr val="bg2"/>
              </a:solidFill>
              <a:latin typeface="+mn-lt"/>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pic>
        <p:nvPicPr>
          <p:cNvPr id="2" name="Graphic 1" descr="Pencil outline">
            <a:extLst>
              <a:ext uri="{FF2B5EF4-FFF2-40B4-BE49-F238E27FC236}">
                <a16:creationId xmlns:a16="http://schemas.microsoft.com/office/drawing/2014/main" id="{473F7823-7FBA-6BB2-B000-1B045E7D1DBE}"/>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089743" y="1764062"/>
            <a:ext cx="3671538" cy="3671538"/>
          </a:xfrm>
          <a:prstGeom prst="rect">
            <a:avLst/>
          </a:prstGeom>
        </p:spPr>
      </p:pic>
    </p:spTree>
    <p:extLst>
      <p:ext uri="{BB962C8B-B14F-4D97-AF65-F5344CB8AC3E}">
        <p14:creationId xmlns:p14="http://schemas.microsoft.com/office/powerpoint/2010/main" val="197155258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636FF6-6F4F-360A-427A-483D0ED70DBA}"/>
              </a:ext>
            </a:extLst>
          </p:cNvPr>
          <p:cNvSpPr>
            <a:spLocks noGrp="1"/>
          </p:cNvSpPr>
          <p:nvPr>
            <p:ph type="title" idx="4294967295"/>
          </p:nvPr>
        </p:nvSpPr>
        <p:spPr>
          <a:xfrm>
            <a:off x="0" y="-1769598"/>
            <a:ext cx="8973832" cy="1571097"/>
          </a:xfrm>
        </p:spPr>
        <p:txBody>
          <a:bodyPr/>
          <a:lstStyle/>
          <a:p>
            <a:r>
              <a:rPr lang="en-US" sz="800">
                <a:solidFill>
                  <a:schemeClr val="bg2"/>
                </a:solidFill>
                <a:latin typeface="+mn-lt"/>
              </a:rPr>
              <a:t>Slide 14 End of review</a:t>
            </a:r>
            <a:endParaRPr lang="en-AU" sz="800">
              <a:solidFill>
                <a:schemeClr val="bg2"/>
              </a:solidFill>
              <a:latin typeface="+mn-lt"/>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spTree>
    <p:extLst>
      <p:ext uri="{BB962C8B-B14F-4D97-AF65-F5344CB8AC3E}">
        <p14:creationId xmlns:p14="http://schemas.microsoft.com/office/powerpoint/2010/main" val="379189190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8CD6A97-6D38-BE47-BD52-3F22E3E5AA6B}"/>
              </a:ext>
            </a:extLst>
          </p:cNvPr>
          <p:cNvSpPr>
            <a:spLocks noGrp="1"/>
          </p:cNvSpPr>
          <p:nvPr>
            <p:ph type="title" idx="4294967295"/>
          </p:nvPr>
        </p:nvSpPr>
        <p:spPr>
          <a:xfrm>
            <a:off x="0" y="-800201"/>
            <a:ext cx="10106526" cy="625578"/>
          </a:xfrm>
        </p:spPr>
        <p:txBody>
          <a:bodyPr/>
          <a:lstStyle/>
          <a:p>
            <a:r>
              <a:rPr lang="en-US" sz="800" b="0">
                <a:solidFill>
                  <a:schemeClr val="bg2"/>
                </a:solidFill>
              </a:rPr>
              <a:t>Slide 15 Learning intention and success criteria</a:t>
            </a:r>
          </a:p>
        </p:txBody>
      </p:sp>
      <p:sp>
        <p:nvSpPr>
          <p:cNvPr id="7" name="TextBox 6">
            <a:extLst>
              <a:ext uri="{FF2B5EF4-FFF2-40B4-BE49-F238E27FC236}">
                <a16:creationId xmlns:a16="http://schemas.microsoft.com/office/drawing/2014/main" id="{B16F79CC-9A8A-3573-D4AA-5B324082BC90}"/>
              </a:ext>
            </a:extLst>
          </p:cNvPr>
          <p:cNvSpPr txBox="1"/>
          <p:nvPr/>
        </p:nvSpPr>
        <p:spPr>
          <a:xfrm>
            <a:off x="958516" y="3618909"/>
            <a:ext cx="7527758" cy="1938992"/>
          </a:xfrm>
          <a:prstGeom prst="rect">
            <a:avLst/>
          </a:prstGeom>
          <a:noFill/>
        </p:spPr>
        <p:txBody>
          <a:bodyPr wrap="square">
            <a:spAutoFit/>
          </a:bodyPr>
          <a:lstStyle/>
          <a:p>
            <a:r>
              <a:rPr lang="en-US" sz="3000"/>
              <a:t>I will know I have been successful if I can:</a:t>
            </a:r>
          </a:p>
          <a:p>
            <a:pPr marL="342900" indent="-342900">
              <a:buFont typeface="Arial" panose="020B0604020202020204" pitchFamily="34" charset="0"/>
              <a:buChar char="•"/>
            </a:pPr>
            <a:r>
              <a:rPr lang="en-US" sz="3000"/>
              <a:t>say the sound for </a:t>
            </a:r>
            <a:r>
              <a:rPr lang="en-US" sz="3000" err="1"/>
              <a:t>oe</a:t>
            </a:r>
            <a:endParaRPr lang="en-US" sz="3000"/>
          </a:p>
          <a:p>
            <a:pPr marL="342900" indent="-342900">
              <a:buFont typeface="Arial" panose="020B0604020202020204" pitchFamily="34" charset="0"/>
              <a:buChar char="•"/>
            </a:pPr>
            <a:r>
              <a:rPr lang="en-US" sz="3000"/>
              <a:t>read words with </a:t>
            </a:r>
            <a:r>
              <a:rPr lang="en-US" sz="3000" err="1"/>
              <a:t>oe</a:t>
            </a:r>
            <a:endParaRPr lang="en-US" sz="3000"/>
          </a:p>
          <a:p>
            <a:pPr marL="342900" indent="-342900">
              <a:buFont typeface="Arial" panose="020B0604020202020204" pitchFamily="34" charset="0"/>
              <a:buChar char="•"/>
            </a:pPr>
            <a:r>
              <a:rPr lang="en-US" sz="3000"/>
              <a:t>write words with </a:t>
            </a:r>
            <a:r>
              <a:rPr lang="en-US" sz="3000" err="1"/>
              <a:t>oe</a:t>
            </a:r>
            <a:r>
              <a:rPr lang="en-US" sz="3000"/>
              <a:t>.</a:t>
            </a:r>
          </a:p>
        </p:txBody>
      </p:sp>
    </p:spTree>
    <p:custDataLst>
      <p:tags r:id="rId1"/>
    </p:custDataLst>
    <p:extLst>
      <p:ext uri="{BB962C8B-B14F-4D97-AF65-F5344CB8AC3E}">
        <p14:creationId xmlns:p14="http://schemas.microsoft.com/office/powerpoint/2010/main" val="175957419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EB3DE614-2500-DDC6-79A7-93512B15B967}"/>
              </a:ext>
            </a:extLst>
          </p:cNvPr>
          <p:cNvSpPr>
            <a:spLocks noGrp="1"/>
          </p:cNvSpPr>
          <p:nvPr>
            <p:ph type="title" idx="4294967295"/>
          </p:nvPr>
        </p:nvSpPr>
        <p:spPr>
          <a:xfrm>
            <a:off x="0" y="-1465281"/>
            <a:ext cx="10515600" cy="1325563"/>
          </a:xfrm>
        </p:spPr>
        <p:txBody>
          <a:bodyPr>
            <a:normAutofit/>
          </a:bodyPr>
          <a:lstStyle/>
          <a:p>
            <a:r>
              <a:rPr lang="en-US" sz="800" kern="1200">
                <a:solidFill>
                  <a:srgbClr val="E7E6E6"/>
                </a:solidFill>
                <a:effectLst/>
                <a:latin typeface="Calibri" panose="020F0502020204030204" pitchFamily="34" charset="0"/>
              </a:rPr>
              <a:t>Slide</a:t>
            </a:r>
            <a:r>
              <a:rPr lang="en-US" sz="800" kern="1200">
                <a:solidFill>
                  <a:schemeClr val="bg2"/>
                </a:solidFill>
                <a:effectLst/>
                <a:latin typeface="+mn-lt"/>
              </a:rPr>
              <a:t> 16 I</a:t>
            </a:r>
            <a:r>
              <a:rPr lang="en-US" sz="800" kern="1200" baseline="0">
                <a:solidFill>
                  <a:schemeClr val="bg2"/>
                </a:solidFill>
                <a:effectLst/>
                <a:latin typeface="+mn-lt"/>
              </a:rPr>
              <a:t> do</a:t>
            </a:r>
            <a:endParaRPr lang="en-AU" sz="800">
              <a:solidFill>
                <a:schemeClr val="bg2"/>
              </a:solidFill>
              <a:latin typeface="+mn-lt"/>
            </a:endParaRPr>
          </a:p>
        </p:txBody>
      </p:sp>
      <p:sp>
        <p:nvSpPr>
          <p:cNvPr id="4" name="Content Placeholder 3">
            <a:extLst>
              <a:ext uri="{FF2B5EF4-FFF2-40B4-BE49-F238E27FC236}">
                <a16:creationId xmlns:a16="http://schemas.microsoft.com/office/drawing/2014/main" id="{372CDEAD-34D8-851C-0DD9-432C29C48EBF}"/>
              </a:ext>
            </a:extLst>
          </p:cNvPr>
          <p:cNvSpPr txBox="1">
            <a:spLocks/>
          </p:cNvSpPr>
          <p:nvPr/>
        </p:nvSpPr>
        <p:spPr>
          <a:xfrm>
            <a:off x="559448" y="2136337"/>
            <a:ext cx="3314700" cy="2585323"/>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9000">
                <a:solidFill>
                  <a:srgbClr val="4857A6"/>
                </a:solidFill>
                <a:latin typeface="Tenorite" pitchFamily="2" charset="0"/>
                <a:ea typeface="Verdana" panose="020B0604030504040204" pitchFamily="34" charset="0"/>
                <a:cs typeface="Verdana" panose="020B0604030504040204" pitchFamily="34" charset="0"/>
              </a:rPr>
              <a:t> </a:t>
            </a:r>
            <a:r>
              <a:rPr lang="en-US" sz="18000" err="1">
                <a:solidFill>
                  <a:srgbClr val="4857A6"/>
                </a:solidFill>
                <a:latin typeface="Tenorite" pitchFamily="2" charset="0"/>
                <a:ea typeface="Verdana" panose="020B0604030504040204" pitchFamily="34" charset="0"/>
                <a:cs typeface="Verdana" panose="020B0604030504040204" pitchFamily="34" charset="0"/>
              </a:rPr>
              <a:t>oe</a:t>
            </a:r>
            <a:endParaRPr lang="en-AU" sz="18000">
              <a:solidFill>
                <a:srgbClr val="4857A6"/>
              </a:solidFill>
              <a:latin typeface="Tenorite" pitchFamily="2" charset="0"/>
              <a:ea typeface="Verdana" panose="020B0604030504040204" pitchFamily="34" charset="0"/>
              <a:cs typeface="Verdana" panose="020B0604030504040204" pitchFamily="34" charset="0"/>
            </a:endParaRPr>
          </a:p>
        </p:txBody>
      </p:sp>
      <p:sp>
        <p:nvSpPr>
          <p:cNvPr id="7" name="Content Placeholder 3">
            <a:extLst>
              <a:ext uri="{FF2B5EF4-FFF2-40B4-BE49-F238E27FC236}">
                <a16:creationId xmlns:a16="http://schemas.microsoft.com/office/drawing/2014/main" id="{509B5984-5C73-3680-8D8F-32490F0A8965}"/>
              </a:ext>
            </a:extLst>
          </p:cNvPr>
          <p:cNvSpPr txBox="1">
            <a:spLocks/>
          </p:cNvSpPr>
          <p:nvPr/>
        </p:nvSpPr>
        <p:spPr>
          <a:xfrm>
            <a:off x="4270700" y="2136336"/>
            <a:ext cx="3314700" cy="2585323"/>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9000">
                <a:solidFill>
                  <a:srgbClr val="4857A6"/>
                </a:solidFill>
                <a:latin typeface="Tenorite" pitchFamily="2" charset="0"/>
                <a:ea typeface="Verdana" panose="020B0604030504040204" pitchFamily="34" charset="0"/>
                <a:cs typeface="Verdana" panose="020B0604030504040204" pitchFamily="34" charset="0"/>
              </a:rPr>
              <a:t> </a:t>
            </a:r>
            <a:r>
              <a:rPr lang="en-US" sz="18000" err="1">
                <a:solidFill>
                  <a:srgbClr val="4857A6"/>
                </a:solidFill>
                <a:latin typeface="Tenorite" pitchFamily="2" charset="0"/>
                <a:ea typeface="Verdana" panose="020B0604030504040204" pitchFamily="34" charset="0"/>
                <a:cs typeface="Verdana" panose="020B0604030504040204" pitchFamily="34" charset="0"/>
              </a:rPr>
              <a:t>oe</a:t>
            </a:r>
            <a:endParaRPr lang="en-AU" sz="18000">
              <a:solidFill>
                <a:srgbClr val="4857A6"/>
              </a:solidFill>
              <a:latin typeface="Tenorite" pitchFamily="2" charset="0"/>
              <a:ea typeface="Verdana" panose="020B0604030504040204" pitchFamily="34" charset="0"/>
              <a:cs typeface="Verdana" panose="020B0604030504040204" pitchFamily="34" charset="0"/>
            </a:endParaRPr>
          </a:p>
        </p:txBody>
      </p:sp>
      <p:sp>
        <p:nvSpPr>
          <p:cNvPr id="8" name="Content Placeholder 3">
            <a:extLst>
              <a:ext uri="{FF2B5EF4-FFF2-40B4-BE49-F238E27FC236}">
                <a16:creationId xmlns:a16="http://schemas.microsoft.com/office/drawing/2014/main" id="{DA03C105-5545-C53D-2F55-2263A64F5344}"/>
              </a:ext>
            </a:extLst>
          </p:cNvPr>
          <p:cNvSpPr txBox="1">
            <a:spLocks/>
          </p:cNvSpPr>
          <p:nvPr/>
        </p:nvSpPr>
        <p:spPr>
          <a:xfrm>
            <a:off x="7981952" y="2136337"/>
            <a:ext cx="3314700" cy="2585323"/>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9000">
                <a:solidFill>
                  <a:srgbClr val="4857A6"/>
                </a:solidFill>
                <a:latin typeface="Tenorite" pitchFamily="2" charset="0"/>
                <a:ea typeface="Verdana" panose="020B0604030504040204" pitchFamily="34" charset="0"/>
                <a:cs typeface="Verdana" panose="020B0604030504040204" pitchFamily="34" charset="0"/>
              </a:rPr>
              <a:t> </a:t>
            </a:r>
            <a:r>
              <a:rPr lang="en-US" sz="18000" err="1">
                <a:solidFill>
                  <a:srgbClr val="4857A6"/>
                </a:solidFill>
                <a:latin typeface="Tenorite" pitchFamily="2" charset="0"/>
                <a:ea typeface="Verdana" panose="020B0604030504040204" pitchFamily="34" charset="0"/>
                <a:cs typeface="Verdana" panose="020B0604030504040204" pitchFamily="34" charset="0"/>
              </a:rPr>
              <a:t>oe</a:t>
            </a:r>
            <a:endParaRPr lang="en-AU" sz="18000">
              <a:solidFill>
                <a:srgbClr val="4857A6"/>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30929017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7E5A96D-4156-2003-C6EB-3B5F3AF9516A}"/>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61BF556E-D31D-888E-3DE3-FD5FA276C501}"/>
              </a:ext>
            </a:extLst>
          </p:cNvPr>
          <p:cNvSpPr>
            <a:spLocks noGrp="1"/>
          </p:cNvSpPr>
          <p:nvPr>
            <p:ph type="title" idx="4294967295"/>
          </p:nvPr>
        </p:nvSpPr>
        <p:spPr>
          <a:xfrm>
            <a:off x="0" y="-1465263"/>
            <a:ext cx="10515600" cy="1325563"/>
          </a:xfrm>
        </p:spPr>
        <p:txBody>
          <a:bodyPr>
            <a:normAutofit/>
          </a:bodyPr>
          <a:lstStyle/>
          <a:p>
            <a:r>
              <a:rPr lang="en-US" sz="800" kern="1200">
                <a:solidFill>
                  <a:srgbClr val="E7E6E6"/>
                </a:solidFill>
                <a:effectLst/>
                <a:latin typeface="Calibri" panose="020F0502020204030204" pitchFamily="34" charset="0"/>
              </a:rPr>
              <a:t>Slide</a:t>
            </a:r>
            <a:r>
              <a:rPr lang="en-US" sz="800" kern="1200">
                <a:solidFill>
                  <a:schemeClr val="bg2"/>
                </a:solidFill>
                <a:effectLst/>
                <a:latin typeface="+mn-lt"/>
              </a:rPr>
              <a:t> 17 I</a:t>
            </a:r>
            <a:r>
              <a:rPr lang="en-US" sz="800" kern="1200" baseline="0">
                <a:solidFill>
                  <a:schemeClr val="bg2"/>
                </a:solidFill>
                <a:effectLst/>
                <a:latin typeface="+mn-lt"/>
              </a:rPr>
              <a:t> do</a:t>
            </a:r>
            <a:endParaRPr lang="en-AU" sz="800">
              <a:solidFill>
                <a:schemeClr val="bg2"/>
              </a:solidFill>
              <a:latin typeface="+mn-lt"/>
            </a:endParaRPr>
          </a:p>
        </p:txBody>
      </p:sp>
      <p:sp>
        <p:nvSpPr>
          <p:cNvPr id="9" name="Content Placeholder 3">
            <a:extLst>
              <a:ext uri="{FF2B5EF4-FFF2-40B4-BE49-F238E27FC236}">
                <a16:creationId xmlns:a16="http://schemas.microsoft.com/office/drawing/2014/main" id="{C9499B03-1495-EDC7-298D-883ABC4E8B94}"/>
              </a:ext>
            </a:extLst>
          </p:cNvPr>
          <p:cNvSpPr txBox="1">
            <a:spLocks/>
          </p:cNvSpPr>
          <p:nvPr/>
        </p:nvSpPr>
        <p:spPr>
          <a:xfrm>
            <a:off x="559448" y="2136337"/>
            <a:ext cx="3314700" cy="2585323"/>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9000">
                <a:solidFill>
                  <a:srgbClr val="4857A6"/>
                </a:solidFill>
                <a:latin typeface="Tenorite" pitchFamily="2" charset="0"/>
                <a:ea typeface="Verdana" panose="020B0604030504040204" pitchFamily="34" charset="0"/>
                <a:cs typeface="Verdana" panose="020B0604030504040204" pitchFamily="34" charset="0"/>
              </a:rPr>
              <a:t> </a:t>
            </a:r>
            <a:r>
              <a:rPr lang="en-US" sz="18000" err="1">
                <a:solidFill>
                  <a:srgbClr val="4857A6"/>
                </a:solidFill>
                <a:latin typeface="Tenorite" pitchFamily="2" charset="0"/>
                <a:ea typeface="Verdana" panose="020B0604030504040204" pitchFamily="34" charset="0"/>
                <a:cs typeface="Verdana" panose="020B0604030504040204" pitchFamily="34" charset="0"/>
              </a:rPr>
              <a:t>oe</a:t>
            </a:r>
            <a:endParaRPr lang="en-AU" sz="18000">
              <a:solidFill>
                <a:srgbClr val="4857A6"/>
              </a:solidFill>
              <a:latin typeface="Tenorite" pitchFamily="2" charset="0"/>
              <a:ea typeface="Verdana" panose="020B0604030504040204" pitchFamily="34" charset="0"/>
              <a:cs typeface="Verdana" panose="020B0604030504040204" pitchFamily="34" charset="0"/>
            </a:endParaRPr>
          </a:p>
        </p:txBody>
      </p:sp>
      <p:sp>
        <p:nvSpPr>
          <p:cNvPr id="10" name="Content Placeholder 3">
            <a:extLst>
              <a:ext uri="{FF2B5EF4-FFF2-40B4-BE49-F238E27FC236}">
                <a16:creationId xmlns:a16="http://schemas.microsoft.com/office/drawing/2014/main" id="{FF31C116-7164-8331-0AF3-D3FF15976642}"/>
              </a:ext>
            </a:extLst>
          </p:cNvPr>
          <p:cNvSpPr txBox="1">
            <a:spLocks/>
          </p:cNvSpPr>
          <p:nvPr/>
        </p:nvSpPr>
        <p:spPr>
          <a:xfrm>
            <a:off x="4270700" y="2136336"/>
            <a:ext cx="3314700" cy="2585323"/>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9000">
                <a:solidFill>
                  <a:srgbClr val="4857A6"/>
                </a:solidFill>
                <a:latin typeface="Tenorite" pitchFamily="2" charset="0"/>
                <a:ea typeface="Verdana" panose="020B0604030504040204" pitchFamily="34" charset="0"/>
                <a:cs typeface="Verdana" panose="020B0604030504040204" pitchFamily="34" charset="0"/>
              </a:rPr>
              <a:t> </a:t>
            </a:r>
            <a:r>
              <a:rPr lang="en-US" sz="18000" err="1">
                <a:solidFill>
                  <a:srgbClr val="4857A6"/>
                </a:solidFill>
                <a:latin typeface="Tenorite" pitchFamily="2" charset="0"/>
                <a:ea typeface="Verdana" panose="020B0604030504040204" pitchFamily="34" charset="0"/>
                <a:cs typeface="Verdana" panose="020B0604030504040204" pitchFamily="34" charset="0"/>
              </a:rPr>
              <a:t>oe</a:t>
            </a:r>
            <a:endParaRPr lang="en-AU" sz="18000">
              <a:solidFill>
                <a:srgbClr val="4857A6"/>
              </a:solidFill>
              <a:latin typeface="Tenorite" pitchFamily="2" charset="0"/>
              <a:ea typeface="Verdana" panose="020B0604030504040204" pitchFamily="34" charset="0"/>
              <a:cs typeface="Verdana" panose="020B0604030504040204" pitchFamily="34" charset="0"/>
            </a:endParaRPr>
          </a:p>
        </p:txBody>
      </p:sp>
      <p:sp>
        <p:nvSpPr>
          <p:cNvPr id="11" name="Content Placeholder 3">
            <a:extLst>
              <a:ext uri="{FF2B5EF4-FFF2-40B4-BE49-F238E27FC236}">
                <a16:creationId xmlns:a16="http://schemas.microsoft.com/office/drawing/2014/main" id="{E8D8C684-54CA-83CE-0746-4987474E7F6B}"/>
              </a:ext>
            </a:extLst>
          </p:cNvPr>
          <p:cNvSpPr txBox="1">
            <a:spLocks/>
          </p:cNvSpPr>
          <p:nvPr/>
        </p:nvSpPr>
        <p:spPr>
          <a:xfrm>
            <a:off x="7981952" y="2136337"/>
            <a:ext cx="3314700" cy="2585323"/>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9000">
                <a:solidFill>
                  <a:srgbClr val="4857A6"/>
                </a:solidFill>
                <a:latin typeface="Tenorite" pitchFamily="2" charset="0"/>
                <a:ea typeface="Verdana" panose="020B0604030504040204" pitchFamily="34" charset="0"/>
                <a:cs typeface="Verdana" panose="020B0604030504040204" pitchFamily="34" charset="0"/>
              </a:rPr>
              <a:t> </a:t>
            </a:r>
            <a:r>
              <a:rPr lang="en-US" sz="18000" err="1">
                <a:solidFill>
                  <a:srgbClr val="4857A6"/>
                </a:solidFill>
                <a:latin typeface="Tenorite" pitchFamily="2" charset="0"/>
                <a:ea typeface="Verdana" panose="020B0604030504040204" pitchFamily="34" charset="0"/>
                <a:cs typeface="Verdana" panose="020B0604030504040204" pitchFamily="34" charset="0"/>
              </a:rPr>
              <a:t>oe</a:t>
            </a:r>
            <a:endParaRPr lang="en-AU" sz="18000">
              <a:solidFill>
                <a:srgbClr val="4857A6"/>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239679444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74CADB-9446-6068-C140-A7F65047622B}"/>
              </a:ext>
            </a:extLst>
          </p:cNvPr>
          <p:cNvSpPr>
            <a:spLocks noGrp="1"/>
          </p:cNvSpPr>
          <p:nvPr>
            <p:ph type="title" idx="4294967295"/>
          </p:nvPr>
        </p:nvSpPr>
        <p:spPr>
          <a:xfrm>
            <a:off x="0" y="-1394042"/>
            <a:ext cx="10515600" cy="1325563"/>
          </a:xfrm>
        </p:spPr>
        <p:txBody>
          <a:bodyPr/>
          <a:lstStyle/>
          <a:p>
            <a:r>
              <a:rPr lang="en-US" sz="800" kern="1200">
                <a:solidFill>
                  <a:srgbClr val="E7E6E6"/>
                </a:solidFill>
                <a:effectLst/>
                <a:latin typeface="Calibri" panose="020F0502020204030204" pitchFamily="34" charset="0"/>
                <a:ea typeface="+mj-ea"/>
                <a:cs typeface="+mj-cs"/>
              </a:rPr>
              <a:t>Slide 18 I do</a:t>
            </a:r>
            <a:endParaRPr lang="en-AU"/>
          </a:p>
        </p:txBody>
      </p:sp>
      <p:grpSp>
        <p:nvGrpSpPr>
          <p:cNvPr id="4" name="Group 3" descr="torch, for, morning, corncob">
            <a:extLst>
              <a:ext uri="{FF2B5EF4-FFF2-40B4-BE49-F238E27FC236}">
                <a16:creationId xmlns:a16="http://schemas.microsoft.com/office/drawing/2014/main" id="{5D2B45F1-BA8A-6163-CA7A-60AB1A475B11}"/>
              </a:ext>
            </a:extLst>
          </p:cNvPr>
          <p:cNvGrpSpPr/>
          <p:nvPr/>
        </p:nvGrpSpPr>
        <p:grpSpPr>
          <a:xfrm>
            <a:off x="464654" y="1469482"/>
            <a:ext cx="11906250" cy="4196034"/>
            <a:chOff x="464654" y="1469482"/>
            <a:chExt cx="11906250" cy="4196034"/>
          </a:xfrm>
        </p:grpSpPr>
        <p:sp>
          <p:nvSpPr>
            <p:cNvPr id="5" name="Content Placeholder 2">
              <a:extLst>
                <a:ext uri="{FF2B5EF4-FFF2-40B4-BE49-F238E27FC236}">
                  <a16:creationId xmlns:a16="http://schemas.microsoft.com/office/drawing/2014/main" id="{C86BFBCB-3EEF-CB36-88AC-EAC399CF0C75}"/>
                </a:ext>
              </a:extLst>
            </p:cNvPr>
            <p:cNvSpPr txBox="1">
              <a:spLocks/>
            </p:cNvSpPr>
            <p:nvPr/>
          </p:nvSpPr>
          <p:spPr>
            <a:xfrm>
              <a:off x="464654" y="3911190"/>
              <a:ext cx="11906250" cy="1754326"/>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endParaRPr lang="en-AU" sz="12000">
                <a:solidFill>
                  <a:srgbClr val="4557AD"/>
                </a:solidFill>
                <a:latin typeface="Tenorite"/>
                <a:ea typeface="Verdana"/>
                <a:cs typeface="Verdana" panose="020B0604030504040204" pitchFamily="34" charset="0"/>
              </a:endParaRPr>
            </a:p>
          </p:txBody>
        </p:sp>
        <p:sp>
          <p:nvSpPr>
            <p:cNvPr id="6" name="Content Placeholder 2">
              <a:extLst>
                <a:ext uri="{FF2B5EF4-FFF2-40B4-BE49-F238E27FC236}">
                  <a16:creationId xmlns:a16="http://schemas.microsoft.com/office/drawing/2014/main" id="{6145E6F5-C973-EBA6-77AC-13997AE6050E}"/>
                </a:ext>
              </a:extLst>
            </p:cNvPr>
            <p:cNvSpPr txBox="1">
              <a:spLocks/>
            </p:cNvSpPr>
            <p:nvPr/>
          </p:nvSpPr>
          <p:spPr>
            <a:xfrm>
              <a:off x="464654" y="1469482"/>
              <a:ext cx="11906250" cy="1754326"/>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2000">
                  <a:solidFill>
                    <a:srgbClr val="4557AD"/>
                  </a:solidFill>
                  <a:latin typeface="Tenorite"/>
                  <a:ea typeface="Verdana"/>
                  <a:cs typeface="Verdana" panose="020B0604030504040204" pitchFamily="34" charset="0"/>
                </a:rPr>
                <a:t>toe      </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grpSp>
    </p:spTree>
    <p:custDataLst>
      <p:tags r:id="rId1"/>
    </p:custDataLst>
    <p:extLst>
      <p:ext uri="{BB962C8B-B14F-4D97-AF65-F5344CB8AC3E}">
        <p14:creationId xmlns:p14="http://schemas.microsoft.com/office/powerpoint/2010/main" val="12160798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8CD23B-FF81-442C-D093-CAF66874B44F}"/>
              </a:ext>
            </a:extLst>
          </p:cNvPr>
          <p:cNvSpPr>
            <a:spLocks noGrp="1"/>
          </p:cNvSpPr>
          <p:nvPr>
            <p:ph type="title" idx="4294967295"/>
          </p:nvPr>
        </p:nvSpPr>
        <p:spPr>
          <a:xfrm>
            <a:off x="0" y="-1394042"/>
            <a:ext cx="10515600" cy="1325563"/>
          </a:xfrm>
        </p:spPr>
        <p:txBody>
          <a:bodyPr/>
          <a:lstStyle/>
          <a:p>
            <a:r>
              <a:rPr lang="en-US" sz="800" kern="1200">
                <a:solidFill>
                  <a:srgbClr val="E7E6E6"/>
                </a:solidFill>
                <a:effectLst/>
                <a:latin typeface="Calibri" panose="020F0502020204030204" pitchFamily="34" charset="0"/>
                <a:ea typeface="+mj-ea"/>
                <a:cs typeface="+mj-cs"/>
              </a:rPr>
              <a:t>Slide 19 I do </a:t>
            </a:r>
            <a:endParaRPr lang="en-AU"/>
          </a:p>
        </p:txBody>
      </p:sp>
      <p:sp>
        <p:nvSpPr>
          <p:cNvPr id="10" name="Content Placeholder 2">
            <a:extLst>
              <a:ext uri="{FF2B5EF4-FFF2-40B4-BE49-F238E27FC236}">
                <a16:creationId xmlns:a16="http://schemas.microsoft.com/office/drawing/2014/main" id="{F352A5A5-2FFE-692B-186F-083468A39307}"/>
              </a:ext>
            </a:extLst>
          </p:cNvPr>
          <p:cNvSpPr txBox="1">
            <a:spLocks/>
          </p:cNvSpPr>
          <p:nvPr/>
        </p:nvSpPr>
        <p:spPr>
          <a:xfrm>
            <a:off x="464654" y="1469482"/>
            <a:ext cx="11906250" cy="1754326"/>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2000">
                <a:solidFill>
                  <a:srgbClr val="4557AD"/>
                </a:solidFill>
                <a:latin typeface="Tenorite"/>
                <a:ea typeface="Verdana"/>
                <a:cs typeface="Verdana" panose="020B0604030504040204" pitchFamily="34" charset="0"/>
              </a:rPr>
              <a:t>toe       doe</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88031368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703F5-54EA-1A0D-EF89-8E5768C88B96}"/>
              </a:ext>
            </a:extLst>
          </p:cNvPr>
          <p:cNvSpPr>
            <a:spLocks noGrp="1"/>
          </p:cNvSpPr>
          <p:nvPr>
            <p:ph type="title"/>
          </p:nvPr>
        </p:nvSpPr>
        <p:spPr/>
        <p:txBody>
          <a:bodyPr/>
          <a:lstStyle/>
          <a:p>
            <a:r>
              <a:rPr lang="en-US" sz="800" kern="1200" dirty="0">
                <a:solidFill>
                  <a:srgbClr val="E7E6E6"/>
                </a:solidFill>
                <a:effectLst/>
                <a:latin typeface="Calibri" panose="020F0502020204030204" pitchFamily="34" charset="0"/>
                <a:ea typeface="+mj-ea"/>
                <a:cs typeface="+mj-cs"/>
              </a:rPr>
              <a:t>Slide 2 Review You do</a:t>
            </a:r>
            <a:endParaRPr lang="en-AU" dirty="0"/>
          </a:p>
        </p:txBody>
      </p:sp>
      <p:sp>
        <p:nvSpPr>
          <p:cNvPr id="3" name="Content Placeholder 2">
            <a:extLst>
              <a:ext uri="{FF2B5EF4-FFF2-40B4-BE49-F238E27FC236}">
                <a16:creationId xmlns:a16="http://schemas.microsoft.com/office/drawing/2014/main" id="{8AFCDCCE-0507-9B09-EEA5-9C85FF6878C8}"/>
              </a:ext>
            </a:extLst>
          </p:cNvPr>
          <p:cNvSpPr txBox="1">
            <a:spLocks/>
          </p:cNvSpPr>
          <p:nvPr/>
        </p:nvSpPr>
        <p:spPr>
          <a:xfrm>
            <a:off x="2784165" y="533264"/>
            <a:ext cx="6623668" cy="1421928"/>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8800" dirty="0">
                <a:solidFill>
                  <a:srgbClr val="4557AD"/>
                </a:solidFill>
                <a:latin typeface="Tenorite" pitchFamily="2" charset="0"/>
                <a:cs typeface="Arial"/>
              </a:rPr>
              <a:t> </a:t>
            </a:r>
            <a:r>
              <a:rPr lang="en-US" sz="9600" dirty="0" err="1">
                <a:solidFill>
                  <a:srgbClr val="4557AD"/>
                </a:solidFill>
                <a:latin typeface="Tenorite" pitchFamily="2" charset="0"/>
                <a:cs typeface="Arial"/>
              </a:rPr>
              <a:t>ie</a:t>
            </a:r>
            <a:endParaRPr lang="en-AU" sz="9600" dirty="0">
              <a:solidFill>
                <a:srgbClr val="4557AD"/>
              </a:solidFill>
              <a:latin typeface="Tenorite" pitchFamily="2" charset="0"/>
              <a:cs typeface="Arial"/>
            </a:endParaRPr>
          </a:p>
        </p:txBody>
      </p:sp>
      <p:grpSp>
        <p:nvGrpSpPr>
          <p:cNvPr id="10" name="Group 9" descr="A thief sneakily putting pies into a bag with the words Pie thief underneath. The letters ie are underlined in the words pie and thief.">
            <a:extLst>
              <a:ext uri="{FF2B5EF4-FFF2-40B4-BE49-F238E27FC236}">
                <a16:creationId xmlns:a16="http://schemas.microsoft.com/office/drawing/2014/main" id="{33C95603-B5C1-18F9-6B2A-C40851B2B3FA}"/>
              </a:ext>
            </a:extLst>
          </p:cNvPr>
          <p:cNvGrpSpPr/>
          <p:nvPr/>
        </p:nvGrpSpPr>
        <p:grpSpPr>
          <a:xfrm>
            <a:off x="1591055" y="2094227"/>
            <a:ext cx="9009888" cy="4230509"/>
            <a:chOff x="1" y="1100460"/>
            <a:chExt cx="12191999" cy="5600998"/>
          </a:xfrm>
        </p:grpSpPr>
        <p:sp>
          <p:nvSpPr>
            <p:cNvPr id="12" name="Rounded Rectangle 2">
              <a:extLst>
                <a:ext uri="{FF2B5EF4-FFF2-40B4-BE49-F238E27FC236}">
                  <a16:creationId xmlns:a16="http://schemas.microsoft.com/office/drawing/2014/main" id="{98B8A62B-6AFB-3072-D7BD-1FE3F569067A}"/>
                </a:ext>
              </a:extLst>
            </p:cNvPr>
            <p:cNvSpPr/>
            <p:nvPr/>
          </p:nvSpPr>
          <p:spPr>
            <a:xfrm>
              <a:off x="1769408" y="1100460"/>
              <a:ext cx="9280107" cy="5600998"/>
            </a:xfrm>
            <a:prstGeom prst="roundRect">
              <a:avLst>
                <a:gd name="adj" fmla="val 2269"/>
              </a:avLst>
            </a:prstGeom>
            <a:noFill/>
            <a:ln w="38100">
              <a:solidFill>
                <a:srgbClr val="EBE9F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Graphic 13">
              <a:extLst>
                <a:ext uri="{FF2B5EF4-FFF2-40B4-BE49-F238E27FC236}">
                  <a16:creationId xmlns:a16="http://schemas.microsoft.com/office/drawing/2014/main" id="{5A346C5C-BE21-034C-9BA6-09D7B7FA78E4}"/>
                </a:ext>
              </a:extLst>
            </p:cNvPr>
            <p:cNvPicPr>
              <a:picLocks noChangeAspect="1"/>
            </p:cNvPicPr>
            <p:nvPr/>
          </p:nvPicPr>
          <p:blipFill>
            <a:blip r:embed="rId4">
              <a:extLst>
                <a:ext uri="{96DAC541-7B7A-43D3-8B79-37D633B846F1}">
                  <asvg:svgBlip xmlns:asvg="http://schemas.microsoft.com/office/drawing/2016/SVG/main" r:embed="rId5"/>
                </a:ext>
              </a:extLst>
            </a:blip>
            <a:srcRect t="6341" b="1817"/>
            <a:stretch>
              <a:fillRect/>
            </a:stretch>
          </p:blipFill>
          <p:spPr>
            <a:xfrm>
              <a:off x="3862467" y="1100460"/>
              <a:ext cx="4467066" cy="3797825"/>
            </a:xfrm>
            <a:prstGeom prst="rect">
              <a:avLst/>
            </a:prstGeom>
          </p:spPr>
        </p:pic>
        <p:sp>
          <p:nvSpPr>
            <p:cNvPr id="15" name="TextBox 14">
              <a:extLst>
                <a:ext uri="{FF2B5EF4-FFF2-40B4-BE49-F238E27FC236}">
                  <a16:creationId xmlns:a16="http://schemas.microsoft.com/office/drawing/2014/main" id="{94550D7F-9D1E-40E6-2A15-2278184FDD6F}"/>
                </a:ext>
              </a:extLst>
            </p:cNvPr>
            <p:cNvSpPr txBox="1"/>
            <p:nvPr/>
          </p:nvSpPr>
          <p:spPr>
            <a:xfrm>
              <a:off x="1" y="5006416"/>
              <a:ext cx="12191999" cy="1629927"/>
            </a:xfrm>
            <a:prstGeom prst="rect">
              <a:avLst/>
            </a:prstGeom>
            <a:noFill/>
          </p:spPr>
          <p:txBody>
            <a:bodyPr wrap="square">
              <a:spAutoFit/>
            </a:bodyPr>
            <a:lstStyle/>
            <a:p>
              <a:pPr algn="ctr"/>
              <a:r>
                <a:rPr lang="en-US" sz="7400">
                  <a:solidFill>
                    <a:srgbClr val="4557AD"/>
                  </a:solidFill>
                  <a:latin typeface="Tenorite" pitchFamily="2" charset="0"/>
                  <a:ea typeface="Verdana" panose="020B0604030504040204" pitchFamily="34" charset="0"/>
                  <a:cs typeface="Verdana" panose="020B0604030504040204" pitchFamily="34" charset="0"/>
                </a:rPr>
                <a:t>The p</a:t>
              </a:r>
              <a:r>
                <a:rPr lang="en-US" sz="7400" u="sng">
                  <a:solidFill>
                    <a:srgbClr val="4557AD"/>
                  </a:solidFill>
                  <a:latin typeface="Tenorite" pitchFamily="2" charset="0"/>
                  <a:ea typeface="Verdana" panose="020B0604030504040204" pitchFamily="34" charset="0"/>
                  <a:cs typeface="Verdana" panose="020B0604030504040204" pitchFamily="34" charset="0"/>
                </a:rPr>
                <a:t>ie</a:t>
              </a:r>
              <a:r>
                <a:rPr lang="en-US" sz="7400">
                  <a:solidFill>
                    <a:srgbClr val="4557AD"/>
                  </a:solidFill>
                  <a:latin typeface="Tenorite" pitchFamily="2" charset="0"/>
                  <a:ea typeface="Verdana" panose="020B0604030504040204" pitchFamily="34" charset="0"/>
                  <a:cs typeface="Verdana" panose="020B0604030504040204" pitchFamily="34" charset="0"/>
                </a:rPr>
                <a:t> th</a:t>
              </a:r>
              <a:r>
                <a:rPr lang="en-US" sz="7400" u="sng">
                  <a:solidFill>
                    <a:srgbClr val="4557AD"/>
                  </a:solidFill>
                  <a:latin typeface="Tenorite" pitchFamily="2" charset="0"/>
                  <a:ea typeface="Verdana" panose="020B0604030504040204" pitchFamily="34" charset="0"/>
                  <a:cs typeface="Verdana" panose="020B0604030504040204" pitchFamily="34" charset="0"/>
                </a:rPr>
                <a:t>ie</a:t>
              </a:r>
              <a:r>
                <a:rPr lang="en-US" sz="7400">
                  <a:solidFill>
                    <a:srgbClr val="4557AD"/>
                  </a:solidFill>
                  <a:latin typeface="Tenorite" pitchFamily="2" charset="0"/>
                  <a:ea typeface="Verdana" panose="020B0604030504040204" pitchFamily="34" charset="0"/>
                  <a:cs typeface="Verdana" panose="020B0604030504040204" pitchFamily="34" charset="0"/>
                </a:rPr>
                <a:t>f </a:t>
              </a:r>
              <a:endParaRPr lang="en-AU" sz="7400" u="sng">
                <a:solidFill>
                  <a:srgbClr val="4557AD"/>
                </a:solidFill>
              </a:endParaRPr>
            </a:p>
          </p:txBody>
        </p:sp>
      </p:grpSp>
    </p:spTree>
    <p:custDataLst>
      <p:tags r:id="rId1"/>
    </p:custDataLst>
    <p:extLst>
      <p:ext uri="{BB962C8B-B14F-4D97-AF65-F5344CB8AC3E}">
        <p14:creationId xmlns:p14="http://schemas.microsoft.com/office/powerpoint/2010/main" val="131558448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EA34F7-0ABE-8E55-C68D-7419E1E96140}"/>
              </a:ext>
            </a:extLst>
          </p:cNvPr>
          <p:cNvSpPr>
            <a:spLocks noGrp="1"/>
          </p:cNvSpPr>
          <p:nvPr>
            <p:ph type="title" idx="4294967295"/>
          </p:nvPr>
        </p:nvSpPr>
        <p:spPr>
          <a:xfrm>
            <a:off x="0" y="-1394042"/>
            <a:ext cx="10515600" cy="1325563"/>
          </a:xfrm>
        </p:spPr>
        <p:txBody>
          <a:bodyPr/>
          <a:lstStyle/>
          <a:p>
            <a:r>
              <a:rPr lang="en-US" sz="800" kern="1200">
                <a:solidFill>
                  <a:srgbClr val="E7E6E6"/>
                </a:solidFill>
                <a:effectLst/>
                <a:latin typeface="Calibri" panose="020F0502020204030204" pitchFamily="34" charset="0"/>
                <a:ea typeface="+mj-ea"/>
                <a:cs typeface="+mj-cs"/>
              </a:rPr>
              <a:t>Slide 20 I do</a:t>
            </a:r>
            <a:endParaRPr lang="en-AU"/>
          </a:p>
        </p:txBody>
      </p:sp>
      <p:grpSp>
        <p:nvGrpSpPr>
          <p:cNvPr id="8" name="Group 7" descr="torch, for, morning, corncob">
            <a:extLst>
              <a:ext uri="{FF2B5EF4-FFF2-40B4-BE49-F238E27FC236}">
                <a16:creationId xmlns:a16="http://schemas.microsoft.com/office/drawing/2014/main" id="{DBD4B52E-DCE8-AD02-F89B-6A10D8D2CDD8}"/>
              </a:ext>
            </a:extLst>
          </p:cNvPr>
          <p:cNvGrpSpPr/>
          <p:nvPr/>
        </p:nvGrpSpPr>
        <p:grpSpPr>
          <a:xfrm>
            <a:off x="464654" y="1469482"/>
            <a:ext cx="11906250" cy="4196034"/>
            <a:chOff x="464654" y="1469482"/>
            <a:chExt cx="11906250" cy="4196034"/>
          </a:xfrm>
        </p:grpSpPr>
        <p:sp>
          <p:nvSpPr>
            <p:cNvPr id="9" name="Content Placeholder 2">
              <a:extLst>
                <a:ext uri="{FF2B5EF4-FFF2-40B4-BE49-F238E27FC236}">
                  <a16:creationId xmlns:a16="http://schemas.microsoft.com/office/drawing/2014/main" id="{B133EE3D-45E6-FC27-11B9-68E68BEE349E}"/>
                </a:ext>
              </a:extLst>
            </p:cNvPr>
            <p:cNvSpPr txBox="1">
              <a:spLocks/>
            </p:cNvSpPr>
            <p:nvPr/>
          </p:nvSpPr>
          <p:spPr>
            <a:xfrm>
              <a:off x="464654" y="3911190"/>
              <a:ext cx="11906250" cy="1754326"/>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2000" dirty="0">
                  <a:solidFill>
                    <a:srgbClr val="4557AD"/>
                  </a:solidFill>
                  <a:latin typeface="Tenorite"/>
                  <a:ea typeface="Verdana"/>
                  <a:cs typeface="Verdana" panose="020B0604030504040204" pitchFamily="34" charset="0"/>
                </a:rPr>
                <a:t>oboe</a:t>
              </a:r>
              <a:endParaRPr lang="en-AU" sz="12000" dirty="0">
                <a:solidFill>
                  <a:srgbClr val="4557AD"/>
                </a:solidFill>
                <a:latin typeface="Tenorite"/>
                <a:ea typeface="Verdana"/>
                <a:cs typeface="Verdana" panose="020B0604030504040204" pitchFamily="34" charset="0"/>
              </a:endParaRPr>
            </a:p>
          </p:txBody>
        </p:sp>
        <p:sp>
          <p:nvSpPr>
            <p:cNvPr id="10" name="Content Placeholder 2">
              <a:extLst>
                <a:ext uri="{FF2B5EF4-FFF2-40B4-BE49-F238E27FC236}">
                  <a16:creationId xmlns:a16="http://schemas.microsoft.com/office/drawing/2014/main" id="{9ABD1456-9514-593E-6D81-E4B1A16BF949}"/>
                </a:ext>
              </a:extLst>
            </p:cNvPr>
            <p:cNvSpPr txBox="1">
              <a:spLocks/>
            </p:cNvSpPr>
            <p:nvPr/>
          </p:nvSpPr>
          <p:spPr>
            <a:xfrm>
              <a:off x="464654" y="1469482"/>
              <a:ext cx="11906250" cy="1754326"/>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2000">
                  <a:solidFill>
                    <a:srgbClr val="4557AD"/>
                  </a:solidFill>
                  <a:latin typeface="Tenorite"/>
                  <a:ea typeface="Verdana"/>
                  <a:cs typeface="Verdana" panose="020B0604030504040204" pitchFamily="34" charset="0"/>
                </a:rPr>
                <a:t>toe       doe</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grpSp>
    </p:spTree>
    <p:custDataLst>
      <p:tags r:id="rId1"/>
    </p:custDataLst>
    <p:extLst>
      <p:ext uri="{BB962C8B-B14F-4D97-AF65-F5344CB8AC3E}">
        <p14:creationId xmlns:p14="http://schemas.microsoft.com/office/powerpoint/2010/main" val="358179972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EA34F7-0ABE-8E55-C68D-7419E1E96140}"/>
              </a:ext>
            </a:extLst>
          </p:cNvPr>
          <p:cNvSpPr>
            <a:spLocks noGrp="1"/>
          </p:cNvSpPr>
          <p:nvPr>
            <p:ph type="title" idx="4294967295"/>
          </p:nvPr>
        </p:nvSpPr>
        <p:spPr>
          <a:xfrm>
            <a:off x="0" y="-1394042"/>
            <a:ext cx="10515600" cy="1325563"/>
          </a:xfrm>
        </p:spPr>
        <p:txBody>
          <a:bodyPr/>
          <a:lstStyle/>
          <a:p>
            <a:r>
              <a:rPr lang="en-US" sz="800" kern="1200">
                <a:solidFill>
                  <a:srgbClr val="E7E6E6"/>
                </a:solidFill>
                <a:effectLst/>
                <a:latin typeface="Calibri" panose="020F0502020204030204" pitchFamily="34" charset="0"/>
                <a:ea typeface="+mj-ea"/>
                <a:cs typeface="+mj-cs"/>
              </a:rPr>
              <a:t>Slide 21 I do</a:t>
            </a:r>
            <a:endParaRPr lang="en-AU"/>
          </a:p>
        </p:txBody>
      </p:sp>
      <p:grpSp>
        <p:nvGrpSpPr>
          <p:cNvPr id="4" name="Group 3" descr="torch, for, morning, corncob">
            <a:extLst>
              <a:ext uri="{FF2B5EF4-FFF2-40B4-BE49-F238E27FC236}">
                <a16:creationId xmlns:a16="http://schemas.microsoft.com/office/drawing/2014/main" id="{EE696B35-8EBE-D48F-8818-DD2E2FFE7BEA}"/>
              </a:ext>
            </a:extLst>
          </p:cNvPr>
          <p:cNvGrpSpPr/>
          <p:nvPr/>
        </p:nvGrpSpPr>
        <p:grpSpPr>
          <a:xfrm>
            <a:off x="464654" y="1469482"/>
            <a:ext cx="11906250" cy="4196034"/>
            <a:chOff x="464654" y="1469482"/>
            <a:chExt cx="11906250" cy="4196034"/>
          </a:xfrm>
        </p:grpSpPr>
        <p:sp>
          <p:nvSpPr>
            <p:cNvPr id="5" name="Content Placeholder 2">
              <a:extLst>
                <a:ext uri="{FF2B5EF4-FFF2-40B4-BE49-F238E27FC236}">
                  <a16:creationId xmlns:a16="http://schemas.microsoft.com/office/drawing/2014/main" id="{2EF614E5-03C8-24F1-5D1C-3D5640E007F3}"/>
                </a:ext>
              </a:extLst>
            </p:cNvPr>
            <p:cNvSpPr txBox="1">
              <a:spLocks/>
            </p:cNvSpPr>
            <p:nvPr/>
          </p:nvSpPr>
          <p:spPr>
            <a:xfrm>
              <a:off x="464654" y="3911190"/>
              <a:ext cx="11906250" cy="1754326"/>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2000">
                  <a:solidFill>
                    <a:srgbClr val="4557AD"/>
                  </a:solidFill>
                  <a:latin typeface="Tenorite"/>
                  <a:ea typeface="Verdana"/>
                  <a:cs typeface="Verdana" panose="020B0604030504040204" pitchFamily="34" charset="0"/>
                </a:rPr>
                <a:t>oboe    mistletoe</a:t>
              </a:r>
              <a:endParaRPr lang="en-AU" sz="12000">
                <a:solidFill>
                  <a:srgbClr val="4557AD"/>
                </a:solidFill>
                <a:latin typeface="Tenorite"/>
                <a:ea typeface="Verdana"/>
                <a:cs typeface="Verdana" panose="020B0604030504040204" pitchFamily="34" charset="0"/>
              </a:endParaRPr>
            </a:p>
          </p:txBody>
        </p:sp>
        <p:sp>
          <p:nvSpPr>
            <p:cNvPr id="6" name="Content Placeholder 2">
              <a:extLst>
                <a:ext uri="{FF2B5EF4-FFF2-40B4-BE49-F238E27FC236}">
                  <a16:creationId xmlns:a16="http://schemas.microsoft.com/office/drawing/2014/main" id="{E605F3CC-38CF-56B4-ED56-DFA5D2F7BFFD}"/>
                </a:ext>
              </a:extLst>
            </p:cNvPr>
            <p:cNvSpPr txBox="1">
              <a:spLocks/>
            </p:cNvSpPr>
            <p:nvPr/>
          </p:nvSpPr>
          <p:spPr>
            <a:xfrm>
              <a:off x="464654" y="1469482"/>
              <a:ext cx="11906250" cy="1754326"/>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2000">
                  <a:solidFill>
                    <a:srgbClr val="4557AD"/>
                  </a:solidFill>
                  <a:latin typeface="Tenorite"/>
                  <a:ea typeface="Verdana"/>
                  <a:cs typeface="Verdana" panose="020B0604030504040204" pitchFamily="34" charset="0"/>
                </a:rPr>
                <a:t>toe       doe</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grpSp>
    </p:spTree>
    <p:custDataLst>
      <p:tags r:id="rId1"/>
    </p:custDataLst>
    <p:extLst>
      <p:ext uri="{BB962C8B-B14F-4D97-AF65-F5344CB8AC3E}">
        <p14:creationId xmlns:p14="http://schemas.microsoft.com/office/powerpoint/2010/main" val="166718105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12F5E4E-5A13-57FE-48C2-DEF3DD4A04E3}"/>
              </a:ext>
            </a:extLst>
          </p:cNvPr>
          <p:cNvSpPr>
            <a:spLocks noGrp="1"/>
          </p:cNvSpPr>
          <p:nvPr>
            <p:ph type="title" idx="4294967295"/>
          </p:nvPr>
        </p:nvSpPr>
        <p:spPr>
          <a:xfrm>
            <a:off x="0" y="-1201850"/>
            <a:ext cx="10515600" cy="1325563"/>
          </a:xfrm>
        </p:spPr>
        <p:txBody>
          <a:bodyPr/>
          <a:lstStyle/>
          <a:p>
            <a:r>
              <a:rPr lang="en-US" sz="800" kern="1200">
                <a:solidFill>
                  <a:srgbClr val="E7E6E6"/>
                </a:solidFill>
                <a:effectLst/>
                <a:latin typeface="Calibri" panose="020F0502020204030204" pitchFamily="34" charset="0"/>
                <a:ea typeface="+mj-ea"/>
                <a:cs typeface="+mj-cs"/>
              </a:rPr>
              <a:t>Slide 22 We do</a:t>
            </a:r>
            <a:r>
              <a:rPr lang="en-US" sz="800" kern="1200" baseline="0">
                <a:solidFill>
                  <a:srgbClr val="E7E6E6"/>
                </a:solidFill>
                <a:effectLst/>
                <a:latin typeface="Calibri" panose="020F0502020204030204" pitchFamily="34" charset="0"/>
                <a:ea typeface="+mj-ea"/>
                <a:cs typeface="+mj-cs"/>
              </a:rPr>
              <a:t> </a:t>
            </a:r>
            <a:endParaRPr lang="en-AU"/>
          </a:p>
        </p:txBody>
      </p:sp>
      <p:sp>
        <p:nvSpPr>
          <p:cNvPr id="5" name="Content Placeholder 2">
            <a:extLst>
              <a:ext uri="{FF2B5EF4-FFF2-40B4-BE49-F238E27FC236}">
                <a16:creationId xmlns:a16="http://schemas.microsoft.com/office/drawing/2014/main" id="{D3979730-2B99-BBC9-F147-D07B5CD82F8D}"/>
              </a:ext>
            </a:extLst>
          </p:cNvPr>
          <p:cNvSpPr txBox="1">
            <a:spLocks/>
          </p:cNvSpPr>
          <p:nvPr/>
        </p:nvSpPr>
        <p:spPr>
          <a:xfrm>
            <a:off x="464654" y="1469482"/>
            <a:ext cx="11906250" cy="1754326"/>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2000">
                <a:solidFill>
                  <a:srgbClr val="4557AD"/>
                </a:solidFill>
                <a:latin typeface="Tenorite"/>
                <a:ea typeface="Verdana"/>
                <a:cs typeface="Verdana" panose="020B0604030504040204" pitchFamily="34" charset="0"/>
              </a:rPr>
              <a:t>foe</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13316149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FF05E2-E15F-8B04-AB3D-03BDB4CFBED5}"/>
              </a:ext>
            </a:extLst>
          </p:cNvPr>
          <p:cNvSpPr>
            <a:spLocks noGrp="1"/>
          </p:cNvSpPr>
          <p:nvPr>
            <p:ph type="title" idx="4294967295"/>
          </p:nvPr>
        </p:nvSpPr>
        <p:spPr>
          <a:xfrm>
            <a:off x="0" y="-1201850"/>
            <a:ext cx="10515600" cy="1325563"/>
          </a:xfrm>
        </p:spPr>
        <p:txBody>
          <a:bodyPr/>
          <a:lstStyle/>
          <a:p>
            <a:r>
              <a:rPr lang="en-US" sz="800" kern="1200">
                <a:solidFill>
                  <a:srgbClr val="E7E6E6"/>
                </a:solidFill>
                <a:effectLst/>
                <a:latin typeface="Calibri" panose="020F0502020204030204" pitchFamily="34" charset="0"/>
                <a:ea typeface="+mj-ea"/>
                <a:cs typeface="+mj-cs"/>
              </a:rPr>
              <a:t>Slide 23 We do</a:t>
            </a:r>
            <a:endParaRPr lang="en-AU"/>
          </a:p>
        </p:txBody>
      </p:sp>
      <p:sp>
        <p:nvSpPr>
          <p:cNvPr id="5" name="Content Placeholder 2">
            <a:extLst>
              <a:ext uri="{FF2B5EF4-FFF2-40B4-BE49-F238E27FC236}">
                <a16:creationId xmlns:a16="http://schemas.microsoft.com/office/drawing/2014/main" id="{00741596-3664-1EFD-B1A3-1B49A0E5F360}"/>
              </a:ext>
            </a:extLst>
          </p:cNvPr>
          <p:cNvSpPr txBox="1">
            <a:spLocks/>
          </p:cNvSpPr>
          <p:nvPr/>
        </p:nvSpPr>
        <p:spPr>
          <a:xfrm>
            <a:off x="464654" y="1469482"/>
            <a:ext cx="11906250" cy="1754326"/>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2000">
                <a:solidFill>
                  <a:srgbClr val="4557AD"/>
                </a:solidFill>
                <a:latin typeface="Tenorite"/>
                <a:ea typeface="Verdana"/>
                <a:cs typeface="Verdana" panose="020B0604030504040204" pitchFamily="34" charset="0"/>
              </a:rPr>
              <a:t>foe       woe</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334219942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B96F2F3-9342-B133-1B1E-9141B297D142}"/>
              </a:ext>
            </a:extLst>
          </p:cNvPr>
          <p:cNvSpPr>
            <a:spLocks noGrp="1"/>
          </p:cNvSpPr>
          <p:nvPr>
            <p:ph type="title" idx="4294967295"/>
          </p:nvPr>
        </p:nvSpPr>
        <p:spPr>
          <a:xfrm>
            <a:off x="0" y="-1201850"/>
            <a:ext cx="10515600" cy="1325563"/>
          </a:xfrm>
        </p:spPr>
        <p:txBody>
          <a:bodyPr/>
          <a:lstStyle/>
          <a:p>
            <a:r>
              <a:rPr lang="en-US" sz="800" kern="1200">
                <a:solidFill>
                  <a:srgbClr val="E7E6E6"/>
                </a:solidFill>
                <a:effectLst/>
                <a:latin typeface="Calibri" panose="020F0502020204030204" pitchFamily="34" charset="0"/>
                <a:ea typeface="+mj-ea"/>
                <a:cs typeface="+mj-cs"/>
              </a:rPr>
              <a:t>Slide 24 We do</a:t>
            </a:r>
            <a:endParaRPr lang="en-AU"/>
          </a:p>
        </p:txBody>
      </p:sp>
      <p:grpSp>
        <p:nvGrpSpPr>
          <p:cNvPr id="2" name="Group 1" descr="torch, for, morning, corncob">
            <a:extLst>
              <a:ext uri="{FF2B5EF4-FFF2-40B4-BE49-F238E27FC236}">
                <a16:creationId xmlns:a16="http://schemas.microsoft.com/office/drawing/2014/main" id="{A5A6B866-2AF5-594B-D8BE-FA8E6CF05DFB}"/>
              </a:ext>
            </a:extLst>
          </p:cNvPr>
          <p:cNvGrpSpPr/>
          <p:nvPr/>
        </p:nvGrpSpPr>
        <p:grpSpPr>
          <a:xfrm>
            <a:off x="464654" y="1469482"/>
            <a:ext cx="11906250" cy="4196034"/>
            <a:chOff x="464654" y="1469482"/>
            <a:chExt cx="11906250" cy="4196034"/>
          </a:xfrm>
        </p:grpSpPr>
        <p:sp>
          <p:nvSpPr>
            <p:cNvPr id="7" name="Content Placeholder 2">
              <a:extLst>
                <a:ext uri="{FF2B5EF4-FFF2-40B4-BE49-F238E27FC236}">
                  <a16:creationId xmlns:a16="http://schemas.microsoft.com/office/drawing/2014/main" id="{0D2656ED-C9DF-6C72-8BC4-D59C1A149A86}"/>
                </a:ext>
              </a:extLst>
            </p:cNvPr>
            <p:cNvSpPr txBox="1">
              <a:spLocks/>
            </p:cNvSpPr>
            <p:nvPr/>
          </p:nvSpPr>
          <p:spPr>
            <a:xfrm>
              <a:off x="464654" y="3911190"/>
              <a:ext cx="11906250" cy="1754326"/>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2000">
                  <a:solidFill>
                    <a:srgbClr val="4557AD"/>
                  </a:solidFill>
                  <a:latin typeface="Tenorite"/>
                  <a:ea typeface="Verdana"/>
                  <a:cs typeface="Verdana" panose="020B0604030504040204" pitchFamily="34" charset="0"/>
                </a:rPr>
                <a:t>aloe</a:t>
              </a:r>
              <a:endParaRPr lang="en-AU" sz="12000">
                <a:solidFill>
                  <a:srgbClr val="4557AD"/>
                </a:solidFill>
                <a:latin typeface="Tenorite"/>
                <a:ea typeface="Verdana"/>
                <a:cs typeface="Verdana" panose="020B0604030504040204" pitchFamily="34" charset="0"/>
              </a:endParaRPr>
            </a:p>
          </p:txBody>
        </p:sp>
        <p:sp>
          <p:nvSpPr>
            <p:cNvPr id="8" name="Content Placeholder 2">
              <a:extLst>
                <a:ext uri="{FF2B5EF4-FFF2-40B4-BE49-F238E27FC236}">
                  <a16:creationId xmlns:a16="http://schemas.microsoft.com/office/drawing/2014/main" id="{5A8FB07C-D3B8-0699-E0F6-B75D0E151EC0}"/>
                </a:ext>
              </a:extLst>
            </p:cNvPr>
            <p:cNvSpPr txBox="1">
              <a:spLocks/>
            </p:cNvSpPr>
            <p:nvPr/>
          </p:nvSpPr>
          <p:spPr>
            <a:xfrm>
              <a:off x="464654" y="1469482"/>
              <a:ext cx="11906250" cy="1754326"/>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2000">
                  <a:solidFill>
                    <a:srgbClr val="4557AD"/>
                  </a:solidFill>
                  <a:latin typeface="Tenorite"/>
                  <a:ea typeface="Verdana"/>
                  <a:cs typeface="Verdana" panose="020B0604030504040204" pitchFamily="34" charset="0"/>
                </a:rPr>
                <a:t>foe       woe</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grpSp>
    </p:spTree>
    <p:custDataLst>
      <p:tags r:id="rId1"/>
    </p:custDataLst>
    <p:extLst>
      <p:ext uri="{BB962C8B-B14F-4D97-AF65-F5344CB8AC3E}">
        <p14:creationId xmlns:p14="http://schemas.microsoft.com/office/powerpoint/2010/main" val="106147086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B96F2F3-9342-B133-1B1E-9141B297D142}"/>
              </a:ext>
            </a:extLst>
          </p:cNvPr>
          <p:cNvSpPr>
            <a:spLocks noGrp="1"/>
          </p:cNvSpPr>
          <p:nvPr>
            <p:ph type="title" idx="4294967295"/>
          </p:nvPr>
        </p:nvSpPr>
        <p:spPr>
          <a:xfrm>
            <a:off x="0" y="-1201850"/>
            <a:ext cx="10515600" cy="1325563"/>
          </a:xfrm>
        </p:spPr>
        <p:txBody>
          <a:bodyPr/>
          <a:lstStyle/>
          <a:p>
            <a:r>
              <a:rPr lang="en-US" sz="800" kern="1200">
                <a:solidFill>
                  <a:srgbClr val="E7E6E6"/>
                </a:solidFill>
                <a:effectLst/>
                <a:latin typeface="Calibri" panose="020F0502020204030204" pitchFamily="34" charset="0"/>
                <a:ea typeface="+mj-ea"/>
                <a:cs typeface="+mj-cs"/>
              </a:rPr>
              <a:t>Slide 25 We do</a:t>
            </a:r>
            <a:endParaRPr lang="en-AU"/>
          </a:p>
        </p:txBody>
      </p:sp>
      <p:grpSp>
        <p:nvGrpSpPr>
          <p:cNvPr id="2" name="Group 1" descr="torch, for, morning, corncob">
            <a:extLst>
              <a:ext uri="{FF2B5EF4-FFF2-40B4-BE49-F238E27FC236}">
                <a16:creationId xmlns:a16="http://schemas.microsoft.com/office/drawing/2014/main" id="{EF88BEE9-F0A6-EAB1-82F5-B6014CACE06E}"/>
              </a:ext>
            </a:extLst>
          </p:cNvPr>
          <p:cNvGrpSpPr/>
          <p:nvPr/>
        </p:nvGrpSpPr>
        <p:grpSpPr>
          <a:xfrm>
            <a:off x="464654" y="1469482"/>
            <a:ext cx="11906250" cy="4196034"/>
            <a:chOff x="464654" y="1469482"/>
            <a:chExt cx="11906250" cy="4196034"/>
          </a:xfrm>
        </p:grpSpPr>
        <p:sp>
          <p:nvSpPr>
            <p:cNvPr id="7" name="Content Placeholder 2">
              <a:extLst>
                <a:ext uri="{FF2B5EF4-FFF2-40B4-BE49-F238E27FC236}">
                  <a16:creationId xmlns:a16="http://schemas.microsoft.com/office/drawing/2014/main" id="{E26EF76F-1F99-6898-173E-6395F091DBD2}"/>
                </a:ext>
              </a:extLst>
            </p:cNvPr>
            <p:cNvSpPr txBox="1">
              <a:spLocks/>
            </p:cNvSpPr>
            <p:nvPr/>
          </p:nvSpPr>
          <p:spPr>
            <a:xfrm>
              <a:off x="464654" y="3911190"/>
              <a:ext cx="11906250" cy="1754326"/>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2000">
                  <a:solidFill>
                    <a:srgbClr val="4557AD"/>
                  </a:solidFill>
                  <a:latin typeface="Tenorite"/>
                  <a:ea typeface="Verdana"/>
                  <a:cs typeface="Verdana" panose="020B0604030504040204" pitchFamily="34" charset="0"/>
                </a:rPr>
                <a:t>aloe    tiptoe</a:t>
              </a:r>
              <a:endParaRPr lang="en-AU" sz="12000">
                <a:solidFill>
                  <a:srgbClr val="4557AD"/>
                </a:solidFill>
                <a:latin typeface="Tenorite"/>
                <a:ea typeface="Verdana"/>
                <a:cs typeface="Verdana" panose="020B0604030504040204" pitchFamily="34" charset="0"/>
              </a:endParaRPr>
            </a:p>
          </p:txBody>
        </p:sp>
        <p:sp>
          <p:nvSpPr>
            <p:cNvPr id="8" name="Content Placeholder 2">
              <a:extLst>
                <a:ext uri="{FF2B5EF4-FFF2-40B4-BE49-F238E27FC236}">
                  <a16:creationId xmlns:a16="http://schemas.microsoft.com/office/drawing/2014/main" id="{A55EA3DC-68ED-D923-23DD-A72BCDE741B1}"/>
                </a:ext>
              </a:extLst>
            </p:cNvPr>
            <p:cNvSpPr txBox="1">
              <a:spLocks/>
            </p:cNvSpPr>
            <p:nvPr/>
          </p:nvSpPr>
          <p:spPr>
            <a:xfrm>
              <a:off x="464654" y="1469482"/>
              <a:ext cx="11906250" cy="1754326"/>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2000">
                  <a:solidFill>
                    <a:srgbClr val="4557AD"/>
                  </a:solidFill>
                  <a:latin typeface="Tenorite"/>
                  <a:ea typeface="Verdana"/>
                  <a:cs typeface="Verdana" panose="020B0604030504040204" pitchFamily="34" charset="0"/>
                </a:rPr>
                <a:t>foe       woe</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grpSp>
    </p:spTree>
    <p:custDataLst>
      <p:tags r:id="rId1"/>
    </p:custDataLst>
    <p:extLst>
      <p:ext uri="{BB962C8B-B14F-4D97-AF65-F5344CB8AC3E}">
        <p14:creationId xmlns:p14="http://schemas.microsoft.com/office/powerpoint/2010/main" val="303872294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E166DBE4-709C-FEF1-F426-DD933765B172}"/>
              </a:ext>
            </a:extLst>
          </p:cNvPr>
          <p:cNvSpPr>
            <a:spLocks noGrp="1"/>
          </p:cNvSpPr>
          <p:nvPr>
            <p:ph type="title" idx="4294967295"/>
          </p:nvPr>
        </p:nvSpPr>
        <p:spPr>
          <a:xfrm>
            <a:off x="0" y="-1465281"/>
            <a:ext cx="10515600" cy="1325563"/>
          </a:xfrm>
        </p:spPr>
        <p:txBody>
          <a:bodyPr/>
          <a:lstStyle/>
          <a:p>
            <a:r>
              <a:rPr lang="en-US" sz="800" kern="1200">
                <a:solidFill>
                  <a:srgbClr val="E7E6E6"/>
                </a:solidFill>
                <a:effectLst/>
                <a:latin typeface="Calibri" panose="020F0502020204030204" pitchFamily="34" charset="0"/>
                <a:ea typeface="+mj-ea"/>
                <a:cs typeface="+mj-cs"/>
              </a:rPr>
              <a:t>Slide 26 I do</a:t>
            </a:r>
            <a:endParaRPr lang="en-AU"/>
          </a:p>
        </p:txBody>
      </p:sp>
      <p:pic>
        <p:nvPicPr>
          <p:cNvPr id="5" name="Graphic 1" descr="hoe">
            <a:extLst>
              <a:ext uri="{FF2B5EF4-FFF2-40B4-BE49-F238E27FC236}">
                <a16:creationId xmlns:a16="http://schemas.microsoft.com/office/drawing/2014/main" id="{8A9DBB82-7CAC-C2F1-EAD7-EF4B91316EEE}"/>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475709" y="2163455"/>
            <a:ext cx="2703963" cy="2527618"/>
          </a:xfrm>
          <a:prstGeom prst="rect">
            <a:avLst/>
          </a:prstGeom>
        </p:spPr>
      </p:pic>
    </p:spTree>
    <p:custDataLst>
      <p:tags r:id="rId1"/>
    </p:custDataLst>
    <p:extLst>
      <p:ext uri="{BB962C8B-B14F-4D97-AF65-F5344CB8AC3E}">
        <p14:creationId xmlns:p14="http://schemas.microsoft.com/office/powerpoint/2010/main" val="342677612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1405AE87-29A7-8B98-5A05-6FA5064368E9}"/>
              </a:ext>
            </a:extLst>
          </p:cNvPr>
          <p:cNvSpPr>
            <a:spLocks noGrp="1"/>
          </p:cNvSpPr>
          <p:nvPr>
            <p:ph type="title" idx="4294967295"/>
          </p:nvPr>
        </p:nvSpPr>
        <p:spPr>
          <a:xfrm>
            <a:off x="0" y="-1465281"/>
            <a:ext cx="10515600" cy="1325563"/>
          </a:xfrm>
        </p:spPr>
        <p:txBody>
          <a:bodyPr/>
          <a:lstStyle/>
          <a:p>
            <a:r>
              <a:rPr lang="en-US" sz="800" kern="1200">
                <a:solidFill>
                  <a:srgbClr val="E7E6E6"/>
                </a:solidFill>
                <a:effectLst/>
                <a:latin typeface="Calibri" panose="020F0502020204030204" pitchFamily="34" charset="0"/>
                <a:ea typeface="+mj-ea"/>
                <a:cs typeface="+mj-cs"/>
              </a:rPr>
              <a:t>Slide 27 I do</a:t>
            </a:r>
            <a:endParaRPr lang="en-AU"/>
          </a:p>
        </p:txBody>
      </p:sp>
      <p:pic>
        <p:nvPicPr>
          <p:cNvPr id="7" name="Graphic 1" descr="hoe">
            <a:extLst>
              <a:ext uri="{FF2B5EF4-FFF2-40B4-BE49-F238E27FC236}">
                <a16:creationId xmlns:a16="http://schemas.microsoft.com/office/drawing/2014/main" id="{F5A1F098-F137-F84D-7619-A6B519FF617E}"/>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475709" y="2163455"/>
            <a:ext cx="2703963" cy="2527618"/>
          </a:xfrm>
          <a:prstGeom prst="rect">
            <a:avLst/>
          </a:prstGeom>
        </p:spPr>
      </p:pic>
      <p:pic>
        <p:nvPicPr>
          <p:cNvPr id="5" name="Picture 4" descr="aloe">
            <a:extLst>
              <a:ext uri="{FF2B5EF4-FFF2-40B4-BE49-F238E27FC236}">
                <a16:creationId xmlns:a16="http://schemas.microsoft.com/office/drawing/2014/main" id="{61ABBB22-CD34-B828-B8A2-B33BD1E29F0C}"/>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4744018" y="2077018"/>
            <a:ext cx="2703963" cy="2703963"/>
          </a:xfrm>
          <a:prstGeom prst="rect">
            <a:avLst/>
          </a:prstGeom>
        </p:spPr>
      </p:pic>
    </p:spTree>
    <p:custDataLst>
      <p:tags r:id="rId1"/>
    </p:custDataLst>
    <p:extLst>
      <p:ext uri="{BB962C8B-B14F-4D97-AF65-F5344CB8AC3E}">
        <p14:creationId xmlns:p14="http://schemas.microsoft.com/office/powerpoint/2010/main" val="295413515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461FC22D-E4D8-4449-9E17-6CDF688E548E}"/>
              </a:ext>
            </a:extLst>
          </p:cNvPr>
          <p:cNvSpPr>
            <a:spLocks noGrp="1"/>
          </p:cNvSpPr>
          <p:nvPr>
            <p:ph type="title" idx="4294967295"/>
          </p:nvPr>
        </p:nvSpPr>
        <p:spPr>
          <a:xfrm>
            <a:off x="0" y="-1465281"/>
            <a:ext cx="10515600" cy="1325563"/>
          </a:xfrm>
        </p:spPr>
        <p:txBody>
          <a:bodyPr/>
          <a:lstStyle/>
          <a:p>
            <a:r>
              <a:rPr lang="en-US" sz="800" kern="1200">
                <a:solidFill>
                  <a:srgbClr val="E7E6E6"/>
                </a:solidFill>
                <a:effectLst/>
                <a:latin typeface="Calibri" panose="020F0502020204030204" pitchFamily="34" charset="0"/>
                <a:ea typeface="+mj-ea"/>
                <a:cs typeface="+mj-cs"/>
              </a:rPr>
              <a:t>Slide 28 I do </a:t>
            </a:r>
            <a:endParaRPr lang="en-AU"/>
          </a:p>
        </p:txBody>
      </p:sp>
      <p:pic>
        <p:nvPicPr>
          <p:cNvPr id="3" name="Graphic 1" descr="hoe">
            <a:extLst>
              <a:ext uri="{FF2B5EF4-FFF2-40B4-BE49-F238E27FC236}">
                <a16:creationId xmlns:a16="http://schemas.microsoft.com/office/drawing/2014/main" id="{651C1744-27D8-287F-E6F1-EEA4FB17EB29}"/>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475709" y="2163455"/>
            <a:ext cx="2703963" cy="2527618"/>
          </a:xfrm>
          <a:prstGeom prst="rect">
            <a:avLst/>
          </a:prstGeom>
        </p:spPr>
      </p:pic>
      <p:grpSp>
        <p:nvGrpSpPr>
          <p:cNvPr id="2" name="Group 1" descr="aloe, tiptoe">
            <a:extLst>
              <a:ext uri="{FF2B5EF4-FFF2-40B4-BE49-F238E27FC236}">
                <a16:creationId xmlns:a16="http://schemas.microsoft.com/office/drawing/2014/main" id="{B115B64B-6898-117D-71FA-2EB4187B5E8F}"/>
              </a:ext>
            </a:extLst>
          </p:cNvPr>
          <p:cNvGrpSpPr/>
          <p:nvPr/>
        </p:nvGrpSpPr>
        <p:grpSpPr>
          <a:xfrm>
            <a:off x="4744018" y="2077018"/>
            <a:ext cx="6781773" cy="2703963"/>
            <a:chOff x="4744018" y="2077018"/>
            <a:chExt cx="6781773" cy="2703963"/>
          </a:xfrm>
        </p:grpSpPr>
        <p:pic>
          <p:nvPicPr>
            <p:cNvPr id="8" name="Picture 7">
              <a:extLst>
                <a:ext uri="{FF2B5EF4-FFF2-40B4-BE49-F238E27FC236}">
                  <a16:creationId xmlns:a16="http://schemas.microsoft.com/office/drawing/2014/main" id="{12C2D759-60F1-5A88-0CC6-BA926CD1908D}"/>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4744018" y="2077018"/>
              <a:ext cx="2703963" cy="2703963"/>
            </a:xfrm>
            <a:prstGeom prst="rect">
              <a:avLst/>
            </a:prstGeom>
          </p:spPr>
        </p:pic>
        <p:pic>
          <p:nvPicPr>
            <p:cNvPr id="11" name="Picture 10">
              <a:extLst>
                <a:ext uri="{FF2B5EF4-FFF2-40B4-BE49-F238E27FC236}">
                  <a16:creationId xmlns:a16="http://schemas.microsoft.com/office/drawing/2014/main" id="{1C6DFEBB-3355-7822-36F9-63037C5A6422}"/>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a:off x="9222936" y="2211872"/>
              <a:ext cx="2302855" cy="2302855"/>
            </a:xfrm>
            <a:prstGeom prst="rect">
              <a:avLst/>
            </a:prstGeom>
          </p:spPr>
        </p:pic>
      </p:grpSp>
    </p:spTree>
    <p:custDataLst>
      <p:tags r:id="rId1"/>
    </p:custDataLst>
    <p:extLst>
      <p:ext uri="{BB962C8B-B14F-4D97-AF65-F5344CB8AC3E}">
        <p14:creationId xmlns:p14="http://schemas.microsoft.com/office/powerpoint/2010/main" val="199801828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EF03824-E084-CC11-80A1-6FC41544AA70}"/>
              </a:ext>
            </a:extLst>
          </p:cNvPr>
          <p:cNvSpPr>
            <a:spLocks noGrp="1"/>
          </p:cNvSpPr>
          <p:nvPr>
            <p:ph type="title" idx="4294967295"/>
          </p:nvPr>
        </p:nvSpPr>
        <p:spPr>
          <a:xfrm>
            <a:off x="0" y="-1201850"/>
            <a:ext cx="10515600" cy="1325563"/>
          </a:xfrm>
        </p:spPr>
        <p:txBody>
          <a:bodyPr/>
          <a:lstStyle/>
          <a:p>
            <a:r>
              <a:rPr lang="en-US" sz="800" kern="1200">
                <a:solidFill>
                  <a:srgbClr val="E7E6E6"/>
                </a:solidFill>
                <a:effectLst/>
                <a:latin typeface="Calibri" panose="020F0502020204030204" pitchFamily="34" charset="0"/>
                <a:ea typeface="+mj-ea"/>
                <a:cs typeface="+mj-cs"/>
              </a:rPr>
              <a:t>Slide 29 We do</a:t>
            </a:r>
            <a:endParaRPr lang="en-AU"/>
          </a:p>
        </p:txBody>
      </p:sp>
      <p:pic>
        <p:nvPicPr>
          <p:cNvPr id="5" name="Graphic 5" descr="toe">
            <a:extLst>
              <a:ext uri="{FF2B5EF4-FFF2-40B4-BE49-F238E27FC236}">
                <a16:creationId xmlns:a16="http://schemas.microsoft.com/office/drawing/2014/main" id="{C29EB3D1-EAAF-2D48-DB08-4FC2494EA069}"/>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964652" y="2313930"/>
            <a:ext cx="2230139" cy="2230139"/>
          </a:xfrm>
          <a:prstGeom prst="rect">
            <a:avLst/>
          </a:prstGeom>
        </p:spPr>
      </p:pic>
    </p:spTree>
    <p:custDataLst>
      <p:tags r:id="rId1"/>
    </p:custDataLst>
    <p:extLst>
      <p:ext uri="{BB962C8B-B14F-4D97-AF65-F5344CB8AC3E}">
        <p14:creationId xmlns:p14="http://schemas.microsoft.com/office/powerpoint/2010/main" val="358713508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703F5-54EA-1A0D-EF89-8E5768C88B96}"/>
              </a:ext>
            </a:extLst>
          </p:cNvPr>
          <p:cNvSpPr>
            <a:spLocks noGrp="1"/>
          </p:cNvSpPr>
          <p:nvPr>
            <p:ph type="title" idx="4294967295"/>
          </p:nvPr>
        </p:nvSpPr>
        <p:spPr>
          <a:xfrm>
            <a:off x="0" y="-1522413"/>
            <a:ext cx="10515600" cy="1325563"/>
          </a:xfrm>
        </p:spPr>
        <p:txBody>
          <a:bodyPr/>
          <a:lstStyle/>
          <a:p>
            <a:r>
              <a:rPr lang="en-US" sz="800" kern="1200">
                <a:solidFill>
                  <a:srgbClr val="E7E6E6"/>
                </a:solidFill>
                <a:effectLst/>
                <a:latin typeface="Calibri" panose="020F0502020204030204" pitchFamily="34" charset="0"/>
                <a:ea typeface="+mj-ea"/>
                <a:cs typeface="+mj-cs"/>
              </a:rPr>
              <a:t>Slide 3 Review You do</a:t>
            </a:r>
            <a:endParaRPr lang="en-AU"/>
          </a:p>
        </p:txBody>
      </p:sp>
      <p:grpSp>
        <p:nvGrpSpPr>
          <p:cNvPr id="5" name="Group 4" descr="A grey monkey is swinging on a branch. Above the monkey are the letters ey. Underneath the monkey are the words: That monkey is grey!">
            <a:extLst>
              <a:ext uri="{FF2B5EF4-FFF2-40B4-BE49-F238E27FC236}">
                <a16:creationId xmlns:a16="http://schemas.microsoft.com/office/drawing/2014/main" id="{E45F157C-AB2F-12C0-8580-37F1B4B4F2F4}"/>
              </a:ext>
            </a:extLst>
          </p:cNvPr>
          <p:cNvGrpSpPr/>
          <p:nvPr/>
        </p:nvGrpSpPr>
        <p:grpSpPr>
          <a:xfrm>
            <a:off x="0" y="533264"/>
            <a:ext cx="12192000" cy="5610093"/>
            <a:chOff x="0" y="533264"/>
            <a:chExt cx="12192000" cy="5610093"/>
          </a:xfrm>
        </p:grpSpPr>
        <p:sp>
          <p:nvSpPr>
            <p:cNvPr id="4" name="Content Placeholder 2">
              <a:extLst>
                <a:ext uri="{FF2B5EF4-FFF2-40B4-BE49-F238E27FC236}">
                  <a16:creationId xmlns:a16="http://schemas.microsoft.com/office/drawing/2014/main" id="{6C4DCAEF-23C0-1E10-9230-2AE4FCBC9784}"/>
                </a:ext>
              </a:extLst>
            </p:cNvPr>
            <p:cNvSpPr txBox="1">
              <a:spLocks/>
            </p:cNvSpPr>
            <p:nvPr/>
          </p:nvSpPr>
          <p:spPr>
            <a:xfrm>
              <a:off x="0" y="533264"/>
              <a:ext cx="12192000" cy="1658146"/>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1000">
                  <a:solidFill>
                    <a:srgbClr val="4557AD"/>
                  </a:solidFill>
                  <a:latin typeface="Tenorite" pitchFamily="2" charset="0"/>
                  <a:cs typeface="Arial"/>
                </a:rPr>
                <a:t> </a:t>
              </a:r>
              <a:r>
                <a:rPr lang="en-US" sz="11000" err="1">
                  <a:solidFill>
                    <a:srgbClr val="4557AD"/>
                  </a:solidFill>
                  <a:latin typeface="Tenorite" pitchFamily="2" charset="0"/>
                  <a:cs typeface="Arial"/>
                </a:rPr>
                <a:t>ey</a:t>
              </a:r>
              <a:endParaRPr lang="en-AU" sz="11000">
                <a:solidFill>
                  <a:srgbClr val="4557AD"/>
                </a:solidFill>
                <a:latin typeface="Tenorite" pitchFamily="2" charset="0"/>
                <a:cs typeface="Arial"/>
              </a:endParaRPr>
            </a:p>
          </p:txBody>
        </p:sp>
        <p:sp>
          <p:nvSpPr>
            <p:cNvPr id="7" name="TextBox 6">
              <a:extLst>
                <a:ext uri="{FF2B5EF4-FFF2-40B4-BE49-F238E27FC236}">
                  <a16:creationId xmlns:a16="http://schemas.microsoft.com/office/drawing/2014/main" id="{644C6B4F-AA75-55A2-3AF9-71267EA498BA}"/>
                </a:ext>
              </a:extLst>
            </p:cNvPr>
            <p:cNvSpPr txBox="1"/>
            <p:nvPr/>
          </p:nvSpPr>
          <p:spPr>
            <a:xfrm>
              <a:off x="1" y="5023296"/>
              <a:ext cx="12191999" cy="923330"/>
            </a:xfrm>
            <a:prstGeom prst="rect">
              <a:avLst/>
            </a:prstGeom>
            <a:noFill/>
          </p:spPr>
          <p:txBody>
            <a:bodyPr wrap="square">
              <a:spAutoFit/>
            </a:bodyPr>
            <a:lstStyle/>
            <a:p>
              <a:pPr algn="ctr"/>
              <a:r>
                <a:rPr lang="en-US" sz="5400">
                  <a:solidFill>
                    <a:srgbClr val="4557AD"/>
                  </a:solidFill>
                  <a:latin typeface="Tenorite" pitchFamily="2" charset="0"/>
                  <a:ea typeface="Verdana" panose="020B0604030504040204" pitchFamily="34" charset="0"/>
                  <a:cs typeface="Verdana" panose="020B0604030504040204" pitchFamily="34" charset="0"/>
                </a:rPr>
                <a:t>That monk</a:t>
              </a:r>
              <a:r>
                <a:rPr lang="en-US" sz="5400" u="sng">
                  <a:solidFill>
                    <a:srgbClr val="4557AD"/>
                  </a:solidFill>
                  <a:latin typeface="Tenorite" pitchFamily="2" charset="0"/>
                  <a:ea typeface="Verdana" panose="020B0604030504040204" pitchFamily="34" charset="0"/>
                  <a:cs typeface="Verdana" panose="020B0604030504040204" pitchFamily="34" charset="0"/>
                </a:rPr>
                <a:t>ey</a:t>
              </a:r>
              <a:r>
                <a:rPr lang="en-US" sz="5400">
                  <a:solidFill>
                    <a:srgbClr val="4557AD"/>
                  </a:solidFill>
                  <a:latin typeface="Tenorite" pitchFamily="2" charset="0"/>
                  <a:ea typeface="Verdana" panose="020B0604030504040204" pitchFamily="34" charset="0"/>
                  <a:cs typeface="Verdana" panose="020B0604030504040204" pitchFamily="34" charset="0"/>
                </a:rPr>
                <a:t> is gr</a:t>
              </a:r>
              <a:r>
                <a:rPr lang="en-US" sz="5400" u="sng">
                  <a:solidFill>
                    <a:srgbClr val="4557AD"/>
                  </a:solidFill>
                  <a:latin typeface="Tenorite" pitchFamily="2" charset="0"/>
                  <a:ea typeface="Verdana" panose="020B0604030504040204" pitchFamily="34" charset="0"/>
                  <a:cs typeface="Verdana" panose="020B0604030504040204" pitchFamily="34" charset="0"/>
                </a:rPr>
                <a:t>ey</a:t>
              </a:r>
              <a:r>
                <a:rPr lang="en-US" sz="5400">
                  <a:solidFill>
                    <a:srgbClr val="4557AD"/>
                  </a:solidFill>
                  <a:latin typeface="Tenorite" pitchFamily="2" charset="0"/>
                  <a:ea typeface="Verdana" panose="020B0604030504040204" pitchFamily="34" charset="0"/>
                  <a:cs typeface="Verdana" panose="020B0604030504040204" pitchFamily="34" charset="0"/>
                </a:rPr>
                <a:t>!</a:t>
              </a:r>
              <a:endParaRPr lang="en-AU" sz="5400" u="sng">
                <a:solidFill>
                  <a:srgbClr val="4557AD"/>
                </a:solidFill>
              </a:endParaRPr>
            </a:p>
          </p:txBody>
        </p:sp>
        <p:sp>
          <p:nvSpPr>
            <p:cNvPr id="10" name="Rounded Rectangle 3">
              <a:extLst>
                <a:ext uri="{FF2B5EF4-FFF2-40B4-BE49-F238E27FC236}">
                  <a16:creationId xmlns:a16="http://schemas.microsoft.com/office/drawing/2014/main" id="{6B4C7CBB-C955-12E5-096A-1B01C655EAEA}"/>
                </a:ext>
                <a:ext uri="{C183D7F6-B498-43B3-948B-1728B52AA6E4}">
                  <adec:decorative xmlns:adec="http://schemas.microsoft.com/office/drawing/2017/decorative" val="1"/>
                </a:ext>
              </a:extLst>
            </p:cNvPr>
            <p:cNvSpPr/>
            <p:nvPr/>
          </p:nvSpPr>
          <p:spPr>
            <a:xfrm>
              <a:off x="2524720" y="2002954"/>
              <a:ext cx="7142561" cy="4140403"/>
            </a:xfrm>
            <a:prstGeom prst="roundRect">
              <a:avLst>
                <a:gd name="adj" fmla="val 2269"/>
              </a:avLst>
            </a:prstGeom>
            <a:noFill/>
            <a:ln w="38100">
              <a:solidFill>
                <a:srgbClr val="EBE9F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1"/>
            </a:p>
          </p:txBody>
        </p:sp>
      </p:grpSp>
      <p:pic>
        <p:nvPicPr>
          <p:cNvPr id="8" name="Graphic 7" descr="A grey monkey is swinging on a branch. ">
            <a:extLst>
              <a:ext uri="{FF2B5EF4-FFF2-40B4-BE49-F238E27FC236}">
                <a16:creationId xmlns:a16="http://schemas.microsoft.com/office/drawing/2014/main" id="{5CCAFC60-F03C-4116-EF4D-D012DF647122}"/>
              </a:ext>
            </a:extLst>
          </p:cNvPr>
          <p:cNvPicPr>
            <a:picLocks noChangeAspect="1"/>
          </p:cNvPicPr>
          <p:nvPr/>
        </p:nvPicPr>
        <p:blipFill>
          <a:blip r:embed="rId4">
            <a:extLst>
              <a:ext uri="{96DAC541-7B7A-43D3-8B79-37D633B846F1}">
                <asvg:svgBlip xmlns:asvg="http://schemas.microsoft.com/office/drawing/2016/SVG/main" r:embed="rId5"/>
              </a:ext>
            </a:extLst>
          </a:blip>
          <a:srcRect/>
          <a:stretch/>
        </p:blipFill>
        <p:spPr>
          <a:xfrm>
            <a:off x="4910236" y="2245961"/>
            <a:ext cx="2777335" cy="2777335"/>
          </a:xfrm>
          <a:prstGeom prst="rect">
            <a:avLst/>
          </a:prstGeom>
        </p:spPr>
      </p:pic>
    </p:spTree>
    <p:custDataLst>
      <p:tags r:id="rId1"/>
    </p:custDataLst>
    <p:extLst>
      <p:ext uri="{BB962C8B-B14F-4D97-AF65-F5344CB8AC3E}">
        <p14:creationId xmlns:p14="http://schemas.microsoft.com/office/powerpoint/2010/main" val="373802838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B06352E3-4E17-7DD5-8A98-F545B9B6A9CC}"/>
              </a:ext>
            </a:extLst>
          </p:cNvPr>
          <p:cNvSpPr>
            <a:spLocks noGrp="1"/>
          </p:cNvSpPr>
          <p:nvPr>
            <p:ph type="title" idx="4294967295"/>
          </p:nvPr>
        </p:nvSpPr>
        <p:spPr>
          <a:xfrm>
            <a:off x="0" y="-1201850"/>
            <a:ext cx="10515600" cy="1325563"/>
          </a:xfrm>
        </p:spPr>
        <p:txBody>
          <a:bodyPr/>
          <a:lstStyle/>
          <a:p>
            <a:r>
              <a:rPr lang="en-US" sz="800" kern="1200">
                <a:solidFill>
                  <a:srgbClr val="E7E6E6"/>
                </a:solidFill>
                <a:effectLst/>
                <a:latin typeface="Calibri" panose="020F0502020204030204" pitchFamily="34" charset="0"/>
                <a:ea typeface="+mj-ea"/>
                <a:cs typeface="+mj-cs"/>
              </a:rPr>
              <a:t>Slide 30 We do </a:t>
            </a:r>
            <a:endParaRPr lang="en-AU"/>
          </a:p>
        </p:txBody>
      </p:sp>
      <p:grpSp>
        <p:nvGrpSpPr>
          <p:cNvPr id="2" name="Group 1" descr="torch, north, report">
            <a:extLst>
              <a:ext uri="{FF2B5EF4-FFF2-40B4-BE49-F238E27FC236}">
                <a16:creationId xmlns:a16="http://schemas.microsoft.com/office/drawing/2014/main" id="{13862CF1-DE38-C6AD-F82E-917D1F663657}"/>
              </a:ext>
            </a:extLst>
          </p:cNvPr>
          <p:cNvGrpSpPr/>
          <p:nvPr/>
        </p:nvGrpSpPr>
        <p:grpSpPr>
          <a:xfrm>
            <a:off x="964652" y="2313930"/>
            <a:ext cx="6246417" cy="2230139"/>
            <a:chOff x="964652" y="2313930"/>
            <a:chExt cx="6246417" cy="2230139"/>
          </a:xfrm>
        </p:grpSpPr>
        <p:pic>
          <p:nvPicPr>
            <p:cNvPr id="6" name="Graphic 5">
              <a:extLst>
                <a:ext uri="{FF2B5EF4-FFF2-40B4-BE49-F238E27FC236}">
                  <a16:creationId xmlns:a16="http://schemas.microsoft.com/office/drawing/2014/main" id="{D8C4E6C0-4BE3-18C6-F19D-895A19755CA3}"/>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964652" y="2313930"/>
              <a:ext cx="2230139" cy="2230139"/>
            </a:xfrm>
            <a:prstGeom prst="rect">
              <a:avLst/>
            </a:prstGeom>
          </p:spPr>
        </p:pic>
        <p:pic>
          <p:nvPicPr>
            <p:cNvPr id="9" name="Picture 8">
              <a:extLst>
                <a:ext uri="{FF2B5EF4-FFF2-40B4-BE49-F238E27FC236}">
                  <a16:creationId xmlns:a16="http://schemas.microsoft.com/office/drawing/2014/main" id="{8B93CF21-0336-1E13-D004-E324AEAFE452}"/>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4980931" y="2313930"/>
              <a:ext cx="2230138" cy="2230138"/>
            </a:xfrm>
            <a:prstGeom prst="rect">
              <a:avLst/>
            </a:prstGeom>
          </p:spPr>
        </p:pic>
      </p:grpSp>
    </p:spTree>
    <p:custDataLst>
      <p:tags r:id="rId1"/>
    </p:custDataLst>
    <p:extLst>
      <p:ext uri="{BB962C8B-B14F-4D97-AF65-F5344CB8AC3E}">
        <p14:creationId xmlns:p14="http://schemas.microsoft.com/office/powerpoint/2010/main" val="182781158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931E221A-F350-C940-012D-1A3E419734FD}"/>
              </a:ext>
            </a:extLst>
          </p:cNvPr>
          <p:cNvSpPr>
            <a:spLocks noGrp="1"/>
          </p:cNvSpPr>
          <p:nvPr>
            <p:ph type="title" idx="4294967295"/>
          </p:nvPr>
        </p:nvSpPr>
        <p:spPr>
          <a:xfrm>
            <a:off x="0" y="-1201850"/>
            <a:ext cx="10515600" cy="1325563"/>
          </a:xfrm>
        </p:spPr>
        <p:txBody>
          <a:bodyPr/>
          <a:lstStyle/>
          <a:p>
            <a:r>
              <a:rPr lang="en-US" sz="800" kern="1200">
                <a:solidFill>
                  <a:srgbClr val="E7E6E6"/>
                </a:solidFill>
                <a:effectLst/>
                <a:latin typeface="Calibri" panose="020F0502020204030204" pitchFamily="34" charset="0"/>
                <a:ea typeface="+mj-ea"/>
                <a:cs typeface="+mj-cs"/>
              </a:rPr>
              <a:t>Slide 31 We do </a:t>
            </a:r>
            <a:endParaRPr lang="en-AU"/>
          </a:p>
        </p:txBody>
      </p:sp>
      <p:grpSp>
        <p:nvGrpSpPr>
          <p:cNvPr id="2" name="Group 1" descr="torch, north, report">
            <a:extLst>
              <a:ext uri="{FF2B5EF4-FFF2-40B4-BE49-F238E27FC236}">
                <a16:creationId xmlns:a16="http://schemas.microsoft.com/office/drawing/2014/main" id="{7B4CC4D3-3D89-8FD5-30FE-F8874E971573}"/>
              </a:ext>
            </a:extLst>
          </p:cNvPr>
          <p:cNvGrpSpPr/>
          <p:nvPr/>
        </p:nvGrpSpPr>
        <p:grpSpPr>
          <a:xfrm>
            <a:off x="964652" y="2313930"/>
            <a:ext cx="10393520" cy="2230139"/>
            <a:chOff x="964652" y="2313930"/>
            <a:chExt cx="10393520" cy="2230139"/>
          </a:xfrm>
        </p:grpSpPr>
        <p:pic>
          <p:nvPicPr>
            <p:cNvPr id="4" name="Graphic 5">
              <a:extLst>
                <a:ext uri="{FF2B5EF4-FFF2-40B4-BE49-F238E27FC236}">
                  <a16:creationId xmlns:a16="http://schemas.microsoft.com/office/drawing/2014/main" id="{F0205D3E-C599-6078-9A49-FFED81CB14CA}"/>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964652" y="2313930"/>
              <a:ext cx="2230139" cy="2230139"/>
            </a:xfrm>
            <a:prstGeom prst="rect">
              <a:avLst/>
            </a:prstGeom>
          </p:spPr>
        </p:pic>
        <p:grpSp>
          <p:nvGrpSpPr>
            <p:cNvPr id="12" name="Group 11" descr="bee, teeth">
              <a:extLst>
                <a:ext uri="{FF2B5EF4-FFF2-40B4-BE49-F238E27FC236}">
                  <a16:creationId xmlns:a16="http://schemas.microsoft.com/office/drawing/2014/main" id="{C554BA39-9D9B-0DC9-15B9-48170735707E}"/>
                </a:ext>
              </a:extLst>
            </p:cNvPr>
            <p:cNvGrpSpPr/>
            <p:nvPr/>
          </p:nvGrpSpPr>
          <p:grpSpPr>
            <a:xfrm>
              <a:off x="4980931" y="2313930"/>
              <a:ext cx="6377241" cy="2230138"/>
              <a:chOff x="4980931" y="2313930"/>
              <a:chExt cx="6377241" cy="2230138"/>
            </a:xfrm>
          </p:grpSpPr>
          <p:pic>
            <p:nvPicPr>
              <p:cNvPr id="8" name="Picture 7">
                <a:extLst>
                  <a:ext uri="{FF2B5EF4-FFF2-40B4-BE49-F238E27FC236}">
                    <a16:creationId xmlns:a16="http://schemas.microsoft.com/office/drawing/2014/main" id="{FA3491FA-7195-556E-EB01-63B1A824281A}"/>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4980931" y="2313930"/>
                <a:ext cx="2230138" cy="2230138"/>
              </a:xfrm>
              <a:prstGeom prst="rect">
                <a:avLst/>
              </a:prstGeom>
            </p:spPr>
          </p:pic>
          <p:pic>
            <p:nvPicPr>
              <p:cNvPr id="11" name="Picture 10">
                <a:extLst>
                  <a:ext uri="{FF2B5EF4-FFF2-40B4-BE49-F238E27FC236}">
                    <a16:creationId xmlns:a16="http://schemas.microsoft.com/office/drawing/2014/main" id="{880375A4-1D1E-6135-75A3-FD578D710CAA}"/>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a:off x="9258859" y="2313930"/>
                <a:ext cx="2099313" cy="2099313"/>
              </a:xfrm>
              <a:prstGeom prst="rect">
                <a:avLst/>
              </a:prstGeom>
            </p:spPr>
          </p:pic>
        </p:grpSp>
      </p:grpSp>
    </p:spTree>
    <p:custDataLst>
      <p:tags r:id="rId1"/>
    </p:custDataLst>
    <p:extLst>
      <p:ext uri="{BB962C8B-B14F-4D97-AF65-F5344CB8AC3E}">
        <p14:creationId xmlns:p14="http://schemas.microsoft.com/office/powerpoint/2010/main" val="337758465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7C0AA0-B6E0-520E-B7E4-E6CCB65186D0}"/>
              </a:ext>
            </a:extLst>
          </p:cNvPr>
          <p:cNvSpPr>
            <a:spLocks noGrp="1"/>
          </p:cNvSpPr>
          <p:nvPr>
            <p:ph type="title" idx="4294967295"/>
          </p:nvPr>
        </p:nvSpPr>
        <p:spPr>
          <a:xfrm>
            <a:off x="0" y="-1394042"/>
            <a:ext cx="10515600" cy="1325563"/>
          </a:xfrm>
        </p:spPr>
        <p:txBody>
          <a:bodyPr/>
          <a:lstStyle/>
          <a:p>
            <a:r>
              <a:rPr lang="en-US" sz="800" kern="1200">
                <a:solidFill>
                  <a:srgbClr val="E7E6E6"/>
                </a:solidFill>
                <a:effectLst/>
                <a:latin typeface="Calibri" panose="020F0502020204030204" pitchFamily="34" charset="0"/>
                <a:ea typeface="+mj-ea"/>
                <a:cs typeface="+mj-cs"/>
              </a:rPr>
              <a:t>Slide 32 I do </a:t>
            </a:r>
            <a:endParaRPr lang="en-AU"/>
          </a:p>
        </p:txBody>
      </p:sp>
      <p:sp>
        <p:nvSpPr>
          <p:cNvPr id="4" name="Content Placeholder 2">
            <a:extLst>
              <a:ext uri="{FF2B5EF4-FFF2-40B4-BE49-F238E27FC236}">
                <a16:creationId xmlns:a16="http://schemas.microsoft.com/office/drawing/2014/main" id="{C138E7AF-7D90-198E-8BB5-AB17E0B198A6}"/>
              </a:ext>
            </a:extLst>
          </p:cNvPr>
          <p:cNvSpPr txBox="1">
            <a:spLocks/>
          </p:cNvSpPr>
          <p:nvPr/>
        </p:nvSpPr>
        <p:spPr>
          <a:xfrm>
            <a:off x="625342" y="1679347"/>
            <a:ext cx="10283289" cy="4584397"/>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ts val="7000"/>
              </a:lnSpc>
            </a:pPr>
            <a:r>
              <a:rPr lang="en-US" sz="7200" dirty="0">
                <a:solidFill>
                  <a:srgbClr val="4557AD"/>
                </a:solidFill>
                <a:latin typeface="Tenorite" pitchFamily="2" charset="0"/>
                <a:ea typeface="Verdana" panose="020B0604030504040204" pitchFamily="34" charset="0"/>
                <a:cs typeface="Verdana" panose="020B0604030504040204" pitchFamily="34" charset="0"/>
              </a:rPr>
              <a:t>I hit my toe with the hoe when I was in the garden planting aloe. “Ouch, my toe!” I shrieked. “Woe </a:t>
            </a:r>
            <a:br>
              <a:rPr lang="en-US" sz="7200" dirty="0">
                <a:solidFill>
                  <a:srgbClr val="4557AD"/>
                </a:solidFill>
                <a:latin typeface="Tenorite" pitchFamily="2" charset="0"/>
                <a:ea typeface="Verdana" panose="020B0604030504040204" pitchFamily="34" charset="0"/>
                <a:cs typeface="Verdana" panose="020B0604030504040204" pitchFamily="34" charset="0"/>
              </a:rPr>
            </a:br>
            <a:r>
              <a:rPr lang="en-US" sz="7200" dirty="0">
                <a:solidFill>
                  <a:srgbClr val="4557AD"/>
                </a:solidFill>
                <a:latin typeface="Tenorite" pitchFamily="2" charset="0"/>
                <a:ea typeface="Verdana" panose="020B0604030504040204" pitchFamily="34" charset="0"/>
                <a:cs typeface="Verdana" panose="020B0604030504040204" pitchFamily="34" charset="0"/>
              </a:rPr>
              <a:t>is me.”</a:t>
            </a:r>
            <a:endParaRPr lang="en-AU" sz="7200" dirty="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407804090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339FF27-3E75-0CBC-DE69-1170FF7905B8}"/>
              </a:ext>
            </a:extLst>
          </p:cNvPr>
          <p:cNvSpPr>
            <a:spLocks noGrp="1"/>
          </p:cNvSpPr>
          <p:nvPr>
            <p:ph type="title" idx="4294967295"/>
          </p:nvPr>
        </p:nvSpPr>
        <p:spPr>
          <a:xfrm>
            <a:off x="0" y="-1201850"/>
            <a:ext cx="10515600" cy="1325563"/>
          </a:xfrm>
        </p:spPr>
        <p:txBody>
          <a:bodyPr/>
          <a:lstStyle/>
          <a:p>
            <a:r>
              <a:rPr lang="en-US" sz="800" kern="1200">
                <a:solidFill>
                  <a:srgbClr val="E7E6E6"/>
                </a:solidFill>
                <a:effectLst/>
                <a:latin typeface="Calibri" panose="020F0502020204030204" pitchFamily="34" charset="0"/>
                <a:ea typeface="+mj-ea"/>
                <a:cs typeface="+mj-cs"/>
              </a:rPr>
              <a:t>Slide 33 We do</a:t>
            </a:r>
            <a:endParaRPr lang="en-AU"/>
          </a:p>
        </p:txBody>
      </p:sp>
      <p:sp>
        <p:nvSpPr>
          <p:cNvPr id="7" name="Content Placeholder 2">
            <a:extLst>
              <a:ext uri="{FF2B5EF4-FFF2-40B4-BE49-F238E27FC236}">
                <a16:creationId xmlns:a16="http://schemas.microsoft.com/office/drawing/2014/main" id="{E6621E4A-889E-8FD1-2FB6-F94FC57E80DA}"/>
              </a:ext>
            </a:extLst>
          </p:cNvPr>
          <p:cNvSpPr txBox="1">
            <a:spLocks/>
          </p:cNvSpPr>
          <p:nvPr/>
        </p:nvSpPr>
        <p:spPr>
          <a:xfrm>
            <a:off x="427559" y="1705483"/>
            <a:ext cx="10515601" cy="3447034"/>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80000"/>
              </a:lnSpc>
            </a:pPr>
            <a:r>
              <a:rPr lang="en-US" sz="6800">
                <a:solidFill>
                  <a:srgbClr val="4557AD"/>
                </a:solidFill>
                <a:latin typeface="Tenorite" pitchFamily="2" charset="0"/>
                <a:ea typeface="Verdana" panose="020B0604030504040204" pitchFamily="34" charset="0"/>
                <a:cs typeface="Verdana" panose="020B0604030504040204" pitchFamily="34" charset="0"/>
              </a:rPr>
              <a:t>Once I played the oboe in a concert. My mum and Joe were late and had to tiptoe to their seats.</a:t>
            </a:r>
            <a:endParaRPr lang="en-AU" sz="68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127832924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28681C6-8A71-1A1A-970D-5F0EA4B41422}"/>
              </a:ext>
            </a:extLst>
          </p:cNvPr>
          <p:cNvSpPr>
            <a:spLocks noGrp="1"/>
          </p:cNvSpPr>
          <p:nvPr>
            <p:ph type="title" idx="4294967295"/>
          </p:nvPr>
        </p:nvSpPr>
        <p:spPr>
          <a:xfrm>
            <a:off x="0" y="-1465281"/>
            <a:ext cx="10515600" cy="1325563"/>
          </a:xfrm>
        </p:spPr>
        <p:txBody>
          <a:bodyPr/>
          <a:lstStyle/>
          <a:p>
            <a:r>
              <a:rPr lang="en-US" sz="800" kern="1200">
                <a:solidFill>
                  <a:srgbClr val="E7E6E6"/>
                </a:solidFill>
                <a:effectLst/>
                <a:latin typeface="Calibri" panose="020F0502020204030204" pitchFamily="34" charset="0"/>
                <a:ea typeface="+mj-ea"/>
                <a:cs typeface="+mj-cs"/>
              </a:rPr>
              <a:t>Slide 34 I do </a:t>
            </a:r>
            <a:endParaRPr lang="en-AU"/>
          </a:p>
        </p:txBody>
      </p:sp>
      <p:pic>
        <p:nvPicPr>
          <p:cNvPr id="2" name="Graphic 1" descr="Pencil outline">
            <a:extLst>
              <a:ext uri="{FF2B5EF4-FFF2-40B4-BE49-F238E27FC236}">
                <a16:creationId xmlns:a16="http://schemas.microsoft.com/office/drawing/2014/main" id="{1B533230-13DD-C044-B1B8-049E4B22CFC9}"/>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089743" y="1764062"/>
            <a:ext cx="3671538" cy="3671538"/>
          </a:xfrm>
          <a:prstGeom prst="rect">
            <a:avLst/>
          </a:prstGeom>
        </p:spPr>
      </p:pic>
    </p:spTree>
    <p:custDataLst>
      <p:tags r:id="rId1"/>
    </p:custDataLst>
    <p:extLst>
      <p:ext uri="{BB962C8B-B14F-4D97-AF65-F5344CB8AC3E}">
        <p14:creationId xmlns:p14="http://schemas.microsoft.com/office/powerpoint/2010/main" val="508572399"/>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8B446A7-1E6F-F121-2C5E-B02EF89C2B20}"/>
              </a:ext>
            </a:extLst>
          </p:cNvPr>
          <p:cNvSpPr>
            <a:spLocks noGrp="1"/>
          </p:cNvSpPr>
          <p:nvPr>
            <p:ph type="title" idx="4294967295"/>
          </p:nvPr>
        </p:nvSpPr>
        <p:spPr>
          <a:xfrm>
            <a:off x="0" y="-1201850"/>
            <a:ext cx="10515600" cy="1325563"/>
          </a:xfrm>
        </p:spPr>
        <p:txBody>
          <a:bodyPr/>
          <a:lstStyle/>
          <a:p>
            <a:r>
              <a:rPr lang="en-US" sz="800" kern="1200">
                <a:solidFill>
                  <a:srgbClr val="E7E6E6"/>
                </a:solidFill>
                <a:effectLst/>
                <a:latin typeface="Calibri" panose="020F0502020204030204" pitchFamily="34" charset="0"/>
                <a:ea typeface="+mj-ea"/>
                <a:cs typeface="+mj-cs"/>
              </a:rPr>
              <a:t>Slide 35 We do </a:t>
            </a:r>
            <a:endParaRPr lang="en-AU"/>
          </a:p>
        </p:txBody>
      </p:sp>
      <p:pic>
        <p:nvPicPr>
          <p:cNvPr id="2" name="Graphic 1" descr="Pencil outline">
            <a:extLst>
              <a:ext uri="{FF2B5EF4-FFF2-40B4-BE49-F238E27FC236}">
                <a16:creationId xmlns:a16="http://schemas.microsoft.com/office/drawing/2014/main" id="{4FD4182A-6CFD-6247-8FC2-1AB2AA7FC35C}"/>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089743" y="1764062"/>
            <a:ext cx="3671538" cy="3671538"/>
          </a:xfrm>
          <a:prstGeom prst="rect">
            <a:avLst/>
          </a:prstGeom>
        </p:spPr>
      </p:pic>
    </p:spTree>
    <p:custDataLst>
      <p:tags r:id="rId1"/>
    </p:custDataLst>
    <p:extLst>
      <p:ext uri="{BB962C8B-B14F-4D97-AF65-F5344CB8AC3E}">
        <p14:creationId xmlns:p14="http://schemas.microsoft.com/office/powerpoint/2010/main" val="115731195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FF74E7D-46A4-623E-6F4A-08640157C9E9}"/>
              </a:ext>
            </a:extLst>
          </p:cNvPr>
          <p:cNvSpPr>
            <a:spLocks noGrp="1"/>
          </p:cNvSpPr>
          <p:nvPr>
            <p:ph type="title" idx="4294967295"/>
          </p:nvPr>
        </p:nvSpPr>
        <p:spPr>
          <a:xfrm>
            <a:off x="0" y="-1219771"/>
            <a:ext cx="10515600" cy="1325563"/>
          </a:xfrm>
        </p:spPr>
        <p:txBody>
          <a:bodyPr/>
          <a:lstStyle/>
          <a:p>
            <a:r>
              <a:rPr lang="en-US" sz="800" kern="1200">
                <a:solidFill>
                  <a:srgbClr val="E7E6E6"/>
                </a:solidFill>
                <a:effectLst/>
                <a:latin typeface="Calibri" panose="020F0502020204030204" pitchFamily="34" charset="0"/>
                <a:ea typeface="+mj-ea"/>
                <a:cs typeface="+mj-cs"/>
              </a:rPr>
              <a:t>Slide 36 Check for understanding</a:t>
            </a:r>
            <a:endParaRPr lang="en-AU"/>
          </a:p>
        </p:txBody>
      </p:sp>
      <p:sp>
        <p:nvSpPr>
          <p:cNvPr id="19" name="TextBox 18">
            <a:extLst>
              <a:ext uri="{FF2B5EF4-FFF2-40B4-BE49-F238E27FC236}">
                <a16:creationId xmlns:a16="http://schemas.microsoft.com/office/drawing/2014/main" id="{214F17CC-34F0-5F43-A747-B3919DAC7160}"/>
              </a:ext>
            </a:extLst>
          </p:cNvPr>
          <p:cNvSpPr txBox="1"/>
          <p:nvPr/>
        </p:nvSpPr>
        <p:spPr>
          <a:xfrm>
            <a:off x="293682" y="2490135"/>
            <a:ext cx="3181882" cy="1092607"/>
          </a:xfrm>
          <a:prstGeom prst="rect">
            <a:avLst/>
          </a:prstGeom>
          <a:noFill/>
        </p:spPr>
        <p:txBody>
          <a:bodyPr wrap="square" rtlCol="0">
            <a:spAutoFit/>
          </a:bodyPr>
          <a:lstStyle/>
          <a:p>
            <a:pPr algn="ctr"/>
            <a:r>
              <a:rPr lang="en-US" sz="6500" b="1">
                <a:solidFill>
                  <a:srgbClr val="4857A6"/>
                </a:solidFill>
                <a:latin typeface="Calibri" panose="020F0502020204030204" pitchFamily="34" charset="0"/>
                <a:ea typeface="Verdana" panose="020B0604030504040204" pitchFamily="34" charset="0"/>
                <a:cs typeface="Calibri" panose="020F0502020204030204" pitchFamily="34" charset="0"/>
              </a:rPr>
              <a:t>I can…</a:t>
            </a:r>
            <a:endParaRPr lang="en-AU" sz="6500" b="1">
              <a:solidFill>
                <a:srgbClr val="4857A6"/>
              </a:solidFill>
              <a:latin typeface="Calibri" panose="020F0502020204030204" pitchFamily="34" charset="0"/>
              <a:ea typeface="Verdana" panose="020B0604030504040204" pitchFamily="34" charset="0"/>
              <a:cs typeface="Calibri" panose="020F0502020204030204" pitchFamily="34" charset="0"/>
            </a:endParaRPr>
          </a:p>
        </p:txBody>
      </p:sp>
      <p:sp>
        <p:nvSpPr>
          <p:cNvPr id="20" name="Title 1">
            <a:extLst>
              <a:ext uri="{FF2B5EF4-FFF2-40B4-BE49-F238E27FC236}">
                <a16:creationId xmlns:a16="http://schemas.microsoft.com/office/drawing/2014/main" id="{E7B0359D-E390-A544-B173-3787B4AC0A0D}"/>
              </a:ext>
            </a:extLst>
          </p:cNvPr>
          <p:cNvSpPr txBox="1">
            <a:spLocks/>
          </p:cNvSpPr>
          <p:nvPr/>
        </p:nvSpPr>
        <p:spPr>
          <a:xfrm>
            <a:off x="3864474" y="2444455"/>
            <a:ext cx="2259493" cy="1255728"/>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endParaRPr lang="en-US" sz="2800" b="0">
              <a:solidFill>
                <a:srgbClr val="0E1E42"/>
              </a:solidFill>
              <a:latin typeface="Calibri" panose="020F0502020204030204" pitchFamily="34" charset="0"/>
              <a:ea typeface="Verdana" panose="020B0604030504040204" pitchFamily="34" charset="0"/>
            </a:endParaRPr>
          </a:p>
          <a:p>
            <a:pPr algn="ctr"/>
            <a:r>
              <a:rPr lang="en-US" sz="2800" b="0">
                <a:solidFill>
                  <a:srgbClr val="0E1E42"/>
                </a:solidFill>
                <a:latin typeface="Calibri" panose="020F0502020204030204" pitchFamily="34" charset="0"/>
                <a:ea typeface="Verdana" panose="020B0604030504040204" pitchFamily="34" charset="0"/>
              </a:rPr>
              <a:t>say the sound </a:t>
            </a:r>
            <a:br>
              <a:rPr lang="en-US" sz="2800" b="0">
                <a:solidFill>
                  <a:srgbClr val="0E1E42"/>
                </a:solidFill>
                <a:latin typeface="Calibri" panose="020F0502020204030204" pitchFamily="34" charset="0"/>
                <a:ea typeface="Verdana" panose="020B0604030504040204" pitchFamily="34" charset="0"/>
              </a:rPr>
            </a:br>
            <a:endParaRPr lang="en-US" sz="2800">
              <a:solidFill>
                <a:srgbClr val="0E1E42"/>
              </a:solidFill>
              <a:latin typeface="Calibri" panose="020F0502020204030204" pitchFamily="34" charset="0"/>
              <a:ea typeface="Verdana" panose="020B0604030504040204" pitchFamily="34" charset="0"/>
            </a:endParaRPr>
          </a:p>
        </p:txBody>
      </p:sp>
      <p:sp>
        <p:nvSpPr>
          <p:cNvPr id="10" name="TextBox 9">
            <a:extLst>
              <a:ext uri="{FF2B5EF4-FFF2-40B4-BE49-F238E27FC236}">
                <a16:creationId xmlns:a16="http://schemas.microsoft.com/office/drawing/2014/main" id="{81E1BBD2-AE24-813F-0C9A-CC9BDA2D20CD}"/>
              </a:ext>
            </a:extLst>
          </p:cNvPr>
          <p:cNvSpPr txBox="1"/>
          <p:nvPr/>
        </p:nvSpPr>
        <p:spPr>
          <a:xfrm>
            <a:off x="4280433" y="3327396"/>
            <a:ext cx="1468287" cy="1569660"/>
          </a:xfrm>
          <a:prstGeom prst="rect">
            <a:avLst/>
          </a:prstGeom>
          <a:noFill/>
        </p:spPr>
        <p:txBody>
          <a:bodyPr wrap="none" rtlCol="0">
            <a:spAutoFit/>
          </a:bodyPr>
          <a:lstStyle/>
          <a:p>
            <a:r>
              <a:rPr lang="en-US" sz="9600" err="1">
                <a:solidFill>
                  <a:srgbClr val="4857A6"/>
                </a:solidFill>
                <a:latin typeface="Tenorite" pitchFamily="2" charset="0"/>
                <a:ea typeface="Verdana" panose="020B0604030504040204" pitchFamily="34" charset="0"/>
                <a:cs typeface="Verdana" panose="020B0604030504040204" pitchFamily="34" charset="0"/>
              </a:rPr>
              <a:t>oe</a:t>
            </a:r>
            <a:endParaRPr lang="en-AU" sz="9600"/>
          </a:p>
        </p:txBody>
      </p:sp>
      <p:sp>
        <p:nvSpPr>
          <p:cNvPr id="31" name="Title 1">
            <a:extLst>
              <a:ext uri="{FF2B5EF4-FFF2-40B4-BE49-F238E27FC236}">
                <a16:creationId xmlns:a16="http://schemas.microsoft.com/office/drawing/2014/main" id="{4364FCCC-3045-ED42-BBF6-6789C6A4CF1E}"/>
              </a:ext>
            </a:extLst>
          </p:cNvPr>
          <p:cNvSpPr txBox="1">
            <a:spLocks/>
          </p:cNvSpPr>
          <p:nvPr/>
        </p:nvSpPr>
        <p:spPr>
          <a:xfrm>
            <a:off x="6525922" y="2832253"/>
            <a:ext cx="2462803" cy="480131"/>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r>
              <a:rPr lang="en-US" sz="2800" b="0">
                <a:solidFill>
                  <a:srgbClr val="0E1E42"/>
                </a:solidFill>
                <a:latin typeface="Calibri" panose="020F0502020204030204" pitchFamily="34" charset="0"/>
                <a:ea typeface="Verdana" panose="020B0604030504040204" pitchFamily="34" charset="0"/>
              </a:rPr>
              <a:t>read a word</a:t>
            </a:r>
            <a:endParaRPr lang="en-US" sz="2800">
              <a:solidFill>
                <a:srgbClr val="0E1E42"/>
              </a:solidFill>
              <a:latin typeface="Calibri" panose="020F0502020204030204" pitchFamily="34" charset="0"/>
              <a:ea typeface="Verdana" panose="020B0604030504040204" pitchFamily="34" charset="0"/>
            </a:endParaRPr>
          </a:p>
        </p:txBody>
      </p:sp>
      <p:sp>
        <p:nvSpPr>
          <p:cNvPr id="21" name="Content Placeholder 3">
            <a:extLst>
              <a:ext uri="{FF2B5EF4-FFF2-40B4-BE49-F238E27FC236}">
                <a16:creationId xmlns:a16="http://schemas.microsoft.com/office/drawing/2014/main" id="{17E4CE3F-6B29-2B49-8731-61EB6323A106}"/>
              </a:ext>
            </a:extLst>
          </p:cNvPr>
          <p:cNvSpPr txBox="1">
            <a:spLocks/>
          </p:cNvSpPr>
          <p:nvPr/>
        </p:nvSpPr>
        <p:spPr>
          <a:xfrm>
            <a:off x="6498721" y="3545617"/>
            <a:ext cx="2648801" cy="2177006"/>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4400">
                <a:solidFill>
                  <a:srgbClr val="4557AD"/>
                </a:solidFill>
                <a:latin typeface="Tenorite" pitchFamily="2" charset="0"/>
                <a:cs typeface="Arial"/>
              </a:rPr>
              <a:t>toe</a:t>
            </a:r>
          </a:p>
          <a:p>
            <a:pPr marL="0" indent="0" algn="ctr">
              <a:buFont typeface="Arial" panose="020B0604020202020204" pitchFamily="34" charset="0"/>
              <a:buNone/>
            </a:pPr>
            <a:r>
              <a:rPr lang="en-US" sz="4400">
                <a:solidFill>
                  <a:srgbClr val="4557AD"/>
                </a:solidFill>
                <a:latin typeface="Tenorite" pitchFamily="2" charset="0"/>
                <a:cs typeface="Arial"/>
              </a:rPr>
              <a:t>roe</a:t>
            </a:r>
          </a:p>
          <a:p>
            <a:pPr marL="0" indent="0" algn="ctr">
              <a:buFont typeface="Arial" panose="020B0604020202020204" pitchFamily="34" charset="0"/>
              <a:buNone/>
            </a:pPr>
            <a:r>
              <a:rPr lang="en-US" sz="4400">
                <a:solidFill>
                  <a:srgbClr val="4557AD"/>
                </a:solidFill>
                <a:latin typeface="Tenorite" pitchFamily="2" charset="0"/>
                <a:cs typeface="Arial"/>
              </a:rPr>
              <a:t>oboe</a:t>
            </a:r>
          </a:p>
        </p:txBody>
      </p:sp>
      <p:sp>
        <p:nvSpPr>
          <p:cNvPr id="23" name="Title 1">
            <a:extLst>
              <a:ext uri="{FF2B5EF4-FFF2-40B4-BE49-F238E27FC236}">
                <a16:creationId xmlns:a16="http://schemas.microsoft.com/office/drawing/2014/main" id="{B073B2B4-61AC-664F-825F-CA46D5433F51}"/>
              </a:ext>
            </a:extLst>
          </p:cNvPr>
          <p:cNvSpPr txBox="1">
            <a:spLocks/>
          </p:cNvSpPr>
          <p:nvPr/>
        </p:nvSpPr>
        <p:spPr>
          <a:xfrm>
            <a:off x="9313502" y="2832253"/>
            <a:ext cx="2366887" cy="480131"/>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r>
              <a:rPr lang="en-US" sz="2800" b="0">
                <a:solidFill>
                  <a:srgbClr val="0E1E42"/>
                </a:solidFill>
                <a:latin typeface="Calibri" panose="020F0502020204030204" pitchFamily="34" charset="0"/>
                <a:ea typeface="Verdana" panose="020B0604030504040204" pitchFamily="34" charset="0"/>
              </a:rPr>
              <a:t>write a word</a:t>
            </a:r>
            <a:endParaRPr lang="en-US" sz="2800">
              <a:solidFill>
                <a:srgbClr val="0E1E42"/>
              </a:solidFill>
              <a:latin typeface="Calibri" panose="020F0502020204030204" pitchFamily="34" charset="0"/>
              <a:ea typeface="Verdana" panose="020B0604030504040204" pitchFamily="34" charset="0"/>
            </a:endParaRPr>
          </a:p>
        </p:txBody>
      </p:sp>
      <p:grpSp>
        <p:nvGrpSpPr>
          <p:cNvPr id="33" name="Group 32">
            <a:extLst>
              <a:ext uri="{FF2B5EF4-FFF2-40B4-BE49-F238E27FC236}">
                <a16:creationId xmlns:a16="http://schemas.microsoft.com/office/drawing/2014/main" id="{2F9A5D8F-0705-454F-8A7D-6109A7CC13CA}"/>
              </a:ext>
              <a:ext uri="{C183D7F6-B498-43B3-948B-1728B52AA6E4}">
                <adec:decorative xmlns:adec="http://schemas.microsoft.com/office/drawing/2017/decorative" val="1"/>
              </a:ext>
            </a:extLst>
          </p:cNvPr>
          <p:cNvGrpSpPr/>
          <p:nvPr/>
        </p:nvGrpSpPr>
        <p:grpSpPr>
          <a:xfrm>
            <a:off x="10096546" y="1900112"/>
            <a:ext cx="800799" cy="590023"/>
            <a:chOff x="10096546" y="1900112"/>
            <a:chExt cx="800799" cy="590023"/>
          </a:xfrm>
        </p:grpSpPr>
        <p:sp>
          <p:nvSpPr>
            <p:cNvPr id="25" name="Rounded Rectangle 24">
              <a:extLst>
                <a:ext uri="{FF2B5EF4-FFF2-40B4-BE49-F238E27FC236}">
                  <a16:creationId xmlns:a16="http://schemas.microsoft.com/office/drawing/2014/main" id="{A363734B-AABF-5E43-B240-CB56DB1BD6BC}"/>
                </a:ext>
              </a:extLst>
            </p:cNvPr>
            <p:cNvSpPr/>
            <p:nvPr userDrawn="1"/>
          </p:nvSpPr>
          <p:spPr>
            <a:xfrm>
              <a:off x="10096546" y="1900112"/>
              <a:ext cx="800799" cy="590023"/>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6" name="Graphic 25" descr="Pencil outline">
              <a:extLst>
                <a:ext uri="{FF2B5EF4-FFF2-40B4-BE49-F238E27FC236}">
                  <a16:creationId xmlns:a16="http://schemas.microsoft.com/office/drawing/2014/main" id="{B4F359A2-CBC5-E941-8F66-CC771AE6FE95}"/>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0272621" y="1964946"/>
              <a:ext cx="447584" cy="447584"/>
            </a:xfrm>
            <a:prstGeom prst="rect">
              <a:avLst/>
            </a:prstGeom>
          </p:spPr>
        </p:pic>
      </p:grpSp>
      <p:grpSp>
        <p:nvGrpSpPr>
          <p:cNvPr id="32" name="Group 31">
            <a:extLst>
              <a:ext uri="{FF2B5EF4-FFF2-40B4-BE49-F238E27FC236}">
                <a16:creationId xmlns:a16="http://schemas.microsoft.com/office/drawing/2014/main" id="{0B743ACB-1F20-3D41-890A-BA5D3634B733}"/>
              </a:ext>
              <a:ext uri="{C183D7F6-B498-43B3-948B-1728B52AA6E4}">
                <adec:decorative xmlns:adec="http://schemas.microsoft.com/office/drawing/2017/decorative" val="1"/>
              </a:ext>
            </a:extLst>
          </p:cNvPr>
          <p:cNvGrpSpPr/>
          <p:nvPr/>
        </p:nvGrpSpPr>
        <p:grpSpPr>
          <a:xfrm>
            <a:off x="7356924" y="1891643"/>
            <a:ext cx="800799" cy="598492"/>
            <a:chOff x="7374176" y="1891643"/>
            <a:chExt cx="800799" cy="598492"/>
          </a:xfrm>
        </p:grpSpPr>
        <p:sp>
          <p:nvSpPr>
            <p:cNvPr id="28" name="Rounded Rectangle 27">
              <a:extLst>
                <a:ext uri="{FF2B5EF4-FFF2-40B4-BE49-F238E27FC236}">
                  <a16:creationId xmlns:a16="http://schemas.microsoft.com/office/drawing/2014/main" id="{39FD4883-D300-764A-83C3-3C5B7C00CB50}"/>
                </a:ext>
              </a:extLst>
            </p:cNvPr>
            <p:cNvSpPr/>
            <p:nvPr userDrawn="1"/>
          </p:nvSpPr>
          <p:spPr>
            <a:xfrm>
              <a:off x="7374176" y="1891643"/>
              <a:ext cx="800799" cy="590023"/>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9" name="Graphic 28" descr="Glasses outline">
              <a:extLst>
                <a:ext uri="{FF2B5EF4-FFF2-40B4-BE49-F238E27FC236}">
                  <a16:creationId xmlns:a16="http://schemas.microsoft.com/office/drawing/2014/main" id="{A3D84708-6DF4-C94A-AEB4-5E35ACA4EB7E}"/>
                </a:ext>
              </a:extLst>
            </p:cNvPr>
            <p:cNvPicPr>
              <a:picLocks noChangeAspect="1"/>
            </p:cNvPicPr>
            <p:nvPr userDrawn="1"/>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7483340" y="1891643"/>
              <a:ext cx="598492" cy="598492"/>
            </a:xfrm>
            <a:prstGeom prst="rect">
              <a:avLst/>
            </a:prstGeom>
          </p:spPr>
        </p:pic>
      </p:grpSp>
      <p:pic>
        <p:nvPicPr>
          <p:cNvPr id="30" name="Graphic 29">
            <a:extLst>
              <a:ext uri="{FF2B5EF4-FFF2-40B4-BE49-F238E27FC236}">
                <a16:creationId xmlns:a16="http://schemas.microsoft.com/office/drawing/2014/main" id="{D55D0BDF-AAF6-7942-A364-2A4C7D956351}"/>
              </a:ext>
              <a:ext uri="{C183D7F6-B498-43B3-948B-1728B52AA6E4}">
                <adec:decorative xmlns:adec="http://schemas.microsoft.com/office/drawing/2017/decorative" val="1"/>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rcRect/>
          <a:stretch/>
        </p:blipFill>
        <p:spPr>
          <a:xfrm flipH="1">
            <a:off x="-418788" y="1134428"/>
            <a:ext cx="4588192" cy="4588192"/>
          </a:xfrm>
          <a:prstGeom prst="rect">
            <a:avLst/>
          </a:prstGeom>
        </p:spPr>
      </p:pic>
      <p:pic>
        <p:nvPicPr>
          <p:cNvPr id="7" name="Picture 6" descr="hoe">
            <a:extLst>
              <a:ext uri="{FF2B5EF4-FFF2-40B4-BE49-F238E27FC236}">
                <a16:creationId xmlns:a16="http://schemas.microsoft.com/office/drawing/2014/main" id="{51C3F29B-273B-A73B-7CA5-E25A903EA4CE}"/>
              </a:ext>
            </a:extLst>
          </p:cNvPr>
          <p:cNvPicPr>
            <a:picLocks noChangeAspect="1"/>
          </p:cNvPicPr>
          <p:nvPr/>
        </p:nvPicPr>
        <p:blipFill>
          <a:blip r:embed="rId10">
            <a:extLst>
              <a:ext uri="{28A0092B-C50C-407E-A947-70E740481C1C}">
                <a14:useLocalDpi xmlns:a14="http://schemas.microsoft.com/office/drawing/2010/main" val="0"/>
              </a:ext>
            </a:extLst>
          </a:blip>
          <a:srcRect/>
          <a:stretch/>
        </p:blipFill>
        <p:spPr>
          <a:xfrm>
            <a:off x="10096546" y="3210603"/>
            <a:ext cx="979159" cy="979159"/>
          </a:xfrm>
          <a:prstGeom prst="rect">
            <a:avLst/>
          </a:prstGeom>
        </p:spPr>
      </p:pic>
      <p:pic>
        <p:nvPicPr>
          <p:cNvPr id="6" name="Picture 5" descr="aloe">
            <a:extLst>
              <a:ext uri="{FF2B5EF4-FFF2-40B4-BE49-F238E27FC236}">
                <a16:creationId xmlns:a16="http://schemas.microsoft.com/office/drawing/2014/main" id="{68F43B59-FD6A-19B4-BDA8-F99638D4C2AF}"/>
              </a:ext>
            </a:extLst>
          </p:cNvPr>
          <p:cNvPicPr>
            <a:picLocks noChangeAspect="1"/>
          </p:cNvPicPr>
          <p:nvPr/>
        </p:nvPicPr>
        <p:blipFill>
          <a:blip r:embed="rId11">
            <a:extLst>
              <a:ext uri="{28A0092B-C50C-407E-A947-70E740481C1C}">
                <a14:useLocalDpi xmlns:a14="http://schemas.microsoft.com/office/drawing/2010/main" val="0"/>
              </a:ext>
            </a:extLst>
          </a:blip>
          <a:srcRect/>
          <a:stretch/>
        </p:blipFill>
        <p:spPr>
          <a:xfrm>
            <a:off x="9993910" y="4284455"/>
            <a:ext cx="1058671" cy="1058671"/>
          </a:xfrm>
          <a:prstGeom prst="rect">
            <a:avLst/>
          </a:prstGeom>
        </p:spPr>
      </p:pic>
      <p:pic>
        <p:nvPicPr>
          <p:cNvPr id="2" name="Picture 1" descr="doe">
            <a:extLst>
              <a:ext uri="{FF2B5EF4-FFF2-40B4-BE49-F238E27FC236}">
                <a16:creationId xmlns:a16="http://schemas.microsoft.com/office/drawing/2014/main" id="{108BDE09-945B-8032-1561-532E24161CE4}"/>
              </a:ext>
            </a:extLst>
          </p:cNvPr>
          <p:cNvPicPr>
            <a:picLocks noChangeAspect="1"/>
          </p:cNvPicPr>
          <p:nvPr/>
        </p:nvPicPr>
        <p:blipFill>
          <a:blip r:embed="rId12">
            <a:extLst>
              <a:ext uri="{28A0092B-C50C-407E-A947-70E740481C1C}">
                <a14:useLocalDpi xmlns:a14="http://schemas.microsoft.com/office/drawing/2010/main" val="0"/>
              </a:ext>
            </a:extLst>
          </a:blip>
          <a:srcRect/>
          <a:stretch/>
        </p:blipFill>
        <p:spPr>
          <a:xfrm>
            <a:off x="10075631" y="5437819"/>
            <a:ext cx="1058672" cy="1058672"/>
          </a:xfrm>
          <a:prstGeom prst="rect">
            <a:avLst/>
          </a:prstGeom>
        </p:spPr>
      </p:pic>
    </p:spTree>
    <p:custDataLst>
      <p:tags r:id="rId1"/>
    </p:custDataLst>
    <p:extLst>
      <p:ext uri="{BB962C8B-B14F-4D97-AF65-F5344CB8AC3E}">
        <p14:creationId xmlns:p14="http://schemas.microsoft.com/office/powerpoint/2010/main" val="258130066"/>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A465A2C-EA31-EB55-D1ED-038DC7D2B806}"/>
              </a:ext>
            </a:extLst>
          </p:cNvPr>
          <p:cNvSpPr>
            <a:spLocks noGrp="1"/>
          </p:cNvSpPr>
          <p:nvPr>
            <p:ph type="title" idx="4294967295"/>
          </p:nvPr>
        </p:nvSpPr>
        <p:spPr>
          <a:xfrm>
            <a:off x="0" y="-1201850"/>
            <a:ext cx="10515600" cy="1325563"/>
          </a:xfrm>
        </p:spPr>
        <p:txBody>
          <a:bodyPr/>
          <a:lstStyle/>
          <a:p>
            <a:r>
              <a:rPr lang="en-US" sz="800" kern="1200" dirty="0">
                <a:solidFill>
                  <a:srgbClr val="E7E6E6"/>
                </a:solidFill>
                <a:effectLst/>
                <a:latin typeface="Calibri" panose="020F0502020204030204" pitchFamily="34" charset="0"/>
                <a:ea typeface="+mj-ea"/>
                <a:cs typeface="+mj-cs"/>
              </a:rPr>
              <a:t>Slide 37 Check for understanding</a:t>
            </a:r>
            <a:r>
              <a:rPr lang="en-US" sz="800" kern="1200" baseline="0" dirty="0">
                <a:solidFill>
                  <a:srgbClr val="E7E6E6"/>
                </a:solidFill>
                <a:effectLst/>
                <a:latin typeface="Calibri" panose="020F0502020204030204" pitchFamily="34" charset="0"/>
                <a:ea typeface="+mj-ea"/>
                <a:cs typeface="+mj-cs"/>
              </a:rPr>
              <a:t> </a:t>
            </a:r>
            <a:endParaRPr lang="en-AU" dirty="0"/>
          </a:p>
        </p:txBody>
      </p:sp>
      <p:pic>
        <p:nvPicPr>
          <p:cNvPr id="2" name="Picture 1" descr="Image of Phase 18, lesson 3 student sheet">
            <a:extLst>
              <a:ext uri="{FF2B5EF4-FFF2-40B4-BE49-F238E27FC236}">
                <a16:creationId xmlns:a16="http://schemas.microsoft.com/office/drawing/2014/main" id="{384FF3A5-9ADD-594A-A96A-78E8B9D9D57E}"/>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6292005" y="468961"/>
            <a:ext cx="4008787" cy="5674621"/>
          </a:xfrm>
          <a:prstGeom prst="rect">
            <a:avLst/>
          </a:prstGeom>
          <a:effectLst>
            <a:outerShdw blurRad="63500" sx="102000" sy="102000" algn="ctr" rotWithShape="0">
              <a:prstClr val="black">
                <a:alpha val="40000"/>
              </a:prstClr>
            </a:outerShdw>
          </a:effectLst>
        </p:spPr>
      </p:pic>
    </p:spTree>
    <p:custDataLst>
      <p:tags r:id="rId1"/>
    </p:custDataLst>
    <p:extLst>
      <p:ext uri="{BB962C8B-B14F-4D97-AF65-F5344CB8AC3E}">
        <p14:creationId xmlns:p14="http://schemas.microsoft.com/office/powerpoint/2010/main" val="2389358011"/>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E018A719-F666-F88E-E4F3-357DF3BB0091}"/>
              </a:ext>
            </a:extLst>
          </p:cNvPr>
          <p:cNvSpPr>
            <a:spLocks noGrp="1"/>
          </p:cNvSpPr>
          <p:nvPr>
            <p:ph type="title" idx="4294967295"/>
          </p:nvPr>
        </p:nvSpPr>
        <p:spPr>
          <a:xfrm>
            <a:off x="0" y="-1219771"/>
            <a:ext cx="10515600" cy="1325563"/>
          </a:xfrm>
        </p:spPr>
        <p:txBody>
          <a:bodyPr/>
          <a:lstStyle/>
          <a:p>
            <a:r>
              <a:rPr lang="en-US" sz="800" kern="1200">
                <a:solidFill>
                  <a:srgbClr val="E7E6E6"/>
                </a:solidFill>
                <a:effectLst/>
                <a:latin typeface="Calibri" panose="020F0502020204030204" pitchFamily="34" charset="0"/>
                <a:ea typeface="+mj-ea"/>
                <a:cs typeface="+mj-cs"/>
              </a:rPr>
              <a:t>Slide 38 You</a:t>
            </a:r>
            <a:r>
              <a:rPr lang="en-US" sz="800" kern="1200" baseline="0">
                <a:solidFill>
                  <a:srgbClr val="E7E6E6"/>
                </a:solidFill>
                <a:effectLst/>
                <a:latin typeface="Calibri" panose="020F0502020204030204" pitchFamily="34" charset="0"/>
                <a:ea typeface="+mj-ea"/>
                <a:cs typeface="+mj-cs"/>
              </a:rPr>
              <a:t> do</a:t>
            </a:r>
            <a:endParaRPr lang="en-AU"/>
          </a:p>
        </p:txBody>
      </p:sp>
      <p:pic>
        <p:nvPicPr>
          <p:cNvPr id="2" name="Graphic 7" descr="Social network outline">
            <a:extLst>
              <a:ext uri="{FF2B5EF4-FFF2-40B4-BE49-F238E27FC236}">
                <a16:creationId xmlns:a16="http://schemas.microsoft.com/office/drawing/2014/main" id="{80508CFC-EF69-5747-BCB4-D3414CF36732}"/>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914433" y="1834674"/>
            <a:ext cx="2969559" cy="2969559"/>
          </a:xfrm>
          <a:prstGeom prst="rect">
            <a:avLst/>
          </a:prstGeom>
        </p:spPr>
      </p:pic>
      <p:sp>
        <p:nvSpPr>
          <p:cNvPr id="6" name="Title 1">
            <a:extLst>
              <a:ext uri="{FF2B5EF4-FFF2-40B4-BE49-F238E27FC236}">
                <a16:creationId xmlns:a16="http://schemas.microsoft.com/office/drawing/2014/main" id="{7648263C-1028-404E-8058-C3C306311F1E}"/>
              </a:ext>
            </a:extLst>
          </p:cNvPr>
          <p:cNvSpPr txBox="1">
            <a:spLocks/>
          </p:cNvSpPr>
          <p:nvPr/>
        </p:nvSpPr>
        <p:spPr>
          <a:xfrm>
            <a:off x="1116122" y="5093019"/>
            <a:ext cx="4568007" cy="523220"/>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lnSpc>
                <a:spcPct val="100000"/>
              </a:lnSpc>
            </a:pPr>
            <a:r>
              <a:rPr lang="en-US" sz="2800">
                <a:solidFill>
                  <a:srgbClr val="0E1E42"/>
                </a:solidFill>
                <a:latin typeface="Calibri" panose="020F0502020204030204" pitchFamily="34" charset="0"/>
                <a:ea typeface="Verdana" panose="020B0604030504040204" pitchFamily="34" charset="0"/>
              </a:rPr>
              <a:t>Focused teaching group</a:t>
            </a:r>
          </a:p>
        </p:txBody>
      </p:sp>
      <p:pic>
        <p:nvPicPr>
          <p:cNvPr id="3" name="Graphic 2" descr="Storytelling outline">
            <a:extLst>
              <a:ext uri="{FF2B5EF4-FFF2-40B4-BE49-F238E27FC236}">
                <a16:creationId xmlns:a16="http://schemas.microsoft.com/office/drawing/2014/main" id="{359CD463-C446-D044-A74C-2283E02CC2BC}"/>
              </a:ext>
            </a:extLst>
          </p:cNvPr>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7471634" y="2026748"/>
            <a:ext cx="2502945" cy="2502945"/>
          </a:xfrm>
          <a:prstGeom prst="rect">
            <a:avLst/>
          </a:prstGeom>
        </p:spPr>
      </p:pic>
      <p:sp>
        <p:nvSpPr>
          <p:cNvPr id="7" name="Title 1">
            <a:extLst>
              <a:ext uri="{FF2B5EF4-FFF2-40B4-BE49-F238E27FC236}">
                <a16:creationId xmlns:a16="http://schemas.microsoft.com/office/drawing/2014/main" id="{32100FFE-670A-5B4A-8E9A-59CF06C4CAA4}"/>
              </a:ext>
            </a:extLst>
          </p:cNvPr>
          <p:cNvSpPr txBox="1">
            <a:spLocks/>
          </p:cNvSpPr>
          <p:nvPr/>
        </p:nvSpPr>
        <p:spPr>
          <a:xfrm>
            <a:off x="6477202" y="5093019"/>
            <a:ext cx="4568007" cy="523220"/>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lnSpc>
                <a:spcPct val="100000"/>
              </a:lnSpc>
            </a:pPr>
            <a:r>
              <a:rPr lang="en-US" sz="2800">
                <a:solidFill>
                  <a:srgbClr val="0E1E42"/>
                </a:solidFill>
                <a:latin typeface="Calibri" panose="020F0502020204030204" pitchFamily="34" charset="0"/>
                <a:ea typeface="Verdana" panose="020B0604030504040204" pitchFamily="34" charset="0"/>
              </a:rPr>
              <a:t>Independent practice</a:t>
            </a:r>
          </a:p>
        </p:txBody>
      </p:sp>
    </p:spTree>
    <p:extLst>
      <p:ext uri="{BB962C8B-B14F-4D97-AF65-F5344CB8AC3E}">
        <p14:creationId xmlns:p14="http://schemas.microsoft.com/office/powerpoint/2010/main" val="824124811"/>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09A952-6E3A-9ECC-71A5-2F0F63A52D87}"/>
              </a:ext>
            </a:extLst>
          </p:cNvPr>
          <p:cNvSpPr>
            <a:spLocks noGrp="1"/>
          </p:cNvSpPr>
          <p:nvPr>
            <p:ph type="title" idx="4294967295"/>
          </p:nvPr>
        </p:nvSpPr>
        <p:spPr>
          <a:xfrm>
            <a:off x="0" y="-1216250"/>
            <a:ext cx="10515600" cy="1325563"/>
          </a:xfrm>
        </p:spPr>
        <p:txBody>
          <a:bodyPr/>
          <a:lstStyle/>
          <a:p>
            <a:r>
              <a:rPr lang="en-US" sz="800" kern="1200">
                <a:solidFill>
                  <a:srgbClr val="E7E6E6"/>
                </a:solidFill>
                <a:effectLst/>
                <a:latin typeface="Calibri" panose="020F0502020204030204" pitchFamily="34" charset="0"/>
                <a:ea typeface="+mj-ea"/>
                <a:cs typeface="+mj-cs"/>
              </a:rPr>
              <a:t>Slide 39 End of presentation</a:t>
            </a:r>
            <a:endParaRPr lang="en-AU"/>
          </a:p>
        </p:txBody>
      </p:sp>
    </p:spTree>
    <p:extLst>
      <p:ext uri="{BB962C8B-B14F-4D97-AF65-F5344CB8AC3E}">
        <p14:creationId xmlns:p14="http://schemas.microsoft.com/office/powerpoint/2010/main" val="158302115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CEC614-2689-8367-B748-382BE66DD3BA}"/>
              </a:ext>
            </a:extLst>
          </p:cNvPr>
          <p:cNvSpPr>
            <a:spLocks noGrp="1"/>
          </p:cNvSpPr>
          <p:nvPr>
            <p:ph type="title"/>
          </p:nvPr>
        </p:nvSpPr>
        <p:spPr/>
        <p:txBody>
          <a:bodyPr/>
          <a:lstStyle/>
          <a:p>
            <a:r>
              <a:rPr lang="en-AU" sz="800" kern="1200">
                <a:solidFill>
                  <a:schemeClr val="bg2"/>
                </a:solidFill>
                <a:effectLst/>
                <a:latin typeface="Calibri Light" panose="020F0302020204030204" pitchFamily="34" charset="0"/>
                <a:ea typeface="+mj-ea"/>
                <a:cs typeface="+mj-cs"/>
              </a:rPr>
              <a:t>Slide 4 Review You do</a:t>
            </a:r>
            <a:endParaRPr lang="en-AU" sz="800">
              <a:solidFill>
                <a:schemeClr val="bg2"/>
              </a:solidFill>
            </a:endParaRPr>
          </a:p>
        </p:txBody>
      </p:sp>
      <p:grpSp>
        <p:nvGrpSpPr>
          <p:cNvPr id="12" name="Group 11" descr="ff, zz, th, ss, ll, sh">
            <a:extLst>
              <a:ext uri="{FF2B5EF4-FFF2-40B4-BE49-F238E27FC236}">
                <a16:creationId xmlns:a16="http://schemas.microsoft.com/office/drawing/2014/main" id="{06211C19-3C79-A53E-ED6D-E714E58926F6}"/>
              </a:ext>
            </a:extLst>
          </p:cNvPr>
          <p:cNvGrpSpPr/>
          <p:nvPr/>
        </p:nvGrpSpPr>
        <p:grpSpPr>
          <a:xfrm>
            <a:off x="494119" y="2344086"/>
            <a:ext cx="11203762" cy="2169826"/>
            <a:chOff x="237781" y="2330889"/>
            <a:chExt cx="11203762" cy="2169826"/>
          </a:xfrm>
        </p:grpSpPr>
        <p:sp>
          <p:nvSpPr>
            <p:cNvPr id="16" name="Content Placeholder 2">
              <a:extLst>
                <a:ext uri="{FF2B5EF4-FFF2-40B4-BE49-F238E27FC236}">
                  <a16:creationId xmlns:a16="http://schemas.microsoft.com/office/drawing/2014/main" id="{FC92CB8D-2A1A-F50E-C045-4EAE55AEE9D2}"/>
                </a:ext>
              </a:extLst>
            </p:cNvPr>
            <p:cNvSpPr txBox="1">
              <a:spLocks/>
            </p:cNvSpPr>
            <p:nvPr/>
          </p:nvSpPr>
          <p:spPr>
            <a:xfrm>
              <a:off x="8352904" y="2330889"/>
              <a:ext cx="3088639" cy="2169825"/>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5000" err="1">
                  <a:solidFill>
                    <a:srgbClr val="4557AD"/>
                  </a:solidFill>
                  <a:latin typeface="Tenorite" pitchFamily="2" charset="0"/>
                  <a:cs typeface="Arial"/>
                </a:rPr>
                <a:t>ph</a:t>
              </a:r>
              <a:endParaRPr lang="en-AU" sz="15000">
                <a:solidFill>
                  <a:srgbClr val="4557AD"/>
                </a:solidFill>
                <a:latin typeface="Tenorite" pitchFamily="2" charset="0"/>
                <a:cs typeface="Arial"/>
              </a:endParaRPr>
            </a:p>
          </p:txBody>
        </p:sp>
        <p:sp>
          <p:nvSpPr>
            <p:cNvPr id="17" name="Content Placeholder 2">
              <a:extLst>
                <a:ext uri="{FF2B5EF4-FFF2-40B4-BE49-F238E27FC236}">
                  <a16:creationId xmlns:a16="http://schemas.microsoft.com/office/drawing/2014/main" id="{F1600E3F-1DEC-D062-5E0E-C7E1CE7613FF}"/>
                </a:ext>
              </a:extLst>
            </p:cNvPr>
            <p:cNvSpPr txBox="1">
              <a:spLocks/>
            </p:cNvSpPr>
            <p:nvPr/>
          </p:nvSpPr>
          <p:spPr>
            <a:xfrm>
              <a:off x="237781" y="2330889"/>
              <a:ext cx="3088639" cy="2169825"/>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5000" dirty="0">
                  <a:solidFill>
                    <a:srgbClr val="4557AD"/>
                  </a:solidFill>
                  <a:latin typeface="Tenorite" pitchFamily="2" charset="0"/>
                  <a:cs typeface="Arial"/>
                </a:rPr>
                <a:t>tch</a:t>
              </a:r>
              <a:endParaRPr lang="en-AU" sz="15000" dirty="0">
                <a:solidFill>
                  <a:srgbClr val="4557AD"/>
                </a:solidFill>
                <a:latin typeface="Tenorite" pitchFamily="2" charset="0"/>
                <a:cs typeface="Arial"/>
              </a:endParaRPr>
            </a:p>
          </p:txBody>
        </p:sp>
        <p:sp>
          <p:nvSpPr>
            <p:cNvPr id="18" name="Content Placeholder 2">
              <a:extLst>
                <a:ext uri="{FF2B5EF4-FFF2-40B4-BE49-F238E27FC236}">
                  <a16:creationId xmlns:a16="http://schemas.microsoft.com/office/drawing/2014/main" id="{08EED015-2C23-BA77-F73B-5295AA467227}"/>
                </a:ext>
              </a:extLst>
            </p:cNvPr>
            <p:cNvSpPr txBox="1">
              <a:spLocks/>
            </p:cNvSpPr>
            <p:nvPr/>
          </p:nvSpPr>
          <p:spPr>
            <a:xfrm>
              <a:off x="4295342" y="2330890"/>
              <a:ext cx="3088639" cy="2169825"/>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5000" err="1">
                  <a:solidFill>
                    <a:srgbClr val="4557AD"/>
                  </a:solidFill>
                  <a:latin typeface="Tenorite" pitchFamily="2" charset="0"/>
                  <a:cs typeface="Arial"/>
                </a:rPr>
                <a:t>kn</a:t>
              </a:r>
              <a:endParaRPr lang="en-AU" sz="15000">
                <a:solidFill>
                  <a:srgbClr val="4557AD"/>
                </a:solidFill>
                <a:latin typeface="Tenorite" pitchFamily="2" charset="0"/>
                <a:cs typeface="Arial"/>
              </a:endParaRPr>
            </a:p>
          </p:txBody>
        </p:sp>
      </p:grpSp>
    </p:spTree>
    <p:extLst>
      <p:ext uri="{BB962C8B-B14F-4D97-AF65-F5344CB8AC3E}">
        <p14:creationId xmlns:p14="http://schemas.microsoft.com/office/powerpoint/2010/main" val="412442038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99173E-77E2-9796-7385-E9E73BA9A476}"/>
              </a:ext>
            </a:extLst>
          </p:cNvPr>
          <p:cNvSpPr>
            <a:spLocks noGrp="1"/>
          </p:cNvSpPr>
          <p:nvPr>
            <p:ph type="title"/>
          </p:nvPr>
        </p:nvSpPr>
        <p:spPr>
          <a:xfrm>
            <a:off x="0" y="-1406525"/>
            <a:ext cx="10515600" cy="1325562"/>
          </a:xfrm>
        </p:spPr>
        <p:txBody>
          <a:bodyPr/>
          <a:lstStyle/>
          <a:p>
            <a:r>
              <a:rPr lang="en-AU" sz="800">
                <a:solidFill>
                  <a:schemeClr val="bg2"/>
                </a:solidFill>
                <a:latin typeface="+mn-lt"/>
              </a:rPr>
              <a:t>Slide 5 Review You do</a:t>
            </a:r>
          </a:p>
        </p:txBody>
      </p:sp>
      <p:pic>
        <p:nvPicPr>
          <p:cNvPr id="8" name="Graphic 7" descr="Pencil outline">
            <a:extLst>
              <a:ext uri="{FF2B5EF4-FFF2-40B4-BE49-F238E27FC236}">
                <a16:creationId xmlns:a16="http://schemas.microsoft.com/office/drawing/2014/main" id="{BFB65F00-B804-7722-B0DD-6C0E00D9BE72}"/>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089743" y="1764062"/>
            <a:ext cx="3671538" cy="3671538"/>
          </a:xfrm>
          <a:prstGeom prst="rect">
            <a:avLst/>
          </a:prstGeom>
        </p:spPr>
      </p:pic>
    </p:spTree>
    <p:extLst>
      <p:ext uri="{BB962C8B-B14F-4D97-AF65-F5344CB8AC3E}">
        <p14:creationId xmlns:p14="http://schemas.microsoft.com/office/powerpoint/2010/main" val="193457613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CE2EC2F-DBEB-7D92-11A7-617BA9EC9D10}"/>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FAD8FCA7-A438-2EC2-4C2C-17DAE26892BF}"/>
              </a:ext>
            </a:extLst>
          </p:cNvPr>
          <p:cNvSpPr>
            <a:spLocks noGrp="1"/>
          </p:cNvSpPr>
          <p:nvPr>
            <p:ph type="title" idx="4294967295"/>
          </p:nvPr>
        </p:nvSpPr>
        <p:spPr>
          <a:xfrm>
            <a:off x="0" y="-1313088"/>
            <a:ext cx="10515600" cy="1325563"/>
          </a:xfrm>
        </p:spPr>
        <p:txBody>
          <a:bodyPr/>
          <a:lstStyle/>
          <a:p>
            <a:r>
              <a:rPr lang="en-AU" sz="800">
                <a:solidFill>
                  <a:schemeClr val="bg2"/>
                </a:solidFill>
                <a:latin typeface="+mn-lt"/>
              </a:rPr>
              <a:t>Slide</a:t>
            </a:r>
            <a:r>
              <a:rPr lang="en-AU" sz="800" baseline="0">
                <a:solidFill>
                  <a:schemeClr val="bg2"/>
                </a:solidFill>
                <a:latin typeface="+mn-lt"/>
              </a:rPr>
              <a:t> 6</a:t>
            </a:r>
            <a:r>
              <a:rPr lang="en-AU" sz="800">
                <a:solidFill>
                  <a:schemeClr val="bg2"/>
                </a:solidFill>
                <a:latin typeface="+mn-lt"/>
              </a:rPr>
              <a:t> Review </a:t>
            </a:r>
            <a:r>
              <a:rPr lang="en-AU" sz="800" kern="1200">
                <a:solidFill>
                  <a:schemeClr val="bg2"/>
                </a:solidFill>
                <a:effectLst/>
                <a:latin typeface="+mn-lt"/>
                <a:ea typeface="+mj-ea"/>
                <a:cs typeface="+mj-cs"/>
              </a:rPr>
              <a:t>You do</a:t>
            </a:r>
            <a:endParaRPr lang="en-AU" sz="800">
              <a:solidFill>
                <a:schemeClr val="bg2"/>
              </a:solidFill>
              <a:latin typeface="+mn-lt"/>
            </a:endParaRPr>
          </a:p>
        </p:txBody>
      </p:sp>
      <p:sp>
        <p:nvSpPr>
          <p:cNvPr id="20" name="AutoShape 2">
            <a:extLst>
              <a:ext uri="{FF2B5EF4-FFF2-40B4-BE49-F238E27FC236}">
                <a16:creationId xmlns:a16="http://schemas.microsoft.com/office/drawing/2014/main" id="{9A489239-FA40-EBA1-C372-43637C133434}"/>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grpSp>
        <p:nvGrpSpPr>
          <p:cNvPr id="6" name="Group 5" descr="took, outliet, howled, raise">
            <a:extLst>
              <a:ext uri="{FF2B5EF4-FFF2-40B4-BE49-F238E27FC236}">
                <a16:creationId xmlns:a16="http://schemas.microsoft.com/office/drawing/2014/main" id="{F6E4324F-4AEF-E022-2C0B-CAA28F08DED7}"/>
              </a:ext>
            </a:extLst>
          </p:cNvPr>
          <p:cNvGrpSpPr/>
          <p:nvPr/>
        </p:nvGrpSpPr>
        <p:grpSpPr>
          <a:xfrm>
            <a:off x="285750" y="1783759"/>
            <a:ext cx="11906250" cy="3609249"/>
            <a:chOff x="285750" y="1783759"/>
            <a:chExt cx="11906250" cy="3609249"/>
          </a:xfrm>
        </p:grpSpPr>
        <p:sp>
          <p:nvSpPr>
            <p:cNvPr id="7" name="Content Placeholder 2">
              <a:extLst>
                <a:ext uri="{FF2B5EF4-FFF2-40B4-BE49-F238E27FC236}">
                  <a16:creationId xmlns:a16="http://schemas.microsoft.com/office/drawing/2014/main" id="{EB36D393-7A0A-9837-6303-F02A9B97DAC3}"/>
                </a:ext>
              </a:extLst>
            </p:cNvPr>
            <p:cNvSpPr txBox="1">
              <a:spLocks/>
            </p:cNvSpPr>
            <p:nvPr/>
          </p:nvSpPr>
          <p:spPr>
            <a:xfrm>
              <a:off x="285750" y="4164980"/>
              <a:ext cx="11906250" cy="122802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defRPr/>
              </a:pPr>
              <a:r>
                <a:rPr lang="en-US" sz="8200">
                  <a:solidFill>
                    <a:srgbClr val="4557AD"/>
                  </a:solidFill>
                  <a:latin typeface="Tenorite" pitchFamily="2" charset="0"/>
                  <a:ea typeface="Verdana" panose="020B0604030504040204" pitchFamily="34" charset="0"/>
                  <a:cs typeface="Verdana" panose="020B0604030504040204" pitchFamily="34" charset="0"/>
                </a:rPr>
                <a:t>grief             stretching</a:t>
              </a:r>
              <a:endParaRPr lang="en-AU" sz="8200">
                <a:solidFill>
                  <a:srgbClr val="4557AD"/>
                </a:solidFill>
                <a:latin typeface="Tenorite" pitchFamily="2" charset="0"/>
                <a:ea typeface="Verdana" panose="020B0604030504040204" pitchFamily="34" charset="0"/>
                <a:cs typeface="Verdana" panose="020B0604030504040204" pitchFamily="34" charset="0"/>
              </a:endParaRPr>
            </a:p>
          </p:txBody>
        </p:sp>
        <p:sp>
          <p:nvSpPr>
            <p:cNvPr id="8" name="Content Placeholder 2">
              <a:extLst>
                <a:ext uri="{FF2B5EF4-FFF2-40B4-BE49-F238E27FC236}">
                  <a16:creationId xmlns:a16="http://schemas.microsoft.com/office/drawing/2014/main" id="{508CCEF3-B818-6D44-5E08-B725BEABCB99}"/>
                </a:ext>
              </a:extLst>
            </p:cNvPr>
            <p:cNvSpPr txBox="1">
              <a:spLocks/>
            </p:cNvSpPr>
            <p:nvPr/>
          </p:nvSpPr>
          <p:spPr>
            <a:xfrm>
              <a:off x="285750" y="1783759"/>
              <a:ext cx="11906250" cy="122802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defRPr/>
              </a:pPr>
              <a:r>
                <a:rPr lang="en-US" sz="8200">
                  <a:solidFill>
                    <a:srgbClr val="4557AD"/>
                  </a:solidFill>
                  <a:latin typeface="Tenorite" pitchFamily="2" charset="0"/>
                  <a:ea typeface="Verdana" panose="020B0604030504040204" pitchFamily="34" charset="0"/>
                  <a:cs typeface="Verdana" panose="020B0604030504040204" pitchFamily="34" charset="0"/>
                </a:rPr>
                <a:t>alphabet      obey</a:t>
              </a:r>
              <a:endParaRPr lang="en-AU" sz="8200">
                <a:solidFill>
                  <a:srgbClr val="4557AD"/>
                </a:solidFill>
                <a:latin typeface="Tenorite" pitchFamily="2" charset="0"/>
                <a:ea typeface="Verdana" panose="020B0604030504040204" pitchFamily="34" charset="0"/>
                <a:cs typeface="Verdana" panose="020B0604030504040204" pitchFamily="34" charset="0"/>
              </a:endParaRPr>
            </a:p>
          </p:txBody>
        </p:sp>
      </p:grpSp>
    </p:spTree>
    <p:extLst>
      <p:ext uri="{BB962C8B-B14F-4D97-AF65-F5344CB8AC3E}">
        <p14:creationId xmlns:p14="http://schemas.microsoft.com/office/powerpoint/2010/main" val="131840967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291B45-CA4A-EE01-F19A-8F49EDB7F047}"/>
              </a:ext>
            </a:extLst>
          </p:cNvPr>
          <p:cNvSpPr>
            <a:spLocks noGrp="1"/>
          </p:cNvSpPr>
          <p:nvPr>
            <p:ph type="title" idx="4294967295"/>
          </p:nvPr>
        </p:nvSpPr>
        <p:spPr>
          <a:xfrm>
            <a:off x="0" y="-1427163"/>
            <a:ext cx="10515600" cy="1325563"/>
          </a:xfrm>
        </p:spPr>
        <p:txBody>
          <a:bodyPr/>
          <a:lstStyle/>
          <a:p>
            <a:r>
              <a:rPr lang="en-AU" sz="800">
                <a:solidFill>
                  <a:schemeClr val="bg2"/>
                </a:solidFill>
                <a:latin typeface="+mn-lt"/>
              </a:rPr>
              <a:t>Slide 7 Review </a:t>
            </a:r>
            <a:r>
              <a:rPr lang="en-AU" sz="800" kern="1200">
                <a:solidFill>
                  <a:schemeClr val="bg2"/>
                </a:solidFill>
                <a:effectLst/>
                <a:latin typeface="+mn-lt"/>
                <a:ea typeface="+mj-ea"/>
                <a:cs typeface="+mj-cs"/>
              </a:rPr>
              <a:t>You do</a:t>
            </a:r>
            <a:endParaRPr lang="en-AU" sz="800">
              <a:solidFill>
                <a:schemeClr val="bg2"/>
              </a:solidFill>
              <a:latin typeface="+mn-lt"/>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pic>
        <p:nvPicPr>
          <p:cNvPr id="3" name="Picture 2" descr="key">
            <a:extLst>
              <a:ext uri="{FF2B5EF4-FFF2-40B4-BE49-F238E27FC236}">
                <a16:creationId xmlns:a16="http://schemas.microsoft.com/office/drawing/2014/main" id="{4DC2B831-6D4F-6B21-A8BC-67196759E769}"/>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bwMode="auto">
          <a:xfrm>
            <a:off x="900544" y="1544293"/>
            <a:ext cx="1732307" cy="1732307"/>
          </a:xfrm>
          <a:prstGeom prst="rect">
            <a:avLst/>
          </a:prstGeom>
          <a:noFill/>
          <a:ln>
            <a:noFill/>
          </a:ln>
        </p:spPr>
      </p:pic>
      <p:pic>
        <p:nvPicPr>
          <p:cNvPr id="7" name="Picture 6" descr="hockey">
            <a:extLst>
              <a:ext uri="{FF2B5EF4-FFF2-40B4-BE49-F238E27FC236}">
                <a16:creationId xmlns:a16="http://schemas.microsoft.com/office/drawing/2014/main" id="{1574D421-D3D3-3BD3-5639-CD621B5E5658}"/>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5773650" y="1286758"/>
            <a:ext cx="2142242" cy="2142242"/>
          </a:xfrm>
          <a:prstGeom prst="rect">
            <a:avLst/>
          </a:prstGeom>
        </p:spPr>
      </p:pic>
      <p:pic>
        <p:nvPicPr>
          <p:cNvPr id="4" name="Picture 3" descr="knead">
            <a:extLst>
              <a:ext uri="{FF2B5EF4-FFF2-40B4-BE49-F238E27FC236}">
                <a16:creationId xmlns:a16="http://schemas.microsoft.com/office/drawing/2014/main" id="{98C82009-07BA-56C5-095F-9DF8E184E2A9}"/>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bwMode="auto">
          <a:xfrm>
            <a:off x="3121229" y="4076094"/>
            <a:ext cx="1732307" cy="1732307"/>
          </a:xfrm>
          <a:prstGeom prst="rect">
            <a:avLst/>
          </a:prstGeom>
          <a:noFill/>
          <a:ln>
            <a:noFill/>
          </a:ln>
        </p:spPr>
      </p:pic>
      <p:pic>
        <p:nvPicPr>
          <p:cNvPr id="5" name="Picture 4" descr="thief">
            <a:extLst>
              <a:ext uri="{FF2B5EF4-FFF2-40B4-BE49-F238E27FC236}">
                <a16:creationId xmlns:a16="http://schemas.microsoft.com/office/drawing/2014/main" id="{9478EC04-FB36-AE33-B128-E483C13CB589}"/>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a:off x="8495594" y="3892261"/>
            <a:ext cx="2020006" cy="1732307"/>
          </a:xfrm>
          <a:prstGeom prst="rect">
            <a:avLst/>
          </a:prstGeom>
        </p:spPr>
      </p:pic>
    </p:spTree>
    <p:extLst>
      <p:ext uri="{BB962C8B-B14F-4D97-AF65-F5344CB8AC3E}">
        <p14:creationId xmlns:p14="http://schemas.microsoft.com/office/powerpoint/2010/main" val="194278168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3AA2EFB-1DC4-4A42-9504-953375956FB8}"/>
              </a:ext>
            </a:extLst>
          </p:cNvPr>
          <p:cNvSpPr>
            <a:spLocks noGrp="1"/>
          </p:cNvSpPr>
          <p:nvPr>
            <p:ph type="title"/>
          </p:nvPr>
        </p:nvSpPr>
        <p:spPr>
          <a:xfrm>
            <a:off x="0" y="-871538"/>
            <a:ext cx="4248150" cy="577850"/>
          </a:xfrm>
        </p:spPr>
        <p:txBody>
          <a:bodyPr/>
          <a:lstStyle/>
          <a:p>
            <a:r>
              <a:rPr lang="en-US" sz="800">
                <a:solidFill>
                  <a:srgbClr val="E2E8E9"/>
                </a:solidFill>
                <a:latin typeface="+mn-lt"/>
              </a:rPr>
              <a:t>Slide 8 Suffix review</a:t>
            </a:r>
          </a:p>
        </p:txBody>
      </p:sp>
      <p:sp>
        <p:nvSpPr>
          <p:cNvPr id="4" name="Title 1">
            <a:extLst>
              <a:ext uri="{FF2B5EF4-FFF2-40B4-BE49-F238E27FC236}">
                <a16:creationId xmlns:a16="http://schemas.microsoft.com/office/drawing/2014/main" id="{3E0EE937-47C6-8C4D-9429-386197BDFEC9}"/>
              </a:ext>
            </a:extLst>
          </p:cNvPr>
          <p:cNvSpPr txBox="1">
            <a:spLocks/>
          </p:cNvSpPr>
          <p:nvPr/>
        </p:nvSpPr>
        <p:spPr>
          <a:xfrm>
            <a:off x="307427" y="1158677"/>
            <a:ext cx="10573933" cy="4723964"/>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36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25000" b="0">
                <a:solidFill>
                  <a:srgbClr val="4557AD"/>
                </a:solidFill>
                <a:latin typeface="Tenorite" pitchFamily="2" charset="0"/>
              </a:rPr>
              <a:t>-er</a:t>
            </a:r>
            <a:endParaRPr lang="en-US" sz="25000" b="0">
              <a:solidFill>
                <a:srgbClr val="4557AD"/>
              </a:solidFill>
              <a:latin typeface="Tenorite" pitchFamily="2" charset="0"/>
              <a:ea typeface="+mn-ea"/>
              <a:cs typeface="+mn-cs"/>
            </a:endParaRPr>
          </a:p>
        </p:txBody>
      </p:sp>
    </p:spTree>
    <p:custDataLst>
      <p:tags r:id="rId1"/>
    </p:custDataLst>
    <p:extLst>
      <p:ext uri="{BB962C8B-B14F-4D97-AF65-F5344CB8AC3E}">
        <p14:creationId xmlns:p14="http://schemas.microsoft.com/office/powerpoint/2010/main" val="268191133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7E6C2D-4D62-496F-F3DE-95030E55AE06}"/>
              </a:ext>
            </a:extLst>
          </p:cNvPr>
          <p:cNvSpPr>
            <a:spLocks noGrp="1"/>
          </p:cNvSpPr>
          <p:nvPr>
            <p:ph type="title" idx="4294967295"/>
          </p:nvPr>
        </p:nvSpPr>
        <p:spPr>
          <a:xfrm>
            <a:off x="0" y="-1325563"/>
            <a:ext cx="10515600" cy="1325563"/>
          </a:xfrm>
        </p:spPr>
        <p:txBody>
          <a:bodyPr/>
          <a:lstStyle/>
          <a:p>
            <a:r>
              <a:rPr lang="en-AU" sz="800">
                <a:solidFill>
                  <a:schemeClr val="bg2"/>
                </a:solidFill>
                <a:latin typeface="+mn-lt"/>
              </a:rPr>
              <a:t>Slide 9 Review </a:t>
            </a:r>
            <a:r>
              <a:rPr lang="en-AU" sz="800" kern="1200">
                <a:solidFill>
                  <a:schemeClr val="bg2"/>
                </a:solidFill>
                <a:effectLst/>
                <a:latin typeface="+mn-lt"/>
                <a:ea typeface="+mj-ea"/>
                <a:cs typeface="+mj-cs"/>
              </a:rPr>
              <a:t>You do</a:t>
            </a:r>
            <a:endParaRPr lang="en-AU" sz="800">
              <a:solidFill>
                <a:schemeClr val="bg2"/>
              </a:solidFill>
              <a:latin typeface="+mn-lt"/>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sp>
        <p:nvSpPr>
          <p:cNvPr id="4" name="Content Placeholder 2">
            <a:extLst>
              <a:ext uri="{FF2B5EF4-FFF2-40B4-BE49-F238E27FC236}">
                <a16:creationId xmlns:a16="http://schemas.microsoft.com/office/drawing/2014/main" id="{D161331C-A51E-9896-4289-411E136CFE1F}"/>
              </a:ext>
            </a:extLst>
          </p:cNvPr>
          <p:cNvSpPr txBox="1">
            <a:spLocks/>
          </p:cNvSpPr>
          <p:nvPr/>
        </p:nvSpPr>
        <p:spPr>
          <a:xfrm>
            <a:off x="337434" y="2846556"/>
            <a:ext cx="11517131" cy="1144929"/>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defRPr/>
            </a:pPr>
            <a:r>
              <a:rPr lang="en-US" sz="7600">
                <a:solidFill>
                  <a:srgbClr val="4557AD"/>
                </a:solidFill>
                <a:latin typeface="Tenorite" pitchFamily="2" charset="0"/>
                <a:ea typeface="Verdana" panose="020B0604030504040204" pitchFamily="34" charset="0"/>
                <a:cs typeface="Verdana" panose="020B0604030504040204" pitchFamily="34" charset="0"/>
              </a:rPr>
              <a:t>harder    nicer    flatter   </a:t>
            </a:r>
            <a:endParaRPr lang="en-AU" sz="7600">
              <a:solidFill>
                <a:srgbClr val="4557AD"/>
              </a:solidFill>
              <a:latin typeface="Tenorite" pitchFamily="2"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527610112"/>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DESIGN_ID_OFFICE THEME" val="MAxPGvWV"/>
  <p:tag name="ARTICULATE_SLIDE_COUNT" val="26"/>
  <p:tag name="ARTICULATE_PROJECT_OPEN" val="0"/>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SharedWithUsers xmlns="64eff3df-e3d6-48ed-978f-45ff25640900">
      <UserInfo>
        <DisplayName>Martine Power</DisplayName>
        <AccountId>13</AccountId>
        <AccountType/>
      </UserInfo>
      <UserInfo>
        <DisplayName>Kerrie Shanahan</DisplayName>
        <AccountId>25</AccountId>
        <AccountType/>
      </UserInfo>
      <UserInfo>
        <DisplayName>Elaine Stanley</DisplayName>
        <AccountId>122</AccountId>
        <AccountType/>
      </UserInfo>
    </SharedWithUsers>
    <MediaLengthInSeconds xmlns="ff236c08-9611-4854-a4bb-16d44b7327b6" xsi:nil="true"/>
    <Comments xmlns="ff236c08-9611-4854-a4bb-16d44b7327b6" xsi:nil="true"/>
    <lcf76f155ced4ddcb4097134ff3c332f xmlns="ff236c08-9611-4854-a4bb-16d44b7327b6">
      <Terms xmlns="http://schemas.microsoft.com/office/infopath/2007/PartnerControls"/>
    </lcf76f155ced4ddcb4097134ff3c332f>
    <TaxCatchAll xmlns="64eff3df-e3d6-48ed-978f-45ff25640900" xsi:nil="true"/>
    <_Flow_SignoffStatus xmlns="ff236c08-9611-4854-a4bb-16d44b7327b6"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0810856600FD2D4391AFDDFCF33A69BD" ma:contentTypeVersion="21" ma:contentTypeDescription="Create a new document." ma:contentTypeScope="" ma:versionID="e78b14b2b5aca9757578d900895d66b9">
  <xsd:schema xmlns:xsd="http://www.w3.org/2001/XMLSchema" xmlns:xs="http://www.w3.org/2001/XMLSchema" xmlns:p="http://schemas.microsoft.com/office/2006/metadata/properties" xmlns:ns2="64eff3df-e3d6-48ed-978f-45ff25640900" xmlns:ns3="ff236c08-9611-4854-a4bb-16d44b7327b6" targetNamespace="http://schemas.microsoft.com/office/2006/metadata/properties" ma:root="true" ma:fieldsID="0aeb0aea37bf6b1ff6bb116e348c1096" ns2:_="" ns3:_="">
    <xsd:import namespace="64eff3df-e3d6-48ed-978f-45ff25640900"/>
    <xsd:import namespace="ff236c08-9611-4854-a4bb-16d44b7327b6"/>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KeyPoints" minOccurs="0"/>
                <xsd:element ref="ns3:MediaServiceKeyPoints" minOccurs="0"/>
                <xsd:element ref="ns3:MediaServiceDateTaken" minOccurs="0"/>
                <xsd:element ref="ns3:MediaLengthInSeconds" minOccurs="0"/>
                <xsd:element ref="ns3:MediaServiceAutoTags" minOccurs="0"/>
                <xsd:element ref="ns3:MediaServiceGenerationTime" minOccurs="0"/>
                <xsd:element ref="ns3:MediaServiceEventHashCode" minOccurs="0"/>
                <xsd:element ref="ns3:MediaServiceOCR" minOccurs="0"/>
                <xsd:element ref="ns3:Comments" minOccurs="0"/>
                <xsd:element ref="ns3:lcf76f155ced4ddcb4097134ff3c332f" minOccurs="0"/>
                <xsd:element ref="ns2:TaxCatchAll" minOccurs="0"/>
                <xsd:element ref="ns3:MediaServiceLocation" minOccurs="0"/>
                <xsd:element ref="ns3:MediaServiceObjectDetectorVersions" minOccurs="0"/>
                <xsd:element ref="ns3:MediaServiceSearchProperties" minOccurs="0"/>
                <xsd:element ref="ns3:_Flow_SignoffStatus" minOccurs="0"/>
                <xsd:element ref="ns3: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4eff3df-e3d6-48ed-978f-45ff25640900"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a7267be2-ffe6-46cd-94d9-2cfd9b1e6422}" ma:internalName="TaxCatchAll" ma:showField="CatchAllData" ma:web="64eff3df-e3d6-48ed-978f-45ff25640900">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ff236c08-9611-4854-a4bb-16d44b7327b6"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LengthInSeconds" ma:index="15" nillable="true" ma:displayName="Length (seconds)" ma:internalName="MediaLengthInSeconds" ma:readOnly="true">
      <xsd:simpleType>
        <xsd:restriction base="dms:Unknown"/>
      </xsd:simpleType>
    </xsd:element>
    <xsd:element name="MediaServiceAutoTags" ma:index="16" nillable="true" ma:displayName="Tags" ma:internalName="MediaServiceAutoTags" ma:readOnly="true">
      <xsd:simpleType>
        <xsd:restriction base="dms:Text"/>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OCR" ma:index="19" nillable="true" ma:displayName="Extracted Text" ma:internalName="MediaServiceOCR" ma:readOnly="true">
      <xsd:simpleType>
        <xsd:restriction base="dms:Note">
          <xsd:maxLength value="255"/>
        </xsd:restriction>
      </xsd:simpleType>
    </xsd:element>
    <xsd:element name="Comments" ma:index="20" nillable="true" ma:displayName="Comments" ma:format="Dropdown" ma:internalName="Comments">
      <xsd:simpleType>
        <xsd:restriction base="dms:Note">
          <xsd:maxLength value="255"/>
        </xsd:restrictio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8f7212af-5298-4b34-9fde-95afa33fa15c" ma:termSetId="09814cd3-568e-fe90-9814-8d621ff8fb84" ma:anchorId="fba54fb3-c3e1-fe81-a776-ca4b69148c4d" ma:open="true" ma:isKeyword="false">
      <xsd:complexType>
        <xsd:sequence>
          <xsd:element ref="pc:Terms" minOccurs="0" maxOccurs="1"/>
        </xsd:sequence>
      </xsd:complexType>
    </xsd:element>
    <xsd:element name="MediaServiceLocation" ma:index="24" nillable="true" ma:displayName="Location" ma:indexed="true" ma:internalName="MediaServiceLocation" ma:readOnly="true">
      <xsd:simpleType>
        <xsd:restriction base="dms:Text"/>
      </xsd:simpleType>
    </xsd:element>
    <xsd:element name="MediaServiceObjectDetectorVersions" ma:index="25"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6" nillable="true" ma:displayName="MediaServiceSearchProperties" ma:hidden="true" ma:internalName="MediaServiceSearchProperties" ma:readOnly="true">
      <xsd:simpleType>
        <xsd:restriction base="dms:Note"/>
      </xsd:simpleType>
    </xsd:element>
    <xsd:element name="_Flow_SignoffStatus" ma:index="27" nillable="true" ma:displayName="Sign-off status" ma:internalName="_x0024_Resources_x003a_core_x002c_Signoff_Status">
      <xsd:simpleType>
        <xsd:restriction base="dms:Text"/>
      </xsd:simpleType>
    </xsd:element>
    <xsd:element name="MediaServiceBillingMetadata" ma:index="28" nillable="true" ma:displayName="MediaServiceBillingMetadata" ma:hidden="true" ma:internalName="MediaServiceBillingMetadata"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34B6B44C-FE25-47D4-AD61-028CF4DE9483}">
  <ds:schemaRefs>
    <ds:schemaRef ds:uri="http://schemas.microsoft.com/office/2006/metadata/properties"/>
    <ds:schemaRef ds:uri="http://purl.org/dc/elements/1.1/"/>
    <ds:schemaRef ds:uri="64eff3df-e3d6-48ed-978f-45ff25640900"/>
    <ds:schemaRef ds:uri="http://www.w3.org/XML/1998/namespace"/>
    <ds:schemaRef ds:uri="http://schemas.microsoft.com/office/2006/documentManagement/types"/>
    <ds:schemaRef ds:uri="http://schemas.microsoft.com/office/infopath/2007/PartnerControls"/>
    <ds:schemaRef ds:uri="http://schemas.openxmlformats.org/package/2006/metadata/core-properties"/>
    <ds:schemaRef ds:uri="ff236c08-9611-4854-a4bb-16d44b7327b6"/>
    <ds:schemaRef ds:uri="http://purl.org/dc/dcmitype/"/>
    <ds:schemaRef ds:uri="http://purl.org/dc/terms/"/>
  </ds:schemaRefs>
</ds:datastoreItem>
</file>

<file path=customXml/itemProps2.xml><?xml version="1.0" encoding="utf-8"?>
<ds:datastoreItem xmlns:ds="http://schemas.openxmlformats.org/officeDocument/2006/customXml" ds:itemID="{A834CCFE-66EA-457F-8967-B92966B19E6C}">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4eff3df-e3d6-48ed-978f-45ff25640900"/>
    <ds:schemaRef ds:uri="ff236c08-9611-4854-a4bb-16d44b7327b6"/>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38D2FF6D-0E7C-45C2-87F9-BD1C136D3F00}">
  <ds:schemaRefs>
    <ds:schemaRef ds:uri="http://schemas.microsoft.com/sharepoint/v3/contenttype/forms"/>
  </ds:schemaRefs>
</ds:datastoreItem>
</file>

<file path=docMetadata/LabelInfo.xml><?xml version="1.0" encoding="utf-8"?>
<clbl:labelList xmlns:clbl="http://schemas.microsoft.com/office/2020/mipLabelMetadata">
  <clbl:label id="{59db9cec-f888-461f-add2-60a613c46be5}" enabled="0" method="" siteId="{59db9cec-f888-461f-add2-60a613c46be5}" removed="1"/>
</clbl:labelList>
</file>

<file path=docProps/app.xml><?xml version="1.0" encoding="utf-8"?>
<Properties xmlns="http://schemas.openxmlformats.org/officeDocument/2006/extended-properties" xmlns:vt="http://schemas.openxmlformats.org/officeDocument/2006/docPropsVTypes">
  <TotalTime>355</TotalTime>
  <Words>4321</Words>
  <Application>Microsoft Office PowerPoint</Application>
  <PresentationFormat>Widescreen</PresentationFormat>
  <Paragraphs>601</Paragraphs>
  <Slides>39</Slides>
  <Notes>38</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39</vt:i4>
      </vt:variant>
    </vt:vector>
  </HeadingPairs>
  <TitlesOfParts>
    <vt:vector size="47" baseType="lpstr">
      <vt:lpstr>Aptos</vt:lpstr>
      <vt:lpstr>Arial</vt:lpstr>
      <vt:lpstr>Calibri</vt:lpstr>
      <vt:lpstr>Calibri Light</vt:lpstr>
      <vt:lpstr>Courier New</vt:lpstr>
      <vt:lpstr>Symbol</vt:lpstr>
      <vt:lpstr>Tenorite</vt:lpstr>
      <vt:lpstr>Office Theme</vt:lpstr>
      <vt:lpstr>Slide 1 Explicit teaching Phase 18. lesson 3 oe says /ō/</vt:lpstr>
      <vt:lpstr>Slide 2 Review You do</vt:lpstr>
      <vt:lpstr>Slide 3 Review You do</vt:lpstr>
      <vt:lpstr>Slide 4 Review You do</vt:lpstr>
      <vt:lpstr>Slide 5 Review You do</vt:lpstr>
      <vt:lpstr>Slide 6 Review You do</vt:lpstr>
      <vt:lpstr>Slide 7 Review You do</vt:lpstr>
      <vt:lpstr>Slide 8 Suffix review</vt:lpstr>
      <vt:lpstr>Slide 9 Review You do</vt:lpstr>
      <vt:lpstr>Slide 10 Review You do</vt:lpstr>
      <vt:lpstr>Slide 11 Review You do</vt:lpstr>
      <vt:lpstr>Slide 12 Review You do</vt:lpstr>
      <vt:lpstr>Slide 13 Review You do</vt:lpstr>
      <vt:lpstr>Slide 14 End of review</vt:lpstr>
      <vt:lpstr>Slide 15 Learning intention and success criteria</vt:lpstr>
      <vt:lpstr>Slide 16 I do</vt:lpstr>
      <vt:lpstr>Slide 17 I do</vt:lpstr>
      <vt:lpstr>Slide 18 I do</vt:lpstr>
      <vt:lpstr>Slide 19 I do </vt:lpstr>
      <vt:lpstr>Slide 20 I do</vt:lpstr>
      <vt:lpstr>Slide 21 I do</vt:lpstr>
      <vt:lpstr>Slide 22 We do </vt:lpstr>
      <vt:lpstr>Slide 23 We do</vt:lpstr>
      <vt:lpstr>Slide 24 We do</vt:lpstr>
      <vt:lpstr>Slide 25 We do</vt:lpstr>
      <vt:lpstr>Slide 26 I do</vt:lpstr>
      <vt:lpstr>Slide 27 I do</vt:lpstr>
      <vt:lpstr>Slide 28 I do </vt:lpstr>
      <vt:lpstr>Slide 29 We do</vt:lpstr>
      <vt:lpstr>Slide 30 We do </vt:lpstr>
      <vt:lpstr>Slide 31 We do </vt:lpstr>
      <vt:lpstr>Slide 32 I do </vt:lpstr>
      <vt:lpstr>Slide 33 We do</vt:lpstr>
      <vt:lpstr>Slide 34 I do </vt:lpstr>
      <vt:lpstr>Slide 35 We do </vt:lpstr>
      <vt:lpstr>Slide 36 Check for understanding</vt:lpstr>
      <vt:lpstr>Slide 37 Check for understanding </vt:lpstr>
      <vt:lpstr>Slide 38 You do</vt:lpstr>
      <vt:lpstr>Slide 39 End of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Aimee Bloom</dc:creator>
  <cp:lastModifiedBy>Kerrie Shanahan</cp:lastModifiedBy>
  <cp:revision>1</cp:revision>
  <dcterms:created xsi:type="dcterms:W3CDTF">2021-01-11T06:19:08Z</dcterms:created>
  <dcterms:modified xsi:type="dcterms:W3CDTF">2025-12-17T00:32:59Z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0x0101000810856600FD2D4391AFDDFCF33A69BD</vt:lpwstr>
  </property>
  <property fmtid="{D5CDD505-2E9C-101B-9397-08002B2CF9AE}" pid="3" name="Order">
    <vt:r8>137500</vt:r8>
  </property>
  <property fmtid="{D5CDD505-2E9C-101B-9397-08002B2CF9AE}" pid="4" name="ComplianceAssetId">
    <vt:lpwstr/>
  </property>
  <property fmtid="{D5CDD505-2E9C-101B-9397-08002B2CF9AE}" pid="5" name="_ExtendedDescription">
    <vt:lpwstr/>
  </property>
  <property fmtid="{D5CDD505-2E9C-101B-9397-08002B2CF9AE}" pid="6" name="TriggerFlowInfo">
    <vt:lpwstr/>
  </property>
  <property fmtid="{D5CDD505-2E9C-101B-9397-08002B2CF9AE}" pid="7" name="MediaServiceImageTags">
    <vt:lpwstr/>
  </property>
  <property fmtid="{D5CDD505-2E9C-101B-9397-08002B2CF9AE}" pid="8" name="ArticulateGUID">
    <vt:lpwstr>22CE8438-E82D-4CC6-89E6-CFD1C275D3A8</vt:lpwstr>
  </property>
  <property fmtid="{D5CDD505-2E9C-101B-9397-08002B2CF9AE}" pid="9" name="ArticulatePath">
    <vt:lpwstr>https://educationservicesaustralia.sharepoint.com/sites/DigitalTeachingLearning/Shared Documents/Literacy Hub Project/06_Content and deliverables/Content batch/Lesson plans/Design/Template/Final templates ready for DE feedback/Lesson plan 11.1_0807</vt:lpwstr>
  </property>
</Properties>
</file>