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9.xml" ContentType="application/vnd.openxmlformats-officedocument.presentationml.tags+xml"/>
  <Override PartName="/ppt/notesSlides/notesSlide3.xml" ContentType="application/vnd.openxmlformats-officedocument.presentationml.notesSlide+xml"/>
  <Override PartName="/ppt/tags/tag10.xml" ContentType="application/vnd.openxmlformats-officedocument.presentationml.tags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2.xml" ContentType="application/vnd.openxmlformats-officedocument.presentationml.tags+xml"/>
  <Override PartName="/ppt/notesSlides/notesSlide9.xml" ContentType="application/vnd.openxmlformats-officedocument.presentationml.notesSlide+xml"/>
  <Override PartName="/ppt/tags/tag13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4.xml" ContentType="application/vnd.openxmlformats-officedocument.presentationml.tags+xml"/>
  <Override PartName="/ppt/notesSlides/notesSlide17.xml" ContentType="application/vnd.openxmlformats-officedocument.presentationml.notesSlide+xml"/>
  <Override PartName="/ppt/tags/tag15.xml" ContentType="application/vnd.openxmlformats-officedocument.presentationml.tags+xml"/>
  <Override PartName="/ppt/notesSlides/notesSlide18.xml" ContentType="application/vnd.openxmlformats-officedocument.presentationml.notesSlide+xml"/>
  <Override PartName="/ppt/tags/tag16.xml" ContentType="application/vnd.openxmlformats-officedocument.presentationml.tags+xml"/>
  <Override PartName="/ppt/notesSlides/notesSlide19.xml" ContentType="application/vnd.openxmlformats-officedocument.presentationml.notesSlide+xml"/>
  <Override PartName="/ppt/tags/tag17.xml" ContentType="application/vnd.openxmlformats-officedocument.presentationml.tags+xml"/>
  <Override PartName="/ppt/notesSlides/notesSlide20.xml" ContentType="application/vnd.openxmlformats-officedocument.presentationml.notesSlide+xml"/>
  <Override PartName="/ppt/tags/tag18.xml" ContentType="application/vnd.openxmlformats-officedocument.presentationml.tags+xml"/>
  <Override PartName="/ppt/notesSlides/notesSlide21.xml" ContentType="application/vnd.openxmlformats-officedocument.presentationml.notesSlide+xml"/>
  <Override PartName="/ppt/tags/tag19.xml" ContentType="application/vnd.openxmlformats-officedocument.presentationml.tags+xml"/>
  <Override PartName="/ppt/notesSlides/notesSlide22.xml" ContentType="application/vnd.openxmlformats-officedocument.presentationml.notesSlide+xml"/>
  <Override PartName="/ppt/tags/tag20.xml" ContentType="application/vnd.openxmlformats-officedocument.presentationml.tags+xml"/>
  <Override PartName="/ppt/notesSlides/notesSlide23.xml" ContentType="application/vnd.openxmlformats-officedocument.presentationml.notesSlide+xml"/>
  <Override PartName="/ppt/tags/tag21.xml" ContentType="application/vnd.openxmlformats-officedocument.presentationml.tags+xml"/>
  <Override PartName="/ppt/notesSlides/notesSlide24.xml" ContentType="application/vnd.openxmlformats-officedocument.presentationml.notesSlide+xml"/>
  <Override PartName="/ppt/tags/tag22.xml" ContentType="application/vnd.openxmlformats-officedocument.presentationml.tags+xml"/>
  <Override PartName="/ppt/notesSlides/notesSlide25.xml" ContentType="application/vnd.openxmlformats-officedocument.presentationml.notesSlide+xml"/>
  <Override PartName="/ppt/tags/tag23.xml" ContentType="application/vnd.openxmlformats-officedocument.presentationml.tags+xml"/>
  <Override PartName="/ppt/notesSlides/notesSlide26.xml" ContentType="application/vnd.openxmlformats-officedocument.presentationml.notesSlide+xml"/>
  <Override PartName="/ppt/tags/tag24.xml" ContentType="application/vnd.openxmlformats-officedocument.presentationml.tags+xml"/>
  <Override PartName="/ppt/notesSlides/notesSlide27.xml" ContentType="application/vnd.openxmlformats-officedocument.presentationml.notesSlide+xml"/>
  <Override PartName="/ppt/tags/tag25.xml" ContentType="application/vnd.openxmlformats-officedocument.presentationml.tags+xml"/>
  <Override PartName="/ppt/notesSlides/notesSlide28.xml" ContentType="application/vnd.openxmlformats-officedocument.presentationml.notesSlide+xml"/>
  <Override PartName="/ppt/tags/tag26.xml" ContentType="application/vnd.openxmlformats-officedocument.presentationml.tags+xml"/>
  <Override PartName="/ppt/notesSlides/notesSlide29.xml" ContentType="application/vnd.openxmlformats-officedocument.presentationml.notesSlide+xml"/>
  <Override PartName="/ppt/tags/tag27.xml" ContentType="application/vnd.openxmlformats-officedocument.presentationml.tags+xml"/>
  <Override PartName="/ppt/notesSlides/notesSlide30.xml" ContentType="application/vnd.openxmlformats-officedocument.presentationml.notesSlide+xml"/>
  <Override PartName="/ppt/tags/tag28.xml" ContentType="application/vnd.openxmlformats-officedocument.presentationml.tags+xml"/>
  <Override PartName="/ppt/notesSlides/notesSlide31.xml" ContentType="application/vnd.openxmlformats-officedocument.presentationml.notesSlide+xml"/>
  <Override PartName="/ppt/tags/tag29.xml" ContentType="application/vnd.openxmlformats-officedocument.presentationml.tags+xml"/>
  <Override PartName="/ppt/notesSlides/notesSlide32.xml" ContentType="application/vnd.openxmlformats-officedocument.presentationml.notesSlide+xml"/>
  <Override PartName="/ppt/tags/tag30.xml" ContentType="application/vnd.openxmlformats-officedocument.presentationml.tags+xml"/>
  <Override PartName="/ppt/notesSlides/notesSlide33.xml" ContentType="application/vnd.openxmlformats-officedocument.presentationml.notesSlide+xml"/>
  <Override PartName="/ppt/tags/tag31.xml" ContentType="application/vnd.openxmlformats-officedocument.presentationml.tags+xml"/>
  <Override PartName="/ppt/notesSlides/notesSlide34.xml" ContentType="application/vnd.openxmlformats-officedocument.presentationml.notesSlide+xml"/>
  <Override PartName="/ppt/tags/tag32.xml" ContentType="application/vnd.openxmlformats-officedocument.presentationml.tags+xml"/>
  <Override PartName="/ppt/notesSlides/notesSlide35.xml" ContentType="application/vnd.openxmlformats-officedocument.presentationml.notesSlide+xml"/>
  <Override PartName="/ppt/tags/tag33.xml" ContentType="application/vnd.openxmlformats-officedocument.presentationml.tags+xml"/>
  <Override PartName="/ppt/notesSlides/notesSlide36.xml" ContentType="application/vnd.openxmlformats-officedocument.presentationml.notesSlide+xml"/>
  <Override PartName="/ppt/tags/tag34.xml" ContentType="application/vnd.openxmlformats-officedocument.presentationml.tags+xml"/>
  <Override PartName="/ppt/notesSlides/notesSlide37.xml" ContentType="application/vnd.openxmlformats-officedocument.presentationml.notesSlide+xml"/>
  <Override PartName="/ppt/tags/tag35.xml" ContentType="application/vnd.openxmlformats-officedocument.presentationml.tags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5"/>
  </p:notesMasterIdLst>
  <p:handoutMasterIdLst>
    <p:handoutMasterId r:id="rId46"/>
  </p:handoutMasterIdLst>
  <p:sldIdLst>
    <p:sldId id="520" r:id="rId5"/>
    <p:sldId id="573" r:id="rId6"/>
    <p:sldId id="574" r:id="rId7"/>
    <p:sldId id="575" r:id="rId8"/>
    <p:sldId id="588" r:id="rId9"/>
    <p:sldId id="550" r:id="rId10"/>
    <p:sldId id="541" r:id="rId11"/>
    <p:sldId id="512" r:id="rId12"/>
    <p:sldId id="580" r:id="rId13"/>
    <p:sldId id="463" r:id="rId14"/>
    <p:sldId id="528" r:id="rId15"/>
    <p:sldId id="529" r:id="rId16"/>
    <p:sldId id="513" r:id="rId17"/>
    <p:sldId id="514" r:id="rId18"/>
    <p:sldId id="515" r:id="rId19"/>
    <p:sldId id="516" r:id="rId20"/>
    <p:sldId id="498" r:id="rId21"/>
    <p:sldId id="620" r:id="rId22"/>
    <p:sldId id="618" r:id="rId23"/>
    <p:sldId id="502" r:id="rId24"/>
    <p:sldId id="609" r:id="rId25"/>
    <p:sldId id="604" r:id="rId26"/>
    <p:sldId id="621" r:id="rId27"/>
    <p:sldId id="607" r:id="rId28"/>
    <p:sldId id="612" r:id="rId29"/>
    <p:sldId id="611" r:id="rId30"/>
    <p:sldId id="532" r:id="rId31"/>
    <p:sldId id="613" r:id="rId32"/>
    <p:sldId id="615" r:id="rId33"/>
    <p:sldId id="593" r:id="rId34"/>
    <p:sldId id="594" r:id="rId35"/>
    <p:sldId id="595" r:id="rId36"/>
    <p:sldId id="596" r:id="rId37"/>
    <p:sldId id="597" r:id="rId38"/>
    <p:sldId id="598" r:id="rId39"/>
    <p:sldId id="599" r:id="rId40"/>
    <p:sldId id="600" r:id="rId41"/>
    <p:sldId id="601" r:id="rId42"/>
    <p:sldId id="602" r:id="rId43"/>
    <p:sldId id="603" r:id="rId44"/>
  </p:sldIdLst>
  <p:sldSz cx="12192000" cy="6858000"/>
  <p:notesSz cx="6858000" cy="9144000"/>
  <p:custDataLst>
    <p:tags r:id="rId4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BC55867-3F67-DC29-6602-F885A9703C4A}" name="Charmaine Kenner" initials="CK" userId="S::charmaine.kenner@esa.edu.au::525cc8d2-224e-44fd-aa57-afaebc349805" providerId="AD"/>
  <p188:author id="{1D3DF46B-767A-D2D4-E3CA-B591AC581DB4}" name="Rebecca McEwan" initials="RM" userId="S::rebecca.mcewan@esa.edu.au::ff810c5d-fc8a-4cb6-9b96-8b31b958f764" providerId="AD"/>
  <p188:author id="{6DCFF56C-C452-04AB-1CC8-788A250198E2}" name="Rebecca McEwan" initials="RM" userId="S::Rebecca.McEwan@esa.edu.au::ff810c5d-fc8a-4cb6-9b96-8b31b958f764" providerId="AD"/>
  <p188:author id="{31FB519C-E53A-3E7D-97B3-82C01CED1935}" name="Kerrie Shanahan" initials="KS" userId="S::Kerrie.Shanahan@esa.edu.au::ae473d9f-76e9-476f-892f-2674ea963afc" providerId="AD"/>
  <p188:author id="{F2AA16A7-A401-F1E4-AE7E-451003CA81B3}" name="Elaine Stanley" initials="ES" userId="S::elaine.stanley@esa.edu.au::9dfc5ab9-b876-4d2e-b928-2720deac3464" providerId="AD"/>
  <p188:author id="{49F87EAE-6CC1-99D4-8E31-202EF7FA06F2}" name="Trish Wilson" initials="TW" userId="1a8d7cc3620296f7" providerId="Windows Live"/>
  <p188:author id="{AC1A14C9-5C87-F7A0-98A6-59A8A750B5A3}" name="Liz Heynes" initials="LH" userId="S::Liz.Heynes@esa.edu.au::e5ff50d5-f39a-42f6-9e9f-e790bcc8c38d" providerId="AD"/>
  <p188:author id="{71D1F6ED-493F-EB67-A9FF-345D6393CC77}" name="Charmaine Kenner" initials="CK" userId="S::Charmaine.Kenner@esa.edu.au::525cc8d2-224e-44fd-aa57-afaebc349805" providerId="AD"/>
  <p188:author id="{92D011FB-E587-8D1F-64AA-2EC6A225EA05}" name="Martine Power" initials="MP" userId="S::Martine.Power@esa.edu.au::f3410e55-3c0b-475c-b0b5-72038337e5c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E9E8"/>
    <a:srgbClr val="0E1F42"/>
    <a:srgbClr val="776AAA"/>
    <a:srgbClr val="686E63"/>
    <a:srgbClr val="4557AD"/>
    <a:srgbClr val="007FC2"/>
    <a:srgbClr val="D9ECF6"/>
    <a:srgbClr val="FFFFFF"/>
    <a:srgbClr val="0E1E42"/>
    <a:srgbClr val="5658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C9E92E0-061F-4797-B56C-D2E9AEBBA312}" v="4" dt="2025-10-01T01:51:08.4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58040" autoAdjust="0"/>
  </p:normalViewPr>
  <p:slideViewPr>
    <p:cSldViewPr snapToGrid="0">
      <p:cViewPr varScale="1">
        <p:scale>
          <a:sx n="64" d="100"/>
          <a:sy n="64" d="100"/>
        </p:scale>
        <p:origin x="2358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notesMaster" Target="notesMasters/notesMaster1.xml"/><Relationship Id="rId53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handoutMaster" Target="handoutMasters/handout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rrie Shanahan" userId="ae473d9f-76e9-476f-892f-2674ea963afc" providerId="ADAL" clId="{7E92FE40-A777-49F7-A607-43BAE7FD01FA}"/>
    <pc:docChg chg="modSld">
      <pc:chgData name="Kerrie Shanahan" userId="ae473d9f-76e9-476f-892f-2674ea963afc" providerId="ADAL" clId="{7E92FE40-A777-49F7-A607-43BAE7FD01FA}" dt="2025-08-19T03:54:35.888" v="81"/>
      <pc:docMkLst>
        <pc:docMk/>
      </pc:docMkLst>
      <pc:sldChg chg="modNotes">
        <pc:chgData name="Kerrie Shanahan" userId="ae473d9f-76e9-476f-892f-2674ea963afc" providerId="ADAL" clId="{7E92FE40-A777-49F7-A607-43BAE7FD01FA}" dt="2025-08-19T03:54:35.888" v="81"/>
        <pc:sldMkLst>
          <pc:docMk/>
          <pc:sldMk cId="103276766" sldId="486"/>
        </pc:sldMkLst>
      </pc:sldChg>
      <pc:sldChg chg="modNotes">
        <pc:chgData name="Kerrie Shanahan" userId="ae473d9f-76e9-476f-892f-2674ea963afc" providerId="ADAL" clId="{7E92FE40-A777-49F7-A607-43BAE7FD01FA}" dt="2025-08-19T03:54:35.888" v="81"/>
        <pc:sldMkLst>
          <pc:docMk/>
          <pc:sldMk cId="4259662976" sldId="487"/>
        </pc:sldMkLst>
      </pc:sldChg>
      <pc:sldChg chg="modSp mod modNotes modNotesTx">
        <pc:chgData name="Kerrie Shanahan" userId="ae473d9f-76e9-476f-892f-2674ea963afc" providerId="ADAL" clId="{7E92FE40-A777-49F7-A607-43BAE7FD01FA}" dt="2025-08-19T03:54:35.888" v="81"/>
        <pc:sldMkLst>
          <pc:docMk/>
          <pc:sldMk cId="1759574190" sldId="498"/>
        </pc:sldMkLst>
      </pc:sldChg>
      <pc:sldChg chg="modNotes">
        <pc:chgData name="Kerrie Shanahan" userId="ae473d9f-76e9-476f-892f-2674ea963afc" providerId="ADAL" clId="{7E92FE40-A777-49F7-A607-43BAE7FD01FA}" dt="2025-08-19T03:54:35.888" v="81"/>
        <pc:sldMkLst>
          <pc:docMk/>
          <pc:sldMk cId="1289959898" sldId="502"/>
        </pc:sldMkLst>
      </pc:sldChg>
      <pc:sldChg chg="modSp mod modNotesTx">
        <pc:chgData name="Kerrie Shanahan" userId="ae473d9f-76e9-476f-892f-2674ea963afc" providerId="ADAL" clId="{7E92FE40-A777-49F7-A607-43BAE7FD01FA}" dt="2025-08-19T03:51:23.580" v="14" actId="20577"/>
        <pc:sldMkLst>
          <pc:docMk/>
          <pc:sldMk cId="409148390" sldId="520"/>
        </pc:sldMkLst>
      </pc:sldChg>
      <pc:sldChg chg="addSp modSp">
        <pc:chgData name="Kerrie Shanahan" userId="ae473d9f-76e9-476f-892f-2674ea963afc" providerId="ADAL" clId="{7E92FE40-A777-49F7-A607-43BAE7FD01FA}" dt="2025-08-19T01:23:01.003" v="0" actId="164"/>
        <pc:sldMkLst>
          <pc:docMk/>
          <pc:sldMk cId="3781479621" sldId="529"/>
        </pc:sldMkLst>
      </pc:sldChg>
      <pc:sldChg chg="modNotes">
        <pc:chgData name="Kerrie Shanahan" userId="ae473d9f-76e9-476f-892f-2674ea963afc" providerId="ADAL" clId="{7E92FE40-A777-49F7-A607-43BAE7FD01FA}" dt="2025-08-19T03:54:35.888" v="81"/>
        <pc:sldMkLst>
          <pc:docMk/>
          <pc:sldMk cId="851902780" sldId="532"/>
        </pc:sldMkLst>
      </pc:sldChg>
      <pc:sldChg chg="modNotes">
        <pc:chgData name="Kerrie Shanahan" userId="ae473d9f-76e9-476f-892f-2674ea963afc" providerId="ADAL" clId="{7E92FE40-A777-49F7-A607-43BAE7FD01FA}" dt="2025-08-19T03:54:35.888" v="81"/>
        <pc:sldMkLst>
          <pc:docMk/>
          <pc:sldMk cId="3894242733" sldId="593"/>
        </pc:sldMkLst>
      </pc:sldChg>
      <pc:sldChg chg="modNotes">
        <pc:chgData name="Kerrie Shanahan" userId="ae473d9f-76e9-476f-892f-2674ea963afc" providerId="ADAL" clId="{7E92FE40-A777-49F7-A607-43BAE7FD01FA}" dt="2025-08-19T03:54:35.888" v="81"/>
        <pc:sldMkLst>
          <pc:docMk/>
          <pc:sldMk cId="3347597127" sldId="594"/>
        </pc:sldMkLst>
      </pc:sldChg>
      <pc:sldChg chg="modNotes">
        <pc:chgData name="Kerrie Shanahan" userId="ae473d9f-76e9-476f-892f-2674ea963afc" providerId="ADAL" clId="{7E92FE40-A777-49F7-A607-43BAE7FD01FA}" dt="2025-08-19T03:54:35.888" v="81"/>
        <pc:sldMkLst>
          <pc:docMk/>
          <pc:sldMk cId="1172302407" sldId="595"/>
        </pc:sldMkLst>
      </pc:sldChg>
      <pc:sldChg chg="modNotes">
        <pc:chgData name="Kerrie Shanahan" userId="ae473d9f-76e9-476f-892f-2674ea963afc" providerId="ADAL" clId="{7E92FE40-A777-49F7-A607-43BAE7FD01FA}" dt="2025-08-19T03:54:35.888" v="81"/>
        <pc:sldMkLst>
          <pc:docMk/>
          <pc:sldMk cId="1231412969" sldId="596"/>
        </pc:sldMkLst>
      </pc:sldChg>
      <pc:sldChg chg="modNotes">
        <pc:chgData name="Kerrie Shanahan" userId="ae473d9f-76e9-476f-892f-2674ea963afc" providerId="ADAL" clId="{7E92FE40-A777-49F7-A607-43BAE7FD01FA}" dt="2025-08-19T03:54:35.888" v="81"/>
        <pc:sldMkLst>
          <pc:docMk/>
          <pc:sldMk cId="3919030651" sldId="597"/>
        </pc:sldMkLst>
      </pc:sldChg>
      <pc:sldChg chg="modNotes">
        <pc:chgData name="Kerrie Shanahan" userId="ae473d9f-76e9-476f-892f-2674ea963afc" providerId="ADAL" clId="{7E92FE40-A777-49F7-A607-43BAE7FD01FA}" dt="2025-08-19T03:54:35.888" v="81"/>
        <pc:sldMkLst>
          <pc:docMk/>
          <pc:sldMk cId="509129604" sldId="598"/>
        </pc:sldMkLst>
      </pc:sldChg>
      <pc:sldChg chg="modNotes">
        <pc:chgData name="Kerrie Shanahan" userId="ae473d9f-76e9-476f-892f-2674ea963afc" providerId="ADAL" clId="{7E92FE40-A777-49F7-A607-43BAE7FD01FA}" dt="2025-08-19T03:54:35.888" v="81"/>
        <pc:sldMkLst>
          <pc:docMk/>
          <pc:sldMk cId="2976174504" sldId="601"/>
        </pc:sldMkLst>
      </pc:sldChg>
      <pc:sldChg chg="modNotes">
        <pc:chgData name="Kerrie Shanahan" userId="ae473d9f-76e9-476f-892f-2674ea963afc" providerId="ADAL" clId="{7E92FE40-A777-49F7-A607-43BAE7FD01FA}" dt="2025-08-19T03:54:35.888" v="81"/>
        <pc:sldMkLst>
          <pc:docMk/>
          <pc:sldMk cId="2613541380" sldId="604"/>
        </pc:sldMkLst>
      </pc:sldChg>
      <pc:sldChg chg="modNotes">
        <pc:chgData name="Kerrie Shanahan" userId="ae473d9f-76e9-476f-892f-2674ea963afc" providerId="ADAL" clId="{7E92FE40-A777-49F7-A607-43BAE7FD01FA}" dt="2025-08-19T03:54:35.888" v="81"/>
        <pc:sldMkLst>
          <pc:docMk/>
          <pc:sldMk cId="3401884227" sldId="607"/>
        </pc:sldMkLst>
      </pc:sldChg>
      <pc:sldChg chg="modNotes">
        <pc:chgData name="Kerrie Shanahan" userId="ae473d9f-76e9-476f-892f-2674ea963afc" providerId="ADAL" clId="{7E92FE40-A777-49F7-A607-43BAE7FD01FA}" dt="2025-08-19T03:54:35.888" v="81"/>
        <pc:sldMkLst>
          <pc:docMk/>
          <pc:sldMk cId="1046912884" sldId="608"/>
        </pc:sldMkLst>
      </pc:sldChg>
      <pc:sldChg chg="modNotes">
        <pc:chgData name="Kerrie Shanahan" userId="ae473d9f-76e9-476f-892f-2674ea963afc" providerId="ADAL" clId="{7E92FE40-A777-49F7-A607-43BAE7FD01FA}" dt="2025-08-19T03:54:35.888" v="81"/>
        <pc:sldMkLst>
          <pc:docMk/>
          <pc:sldMk cId="3157868019" sldId="609"/>
        </pc:sldMkLst>
      </pc:sldChg>
      <pc:sldChg chg="modNotes">
        <pc:chgData name="Kerrie Shanahan" userId="ae473d9f-76e9-476f-892f-2674ea963afc" providerId="ADAL" clId="{7E92FE40-A777-49F7-A607-43BAE7FD01FA}" dt="2025-08-19T03:54:35.888" v="81"/>
        <pc:sldMkLst>
          <pc:docMk/>
          <pc:sldMk cId="476662689" sldId="610"/>
        </pc:sldMkLst>
      </pc:sldChg>
      <pc:sldChg chg="modNotes">
        <pc:chgData name="Kerrie Shanahan" userId="ae473d9f-76e9-476f-892f-2674ea963afc" providerId="ADAL" clId="{7E92FE40-A777-49F7-A607-43BAE7FD01FA}" dt="2025-08-19T03:54:35.888" v="81"/>
        <pc:sldMkLst>
          <pc:docMk/>
          <pc:sldMk cId="3721790841" sldId="611"/>
        </pc:sldMkLst>
      </pc:sldChg>
      <pc:sldChg chg="modNotes">
        <pc:chgData name="Kerrie Shanahan" userId="ae473d9f-76e9-476f-892f-2674ea963afc" providerId="ADAL" clId="{7E92FE40-A777-49F7-A607-43BAE7FD01FA}" dt="2025-08-19T03:54:35.888" v="81"/>
        <pc:sldMkLst>
          <pc:docMk/>
          <pc:sldMk cId="2860714691" sldId="612"/>
        </pc:sldMkLst>
      </pc:sldChg>
      <pc:sldChg chg="modNotes">
        <pc:chgData name="Kerrie Shanahan" userId="ae473d9f-76e9-476f-892f-2674ea963afc" providerId="ADAL" clId="{7E92FE40-A777-49F7-A607-43BAE7FD01FA}" dt="2025-08-19T03:54:35.888" v="81"/>
        <pc:sldMkLst>
          <pc:docMk/>
          <pc:sldMk cId="4269274512" sldId="613"/>
        </pc:sldMkLst>
      </pc:sldChg>
      <pc:sldChg chg="modNotes">
        <pc:chgData name="Kerrie Shanahan" userId="ae473d9f-76e9-476f-892f-2674ea963afc" providerId="ADAL" clId="{7E92FE40-A777-49F7-A607-43BAE7FD01FA}" dt="2025-08-19T03:54:35.888" v="81"/>
        <pc:sldMkLst>
          <pc:docMk/>
          <pc:sldMk cId="185177671" sldId="614"/>
        </pc:sldMkLst>
      </pc:sldChg>
      <pc:sldChg chg="modNotes">
        <pc:chgData name="Kerrie Shanahan" userId="ae473d9f-76e9-476f-892f-2674ea963afc" providerId="ADAL" clId="{7E92FE40-A777-49F7-A607-43BAE7FD01FA}" dt="2025-08-19T03:54:35.888" v="81"/>
        <pc:sldMkLst>
          <pc:docMk/>
          <pc:sldMk cId="3087918965" sldId="615"/>
        </pc:sldMkLst>
      </pc:sldChg>
      <pc:sldChg chg="modNotes">
        <pc:chgData name="Kerrie Shanahan" userId="ae473d9f-76e9-476f-892f-2674ea963afc" providerId="ADAL" clId="{7E92FE40-A777-49F7-A607-43BAE7FD01FA}" dt="2025-08-19T03:54:35.888" v="81"/>
        <pc:sldMkLst>
          <pc:docMk/>
          <pc:sldMk cId="1401678748" sldId="617"/>
        </pc:sldMkLst>
      </pc:sldChg>
      <pc:sldChg chg="modNotes">
        <pc:chgData name="Kerrie Shanahan" userId="ae473d9f-76e9-476f-892f-2674ea963afc" providerId="ADAL" clId="{7E92FE40-A777-49F7-A607-43BAE7FD01FA}" dt="2025-08-19T03:54:35.888" v="81"/>
        <pc:sldMkLst>
          <pc:docMk/>
          <pc:sldMk cId="145874430" sldId="618"/>
        </pc:sldMkLst>
      </pc:sldChg>
      <pc:sldChg chg="modNotes">
        <pc:chgData name="Kerrie Shanahan" userId="ae473d9f-76e9-476f-892f-2674ea963afc" providerId="ADAL" clId="{7E92FE40-A777-49F7-A607-43BAE7FD01FA}" dt="2025-08-19T03:54:35.888" v="81"/>
        <pc:sldMkLst>
          <pc:docMk/>
          <pc:sldMk cId="3957986613" sldId="619"/>
        </pc:sldMkLst>
      </pc:sldChg>
      <pc:sldChg chg="modNotes">
        <pc:chgData name="Kerrie Shanahan" userId="ae473d9f-76e9-476f-892f-2674ea963afc" providerId="ADAL" clId="{7E92FE40-A777-49F7-A607-43BAE7FD01FA}" dt="2025-08-19T03:54:35.888" v="81"/>
        <pc:sldMkLst>
          <pc:docMk/>
          <pc:sldMk cId="3189676318" sldId="620"/>
        </pc:sldMkLst>
      </pc:sldChg>
      <pc:sldChg chg="modNotes">
        <pc:chgData name="Kerrie Shanahan" userId="ae473d9f-76e9-476f-892f-2674ea963afc" providerId="ADAL" clId="{7E92FE40-A777-49F7-A607-43BAE7FD01FA}" dt="2025-08-19T03:54:35.888" v="81"/>
        <pc:sldMkLst>
          <pc:docMk/>
          <pc:sldMk cId="58566554" sldId="622"/>
        </pc:sldMkLst>
      </pc:sldChg>
    </pc:docChg>
  </pc:docChgLst>
  <pc:docChgLst>
    <pc:chgData name="Martine Power" userId="f3410e55-3c0b-475c-b0b5-72038337e5c9" providerId="ADAL" clId="{2E5DEA61-22DC-4AE7-BC28-371E3FA25E81}"/>
    <pc:docChg chg="undo custSel modSld">
      <pc:chgData name="Martine Power" userId="f3410e55-3c0b-475c-b0b5-72038337e5c9" providerId="ADAL" clId="{2E5DEA61-22DC-4AE7-BC28-371E3FA25E81}" dt="2025-08-29T05:24:32.410" v="580" actId="20577"/>
      <pc:docMkLst>
        <pc:docMk/>
      </pc:docMkLst>
      <pc:sldChg chg="modNotesTx">
        <pc:chgData name="Martine Power" userId="f3410e55-3c0b-475c-b0b5-72038337e5c9" providerId="ADAL" clId="{2E5DEA61-22DC-4AE7-BC28-371E3FA25E81}" dt="2025-08-29T00:42:42.783" v="62" actId="113"/>
        <pc:sldMkLst>
          <pc:docMk/>
          <pc:sldMk cId="811543282" sldId="463"/>
        </pc:sldMkLst>
      </pc:sldChg>
      <pc:sldChg chg="modSp mod modNotesTx">
        <pc:chgData name="Martine Power" userId="f3410e55-3c0b-475c-b0b5-72038337e5c9" providerId="ADAL" clId="{2E5DEA61-22DC-4AE7-BC28-371E3FA25E81}" dt="2025-08-29T02:47:37.824" v="579" actId="20577"/>
        <pc:sldMkLst>
          <pc:docMk/>
          <pc:sldMk cId="1759574190" sldId="498"/>
        </pc:sldMkLst>
      </pc:sldChg>
      <pc:sldChg chg="modNotesTx">
        <pc:chgData name="Martine Power" userId="f3410e55-3c0b-475c-b0b5-72038337e5c9" providerId="ADAL" clId="{2E5DEA61-22DC-4AE7-BC28-371E3FA25E81}" dt="2025-08-29T01:08:11.655" v="149" actId="20577"/>
        <pc:sldMkLst>
          <pc:docMk/>
          <pc:sldMk cId="1289959898" sldId="502"/>
        </pc:sldMkLst>
      </pc:sldChg>
      <pc:sldChg chg="modNotesTx">
        <pc:chgData name="Martine Power" userId="f3410e55-3c0b-475c-b0b5-72038337e5c9" providerId="ADAL" clId="{2E5DEA61-22DC-4AE7-BC28-371E3FA25E81}" dt="2025-08-28T23:50:18.970" v="22" actId="113"/>
        <pc:sldMkLst>
          <pc:docMk/>
          <pc:sldMk cId="2491177883" sldId="512"/>
        </pc:sldMkLst>
      </pc:sldChg>
      <pc:sldChg chg="modNotesTx">
        <pc:chgData name="Martine Power" userId="f3410e55-3c0b-475c-b0b5-72038337e5c9" providerId="ADAL" clId="{2E5DEA61-22DC-4AE7-BC28-371E3FA25E81}" dt="2025-08-29T00:45:29.525" v="75" actId="113"/>
        <pc:sldMkLst>
          <pc:docMk/>
          <pc:sldMk cId="868684786" sldId="513"/>
        </pc:sldMkLst>
      </pc:sldChg>
      <pc:sldChg chg="modNotesTx">
        <pc:chgData name="Martine Power" userId="f3410e55-3c0b-475c-b0b5-72038337e5c9" providerId="ADAL" clId="{2E5DEA61-22DC-4AE7-BC28-371E3FA25E81}" dt="2025-08-29T02:44:04.894" v="565" actId="5793"/>
        <pc:sldMkLst>
          <pc:docMk/>
          <pc:sldMk cId="1259779433" sldId="514"/>
        </pc:sldMkLst>
      </pc:sldChg>
      <pc:sldChg chg="modNotesTx">
        <pc:chgData name="Martine Power" userId="f3410e55-3c0b-475c-b0b5-72038337e5c9" providerId="ADAL" clId="{2E5DEA61-22DC-4AE7-BC28-371E3FA25E81}" dt="2025-08-29T00:47:20.383" v="78" actId="20577"/>
        <pc:sldMkLst>
          <pc:docMk/>
          <pc:sldMk cId="1971552586" sldId="515"/>
        </pc:sldMkLst>
      </pc:sldChg>
      <pc:sldChg chg="modSp mod modNotesTx">
        <pc:chgData name="Martine Power" userId="f3410e55-3c0b-475c-b0b5-72038337e5c9" providerId="ADAL" clId="{2E5DEA61-22DC-4AE7-BC28-371E3FA25E81}" dt="2025-08-28T23:42:07.433" v="17" actId="20577"/>
        <pc:sldMkLst>
          <pc:docMk/>
          <pc:sldMk cId="409148390" sldId="520"/>
        </pc:sldMkLst>
      </pc:sldChg>
      <pc:sldChg chg="modNotesTx">
        <pc:chgData name="Martine Power" userId="f3410e55-3c0b-475c-b0b5-72038337e5c9" providerId="ADAL" clId="{2E5DEA61-22DC-4AE7-BC28-371E3FA25E81}" dt="2025-08-29T00:43:26.098" v="69" actId="20577"/>
        <pc:sldMkLst>
          <pc:docMk/>
          <pc:sldMk cId="2703624644" sldId="528"/>
        </pc:sldMkLst>
      </pc:sldChg>
      <pc:sldChg chg="modNotesTx">
        <pc:chgData name="Martine Power" userId="f3410e55-3c0b-475c-b0b5-72038337e5c9" providerId="ADAL" clId="{2E5DEA61-22DC-4AE7-BC28-371E3FA25E81}" dt="2025-08-29T00:45:05.878" v="73" actId="20577"/>
        <pc:sldMkLst>
          <pc:docMk/>
          <pc:sldMk cId="3781479621" sldId="529"/>
        </pc:sldMkLst>
      </pc:sldChg>
      <pc:sldChg chg="modNotesTx">
        <pc:chgData name="Martine Power" userId="f3410e55-3c0b-475c-b0b5-72038337e5c9" providerId="ADAL" clId="{2E5DEA61-22DC-4AE7-BC28-371E3FA25E81}" dt="2025-08-29T01:23:43.334" v="314" actId="20577"/>
        <pc:sldMkLst>
          <pc:docMk/>
          <pc:sldMk cId="851902780" sldId="532"/>
        </pc:sldMkLst>
      </pc:sldChg>
      <pc:sldChg chg="modNotesTx">
        <pc:chgData name="Martine Power" userId="f3410e55-3c0b-475c-b0b5-72038337e5c9" providerId="ADAL" clId="{2E5DEA61-22DC-4AE7-BC28-371E3FA25E81}" dt="2025-08-28T23:49:23.997" v="20" actId="113"/>
        <pc:sldMkLst>
          <pc:docMk/>
          <pc:sldMk cId="1318409677" sldId="541"/>
        </pc:sldMkLst>
      </pc:sldChg>
      <pc:sldChg chg="modNotesTx">
        <pc:chgData name="Martine Power" userId="f3410e55-3c0b-475c-b0b5-72038337e5c9" providerId="ADAL" clId="{2E5DEA61-22DC-4AE7-BC28-371E3FA25E81}" dt="2025-08-28T23:51:39.464" v="23" actId="20577"/>
        <pc:sldMkLst>
          <pc:docMk/>
          <pc:sldMk cId="3286048985" sldId="580"/>
        </pc:sldMkLst>
      </pc:sldChg>
      <pc:sldChg chg="modNotesTx">
        <pc:chgData name="Martine Power" userId="f3410e55-3c0b-475c-b0b5-72038337e5c9" providerId="ADAL" clId="{2E5DEA61-22DC-4AE7-BC28-371E3FA25E81}" dt="2025-08-29T01:32:03.538" v="404" actId="20577"/>
        <pc:sldMkLst>
          <pc:docMk/>
          <pc:sldMk cId="3894242733" sldId="593"/>
        </pc:sldMkLst>
      </pc:sldChg>
      <pc:sldChg chg="modNotesTx">
        <pc:chgData name="Martine Power" userId="f3410e55-3c0b-475c-b0b5-72038337e5c9" providerId="ADAL" clId="{2E5DEA61-22DC-4AE7-BC28-371E3FA25E81}" dt="2025-08-29T01:33:57.969" v="434" actId="20577"/>
        <pc:sldMkLst>
          <pc:docMk/>
          <pc:sldMk cId="3347597127" sldId="594"/>
        </pc:sldMkLst>
      </pc:sldChg>
      <pc:sldChg chg="modNotesTx">
        <pc:chgData name="Martine Power" userId="f3410e55-3c0b-475c-b0b5-72038337e5c9" providerId="ADAL" clId="{2E5DEA61-22DC-4AE7-BC28-371E3FA25E81}" dt="2025-08-29T01:35:39.465" v="443" actId="20577"/>
        <pc:sldMkLst>
          <pc:docMk/>
          <pc:sldMk cId="1172302407" sldId="595"/>
        </pc:sldMkLst>
      </pc:sldChg>
      <pc:sldChg chg="modNotesTx">
        <pc:chgData name="Martine Power" userId="f3410e55-3c0b-475c-b0b5-72038337e5c9" providerId="ADAL" clId="{2E5DEA61-22DC-4AE7-BC28-371E3FA25E81}" dt="2025-08-29T01:36:39.818" v="447" actId="113"/>
        <pc:sldMkLst>
          <pc:docMk/>
          <pc:sldMk cId="1231412969" sldId="596"/>
        </pc:sldMkLst>
      </pc:sldChg>
      <pc:sldChg chg="modNotesTx">
        <pc:chgData name="Martine Power" userId="f3410e55-3c0b-475c-b0b5-72038337e5c9" providerId="ADAL" clId="{2E5DEA61-22DC-4AE7-BC28-371E3FA25E81}" dt="2025-08-29T01:37:32.663" v="452" actId="20577"/>
        <pc:sldMkLst>
          <pc:docMk/>
          <pc:sldMk cId="3919030651" sldId="597"/>
        </pc:sldMkLst>
      </pc:sldChg>
      <pc:sldChg chg="modNotesTx">
        <pc:chgData name="Martine Power" userId="f3410e55-3c0b-475c-b0b5-72038337e5c9" providerId="ADAL" clId="{2E5DEA61-22DC-4AE7-BC28-371E3FA25E81}" dt="2025-08-29T01:38:46.246" v="473" actId="20577"/>
        <pc:sldMkLst>
          <pc:docMk/>
          <pc:sldMk cId="509129604" sldId="598"/>
        </pc:sldMkLst>
      </pc:sldChg>
      <pc:sldChg chg="modNotesTx">
        <pc:chgData name="Martine Power" userId="f3410e55-3c0b-475c-b0b5-72038337e5c9" providerId="ADAL" clId="{2E5DEA61-22DC-4AE7-BC28-371E3FA25E81}" dt="2025-08-29T01:42:36.717" v="502" actId="20577"/>
        <pc:sldMkLst>
          <pc:docMk/>
          <pc:sldMk cId="1699850563" sldId="599"/>
        </pc:sldMkLst>
      </pc:sldChg>
      <pc:sldChg chg="modNotesTx">
        <pc:chgData name="Martine Power" userId="f3410e55-3c0b-475c-b0b5-72038337e5c9" providerId="ADAL" clId="{2E5DEA61-22DC-4AE7-BC28-371E3FA25E81}" dt="2025-08-29T01:44:51.762" v="526" actId="20577"/>
        <pc:sldMkLst>
          <pc:docMk/>
          <pc:sldMk cId="4129055427" sldId="600"/>
        </pc:sldMkLst>
      </pc:sldChg>
      <pc:sldChg chg="modNotesTx">
        <pc:chgData name="Martine Power" userId="f3410e55-3c0b-475c-b0b5-72038337e5c9" providerId="ADAL" clId="{2E5DEA61-22DC-4AE7-BC28-371E3FA25E81}" dt="2025-08-29T05:24:32.410" v="580" actId="20577"/>
        <pc:sldMkLst>
          <pc:docMk/>
          <pc:sldMk cId="2976174504" sldId="601"/>
        </pc:sldMkLst>
      </pc:sldChg>
      <pc:sldChg chg="modNotesTx">
        <pc:chgData name="Martine Power" userId="f3410e55-3c0b-475c-b0b5-72038337e5c9" providerId="ADAL" clId="{2E5DEA61-22DC-4AE7-BC28-371E3FA25E81}" dt="2025-08-29T01:12:04.341" v="198" actId="113"/>
        <pc:sldMkLst>
          <pc:docMk/>
          <pc:sldMk cId="2613541380" sldId="604"/>
        </pc:sldMkLst>
      </pc:sldChg>
      <pc:sldChg chg="modNotesTx">
        <pc:chgData name="Martine Power" userId="f3410e55-3c0b-475c-b0b5-72038337e5c9" providerId="ADAL" clId="{2E5DEA61-22DC-4AE7-BC28-371E3FA25E81}" dt="2025-08-29T01:19:24.182" v="265" actId="20577"/>
        <pc:sldMkLst>
          <pc:docMk/>
          <pc:sldMk cId="3401884227" sldId="607"/>
        </pc:sldMkLst>
      </pc:sldChg>
      <pc:sldChg chg="modNotesTx">
        <pc:chgData name="Martine Power" userId="f3410e55-3c0b-475c-b0b5-72038337e5c9" providerId="ADAL" clId="{2E5DEA61-22DC-4AE7-BC28-371E3FA25E81}" dt="2025-08-29T01:10:20.359" v="174" actId="20577"/>
        <pc:sldMkLst>
          <pc:docMk/>
          <pc:sldMk cId="3157868019" sldId="609"/>
        </pc:sldMkLst>
      </pc:sldChg>
      <pc:sldChg chg="modNotesTx">
        <pc:chgData name="Martine Power" userId="f3410e55-3c0b-475c-b0b5-72038337e5c9" providerId="ADAL" clId="{2E5DEA61-22DC-4AE7-BC28-371E3FA25E81}" dt="2025-08-29T01:22:26.918" v="289" actId="113"/>
        <pc:sldMkLst>
          <pc:docMk/>
          <pc:sldMk cId="3721790841" sldId="611"/>
        </pc:sldMkLst>
      </pc:sldChg>
      <pc:sldChg chg="modNotesTx">
        <pc:chgData name="Martine Power" userId="f3410e55-3c0b-475c-b0b5-72038337e5c9" providerId="ADAL" clId="{2E5DEA61-22DC-4AE7-BC28-371E3FA25E81}" dt="2025-08-29T01:21:14.519" v="286" actId="20577"/>
        <pc:sldMkLst>
          <pc:docMk/>
          <pc:sldMk cId="2860714691" sldId="612"/>
        </pc:sldMkLst>
      </pc:sldChg>
      <pc:sldChg chg="modNotesTx">
        <pc:chgData name="Martine Power" userId="f3410e55-3c0b-475c-b0b5-72038337e5c9" providerId="ADAL" clId="{2E5DEA61-22DC-4AE7-BC28-371E3FA25E81}" dt="2025-08-29T01:28:59.293" v="351" actId="20577"/>
        <pc:sldMkLst>
          <pc:docMk/>
          <pc:sldMk cId="4269274512" sldId="613"/>
        </pc:sldMkLst>
      </pc:sldChg>
      <pc:sldChg chg="modNotesTx">
        <pc:chgData name="Martine Power" userId="f3410e55-3c0b-475c-b0b5-72038337e5c9" providerId="ADAL" clId="{2E5DEA61-22DC-4AE7-BC28-371E3FA25E81}" dt="2025-08-29T01:30:33.743" v="380" actId="20577"/>
        <pc:sldMkLst>
          <pc:docMk/>
          <pc:sldMk cId="3087918965" sldId="615"/>
        </pc:sldMkLst>
      </pc:sldChg>
      <pc:sldChg chg="modNotesTx">
        <pc:chgData name="Martine Power" userId="f3410e55-3c0b-475c-b0b5-72038337e5c9" providerId="ADAL" clId="{2E5DEA61-22DC-4AE7-BC28-371E3FA25E81}" dt="2025-08-29T01:06:58.292" v="132" actId="113"/>
        <pc:sldMkLst>
          <pc:docMk/>
          <pc:sldMk cId="145874430" sldId="618"/>
        </pc:sldMkLst>
      </pc:sldChg>
      <pc:sldChg chg="modNotesTx">
        <pc:chgData name="Martine Power" userId="f3410e55-3c0b-475c-b0b5-72038337e5c9" providerId="ADAL" clId="{2E5DEA61-22DC-4AE7-BC28-371E3FA25E81}" dt="2025-08-29T00:52:19.738" v="89" actId="20577"/>
        <pc:sldMkLst>
          <pc:docMk/>
          <pc:sldMk cId="3189676318" sldId="620"/>
        </pc:sldMkLst>
      </pc:sldChg>
      <pc:sldChg chg="modNotesTx">
        <pc:chgData name="Martine Power" userId="f3410e55-3c0b-475c-b0b5-72038337e5c9" providerId="ADAL" clId="{2E5DEA61-22DC-4AE7-BC28-371E3FA25E81}" dt="2025-08-29T01:18:46.806" v="244" actId="20577"/>
        <pc:sldMkLst>
          <pc:docMk/>
          <pc:sldMk cId="755058299" sldId="621"/>
        </pc:sldMkLst>
      </pc:sldChg>
    </pc:docChg>
  </pc:docChgLst>
  <pc:docChgLst>
    <pc:chgData name="Rebecca McEwan" userId="S::rebecca.mcewan@esa.edu.au::ff810c5d-fc8a-4cb6-9b96-8b31b958f764" providerId="AD" clId="Web-{9104F7FF-D571-A9E9-4B82-CE4B9C4E7EEF}"/>
    <pc:docChg chg="mod">
      <pc:chgData name="Rebecca McEwan" userId="S::rebecca.mcewan@esa.edu.au::ff810c5d-fc8a-4cb6-9b96-8b31b958f764" providerId="AD" clId="Web-{9104F7FF-D571-A9E9-4B82-CE4B9C4E7EEF}" dt="2025-08-18T23:55:27.205" v="0"/>
      <pc:docMkLst>
        <pc:docMk/>
      </pc:docMkLst>
    </pc:docChg>
  </pc:docChgLst>
  <pc:docChgLst>
    <pc:chgData name="Kerrie Shanahan" userId="ae473d9f-76e9-476f-892f-2674ea963afc" providerId="ADAL" clId="{5B64D5F6-6953-4334-B337-7B630217AFAE}"/>
    <pc:docChg chg="undo custSel delSld modSld">
      <pc:chgData name="Kerrie Shanahan" userId="ae473d9f-76e9-476f-892f-2674ea963afc" providerId="ADAL" clId="{5B64D5F6-6953-4334-B337-7B630217AFAE}" dt="2025-09-01T01:38:19.337" v="3941" actId="20577"/>
      <pc:docMkLst>
        <pc:docMk/>
      </pc:docMkLst>
      <pc:sldChg chg="addSp modSp">
        <pc:chgData name="Kerrie Shanahan" userId="ae473d9f-76e9-476f-892f-2674ea963afc" providerId="ADAL" clId="{5B64D5F6-6953-4334-B337-7B630217AFAE}" dt="2025-08-25T06:43:46.102" v="3603" actId="255"/>
        <pc:sldMkLst>
          <pc:docMk/>
          <pc:sldMk cId="811543282" sldId="463"/>
        </pc:sldMkLst>
      </pc:sldChg>
      <pc:sldChg chg="modSp modNotesTx">
        <pc:chgData name="Kerrie Shanahan" userId="ae473d9f-76e9-476f-892f-2674ea963afc" providerId="ADAL" clId="{5B64D5F6-6953-4334-B337-7B630217AFAE}" dt="2025-08-25T06:44:05.626" v="3618" actId="20577"/>
        <pc:sldMkLst>
          <pc:docMk/>
          <pc:sldMk cId="1759574190" sldId="498"/>
        </pc:sldMkLst>
      </pc:sldChg>
      <pc:sldChg chg="modSp mod modClrScheme chgLayout modNotesTx">
        <pc:chgData name="Kerrie Shanahan" userId="ae473d9f-76e9-476f-892f-2674ea963afc" providerId="ADAL" clId="{5B64D5F6-6953-4334-B337-7B630217AFAE}" dt="2025-08-26T04:10:14.210" v="3887" actId="700"/>
        <pc:sldMkLst>
          <pc:docMk/>
          <pc:sldMk cId="1289959898" sldId="502"/>
        </pc:sldMkLst>
      </pc:sldChg>
      <pc:sldChg chg="modSp">
        <pc:chgData name="Kerrie Shanahan" userId="ae473d9f-76e9-476f-892f-2674ea963afc" providerId="ADAL" clId="{5B64D5F6-6953-4334-B337-7B630217AFAE}" dt="2025-08-25T06:42:56.227" v="3564" actId="20577"/>
        <pc:sldMkLst>
          <pc:docMk/>
          <pc:sldMk cId="2491177883" sldId="512"/>
        </pc:sldMkLst>
      </pc:sldChg>
      <pc:sldChg chg="modSp">
        <pc:chgData name="Kerrie Shanahan" userId="ae473d9f-76e9-476f-892f-2674ea963afc" providerId="ADAL" clId="{5B64D5F6-6953-4334-B337-7B630217AFAE}" dt="2025-08-25T06:43:54.921" v="3610" actId="20577"/>
        <pc:sldMkLst>
          <pc:docMk/>
          <pc:sldMk cId="868684786" sldId="513"/>
        </pc:sldMkLst>
      </pc:sldChg>
      <pc:sldChg chg="modSp">
        <pc:chgData name="Kerrie Shanahan" userId="ae473d9f-76e9-476f-892f-2674ea963afc" providerId="ADAL" clId="{5B64D5F6-6953-4334-B337-7B630217AFAE}" dt="2025-08-25T06:43:58.081" v="3612" actId="20577"/>
        <pc:sldMkLst>
          <pc:docMk/>
          <pc:sldMk cId="1259779433" sldId="514"/>
        </pc:sldMkLst>
      </pc:sldChg>
      <pc:sldChg chg="modSp">
        <pc:chgData name="Kerrie Shanahan" userId="ae473d9f-76e9-476f-892f-2674ea963afc" providerId="ADAL" clId="{5B64D5F6-6953-4334-B337-7B630217AFAE}" dt="2025-08-25T06:44:00.916" v="3614" actId="20577"/>
        <pc:sldMkLst>
          <pc:docMk/>
          <pc:sldMk cId="1971552586" sldId="515"/>
        </pc:sldMkLst>
      </pc:sldChg>
      <pc:sldChg chg="modSp">
        <pc:chgData name="Kerrie Shanahan" userId="ae473d9f-76e9-476f-892f-2674ea963afc" providerId="ADAL" clId="{5B64D5F6-6953-4334-B337-7B630217AFAE}" dt="2025-08-25T06:44:03.540" v="3616" actId="20577"/>
        <pc:sldMkLst>
          <pc:docMk/>
          <pc:sldMk cId="3791891907" sldId="516"/>
        </pc:sldMkLst>
      </pc:sldChg>
      <pc:sldChg chg="modSp mod modNotesTx">
        <pc:chgData name="Kerrie Shanahan" userId="ae473d9f-76e9-476f-892f-2674ea963afc" providerId="ADAL" clId="{5B64D5F6-6953-4334-B337-7B630217AFAE}" dt="2025-08-26T05:21:04.067" v="3921" actId="20577"/>
        <pc:sldMkLst>
          <pc:docMk/>
          <pc:sldMk cId="409148390" sldId="520"/>
        </pc:sldMkLst>
      </pc:sldChg>
      <pc:sldChg chg="modSp">
        <pc:chgData name="Kerrie Shanahan" userId="ae473d9f-76e9-476f-892f-2674ea963afc" providerId="ADAL" clId="{5B64D5F6-6953-4334-B337-7B630217AFAE}" dt="2025-08-25T06:43:50.309" v="3606" actId="20577"/>
        <pc:sldMkLst>
          <pc:docMk/>
          <pc:sldMk cId="2703624644" sldId="528"/>
        </pc:sldMkLst>
      </pc:sldChg>
      <pc:sldChg chg="modSp">
        <pc:chgData name="Kerrie Shanahan" userId="ae473d9f-76e9-476f-892f-2674ea963afc" providerId="ADAL" clId="{5B64D5F6-6953-4334-B337-7B630217AFAE}" dt="2025-08-25T06:43:52.817" v="3608" actId="20577"/>
        <pc:sldMkLst>
          <pc:docMk/>
          <pc:sldMk cId="3781479621" sldId="529"/>
        </pc:sldMkLst>
      </pc:sldChg>
      <pc:sldChg chg="addSp delSp modSp mod modClrScheme chgLayout modNotesTx">
        <pc:chgData name="Kerrie Shanahan" userId="ae473d9f-76e9-476f-892f-2674ea963afc" providerId="ADAL" clId="{5B64D5F6-6953-4334-B337-7B630217AFAE}" dt="2025-08-26T04:11:09.317" v="3896" actId="700"/>
        <pc:sldMkLst>
          <pc:docMk/>
          <pc:sldMk cId="851902780" sldId="532"/>
        </pc:sldMkLst>
      </pc:sldChg>
      <pc:sldChg chg="modSp modNotesTx">
        <pc:chgData name="Kerrie Shanahan" userId="ae473d9f-76e9-476f-892f-2674ea963afc" providerId="ADAL" clId="{5B64D5F6-6953-4334-B337-7B630217AFAE}" dt="2025-09-01T00:30:32.229" v="3934"/>
        <pc:sldMkLst>
          <pc:docMk/>
          <pc:sldMk cId="1318409677" sldId="541"/>
        </pc:sldMkLst>
      </pc:sldChg>
      <pc:sldChg chg="modSp modNotesTx">
        <pc:chgData name="Kerrie Shanahan" userId="ae473d9f-76e9-476f-892f-2674ea963afc" providerId="ADAL" clId="{5B64D5F6-6953-4334-B337-7B630217AFAE}" dt="2025-08-25T06:42:50.851" v="3560" actId="20577"/>
        <pc:sldMkLst>
          <pc:docMk/>
          <pc:sldMk cId="3330237926" sldId="550"/>
        </pc:sldMkLst>
      </pc:sldChg>
      <pc:sldChg chg="modSp modNotesTx">
        <pc:chgData name="Kerrie Shanahan" userId="ae473d9f-76e9-476f-892f-2674ea963afc" providerId="ADAL" clId="{5B64D5F6-6953-4334-B337-7B630217AFAE}" dt="2025-08-25T06:42:32.084" v="3541" actId="20577"/>
        <pc:sldMkLst>
          <pc:docMk/>
          <pc:sldMk cId="2559220963" sldId="573"/>
        </pc:sldMkLst>
      </pc:sldChg>
      <pc:sldChg chg="modSp modNotesTx">
        <pc:chgData name="Kerrie Shanahan" userId="ae473d9f-76e9-476f-892f-2674ea963afc" providerId="ADAL" clId="{5B64D5F6-6953-4334-B337-7B630217AFAE}" dt="2025-08-25T06:42:35.992" v="3544" actId="20577"/>
        <pc:sldMkLst>
          <pc:docMk/>
          <pc:sldMk cId="3738028381" sldId="574"/>
        </pc:sldMkLst>
      </pc:sldChg>
      <pc:sldChg chg="modSp modNotesTx">
        <pc:chgData name="Kerrie Shanahan" userId="ae473d9f-76e9-476f-892f-2674ea963afc" providerId="ADAL" clId="{5B64D5F6-6953-4334-B337-7B630217AFAE}" dt="2025-08-25T06:42:43.176" v="3555" actId="20577"/>
        <pc:sldMkLst>
          <pc:docMk/>
          <pc:sldMk cId="965464105" sldId="575"/>
        </pc:sldMkLst>
      </pc:sldChg>
      <pc:sldChg chg="modSp modNotesTx">
        <pc:chgData name="Kerrie Shanahan" userId="ae473d9f-76e9-476f-892f-2674ea963afc" providerId="ADAL" clId="{5B64D5F6-6953-4334-B337-7B630217AFAE}" dt="2025-08-25T06:43:10.203" v="3578" actId="20577"/>
        <pc:sldMkLst>
          <pc:docMk/>
          <pc:sldMk cId="3286048985" sldId="580"/>
        </pc:sldMkLst>
      </pc:sldChg>
      <pc:sldChg chg="modSp modNotesTx">
        <pc:chgData name="Kerrie Shanahan" userId="ae473d9f-76e9-476f-892f-2674ea963afc" providerId="ADAL" clId="{5B64D5F6-6953-4334-B337-7B630217AFAE}" dt="2025-08-25T06:42:47.555" v="3558" actId="20577"/>
        <pc:sldMkLst>
          <pc:docMk/>
          <pc:sldMk cId="1612502561" sldId="588"/>
        </pc:sldMkLst>
      </pc:sldChg>
      <pc:sldChg chg="modSp mod modNotesTx">
        <pc:chgData name="Kerrie Shanahan" userId="ae473d9f-76e9-476f-892f-2674ea963afc" providerId="ADAL" clId="{5B64D5F6-6953-4334-B337-7B630217AFAE}" dt="2025-08-20T01:10:21.936" v="698" actId="114"/>
        <pc:sldMkLst>
          <pc:docMk/>
          <pc:sldMk cId="749732303" sldId="591"/>
        </pc:sldMkLst>
      </pc:sldChg>
      <pc:sldChg chg="addSp delSp modSp mod modClrScheme chgLayout modNotesTx">
        <pc:chgData name="Kerrie Shanahan" userId="ae473d9f-76e9-476f-892f-2674ea963afc" providerId="ADAL" clId="{5B64D5F6-6953-4334-B337-7B630217AFAE}" dt="2025-08-26T04:11:37.536" v="3899" actId="700"/>
        <pc:sldMkLst>
          <pc:docMk/>
          <pc:sldMk cId="3894242733" sldId="593"/>
        </pc:sldMkLst>
      </pc:sldChg>
      <pc:sldChg chg="addSp delSp modSp mod modClrScheme chgLayout modNotesTx">
        <pc:chgData name="Kerrie Shanahan" userId="ae473d9f-76e9-476f-892f-2674ea963afc" providerId="ADAL" clId="{5B64D5F6-6953-4334-B337-7B630217AFAE}" dt="2025-08-26T04:11:41.585" v="3900" actId="700"/>
        <pc:sldMkLst>
          <pc:docMk/>
          <pc:sldMk cId="3347597127" sldId="594"/>
        </pc:sldMkLst>
      </pc:sldChg>
      <pc:sldChg chg="addSp delSp modSp mod modClrScheme chgLayout modNotesTx">
        <pc:chgData name="Kerrie Shanahan" userId="ae473d9f-76e9-476f-892f-2674ea963afc" providerId="ADAL" clId="{5B64D5F6-6953-4334-B337-7B630217AFAE}" dt="2025-08-26T04:11:45.423" v="3901" actId="700"/>
        <pc:sldMkLst>
          <pc:docMk/>
          <pc:sldMk cId="1172302407" sldId="595"/>
        </pc:sldMkLst>
      </pc:sldChg>
      <pc:sldChg chg="modSp mod modClrScheme chgLayout modNotesTx">
        <pc:chgData name="Kerrie Shanahan" userId="ae473d9f-76e9-476f-892f-2674ea963afc" providerId="ADAL" clId="{5B64D5F6-6953-4334-B337-7B630217AFAE}" dt="2025-08-26T04:11:51.161" v="3902" actId="700"/>
        <pc:sldMkLst>
          <pc:docMk/>
          <pc:sldMk cId="1231412969" sldId="596"/>
        </pc:sldMkLst>
      </pc:sldChg>
      <pc:sldChg chg="modSp mod modClrScheme chgLayout">
        <pc:chgData name="Kerrie Shanahan" userId="ae473d9f-76e9-476f-892f-2674ea963afc" providerId="ADAL" clId="{5B64D5F6-6953-4334-B337-7B630217AFAE}" dt="2025-08-26T04:12:06.235" v="3904" actId="700"/>
        <pc:sldMkLst>
          <pc:docMk/>
          <pc:sldMk cId="3919030651" sldId="597"/>
        </pc:sldMkLst>
      </pc:sldChg>
      <pc:sldChg chg="modSp mod modClrScheme chgLayout modNotesTx">
        <pc:chgData name="Kerrie Shanahan" userId="ae473d9f-76e9-476f-892f-2674ea963afc" providerId="ADAL" clId="{5B64D5F6-6953-4334-B337-7B630217AFAE}" dt="2025-08-26T04:12:14.054" v="3905" actId="700"/>
        <pc:sldMkLst>
          <pc:docMk/>
          <pc:sldMk cId="509129604" sldId="598"/>
        </pc:sldMkLst>
      </pc:sldChg>
      <pc:sldChg chg="modSp mod modClrScheme chgLayout modNotesTx">
        <pc:chgData name="Kerrie Shanahan" userId="ae473d9f-76e9-476f-892f-2674ea963afc" providerId="ADAL" clId="{5B64D5F6-6953-4334-B337-7B630217AFAE}" dt="2025-09-01T01:38:19.337" v="3941" actId="20577"/>
        <pc:sldMkLst>
          <pc:docMk/>
          <pc:sldMk cId="1699850563" sldId="599"/>
        </pc:sldMkLst>
      </pc:sldChg>
      <pc:sldChg chg="addSp modSp mod modClrScheme chgLayout">
        <pc:chgData name="Kerrie Shanahan" userId="ae473d9f-76e9-476f-892f-2674ea963afc" providerId="ADAL" clId="{5B64D5F6-6953-4334-B337-7B630217AFAE}" dt="2025-08-31T23:14:20.039" v="3930" actId="700"/>
        <pc:sldMkLst>
          <pc:docMk/>
          <pc:sldMk cId="4129055427" sldId="600"/>
        </pc:sldMkLst>
      </pc:sldChg>
      <pc:sldChg chg="modSp mod modClrScheme chgLayout modNotesTx">
        <pc:chgData name="Kerrie Shanahan" userId="ae473d9f-76e9-476f-892f-2674ea963afc" providerId="ADAL" clId="{5B64D5F6-6953-4334-B337-7B630217AFAE}" dt="2025-09-01T01:28:40.877" v="3937" actId="114"/>
        <pc:sldMkLst>
          <pc:docMk/>
          <pc:sldMk cId="2976174504" sldId="601"/>
        </pc:sldMkLst>
        <pc:picChg chg="mod">
          <ac:chgData name="Kerrie Shanahan" userId="ae473d9f-76e9-476f-892f-2674ea963afc" providerId="ADAL" clId="{5B64D5F6-6953-4334-B337-7B630217AFAE}" dt="2025-09-01T01:28:21.087" v="3935" actId="14826"/>
          <ac:picMkLst>
            <pc:docMk/>
            <pc:sldMk cId="2976174504" sldId="601"/>
            <ac:picMk id="4" creationId="{65BB8110-FEFA-36EB-55C7-38AA349A6442}"/>
          </ac:picMkLst>
        </pc:picChg>
      </pc:sldChg>
      <pc:sldChg chg="modSp mod modClrScheme chgLayout">
        <pc:chgData name="Kerrie Shanahan" userId="ae473d9f-76e9-476f-892f-2674ea963afc" providerId="ADAL" clId="{5B64D5F6-6953-4334-B337-7B630217AFAE}" dt="2025-08-26T04:13:53.827" v="3907" actId="700"/>
        <pc:sldMkLst>
          <pc:docMk/>
          <pc:sldMk cId="3741046869" sldId="602"/>
        </pc:sldMkLst>
      </pc:sldChg>
      <pc:sldChg chg="modSp mod modClrScheme chgLayout">
        <pc:chgData name="Kerrie Shanahan" userId="ae473d9f-76e9-476f-892f-2674ea963afc" providerId="ADAL" clId="{5B64D5F6-6953-4334-B337-7B630217AFAE}" dt="2025-08-26T04:14:00.626" v="3908" actId="700"/>
        <pc:sldMkLst>
          <pc:docMk/>
          <pc:sldMk cId="3780688674" sldId="603"/>
        </pc:sldMkLst>
      </pc:sldChg>
      <pc:sldChg chg="modSp mod modClrScheme chgLayout modNotesTx">
        <pc:chgData name="Kerrie Shanahan" userId="ae473d9f-76e9-476f-892f-2674ea963afc" providerId="ADAL" clId="{5B64D5F6-6953-4334-B337-7B630217AFAE}" dt="2025-08-26T04:10:29.556" v="3890" actId="700"/>
        <pc:sldMkLst>
          <pc:docMk/>
          <pc:sldMk cId="2613541380" sldId="604"/>
        </pc:sldMkLst>
      </pc:sldChg>
      <pc:sldChg chg="modSp mod modClrScheme chgLayout modNotesTx">
        <pc:chgData name="Kerrie Shanahan" userId="ae473d9f-76e9-476f-892f-2674ea963afc" providerId="ADAL" clId="{5B64D5F6-6953-4334-B337-7B630217AFAE}" dt="2025-08-26T04:10:43.302" v="3892" actId="700"/>
        <pc:sldMkLst>
          <pc:docMk/>
          <pc:sldMk cId="3401884227" sldId="607"/>
        </pc:sldMkLst>
      </pc:sldChg>
      <pc:sldChg chg="modNotesTx">
        <pc:chgData name="Kerrie Shanahan" userId="ae473d9f-76e9-476f-892f-2674ea963afc" providerId="ADAL" clId="{5B64D5F6-6953-4334-B337-7B630217AFAE}" dt="2025-08-20T01:49:33.013" v="1277" actId="20577"/>
        <pc:sldMkLst>
          <pc:docMk/>
          <pc:sldMk cId="1046912884" sldId="608"/>
        </pc:sldMkLst>
      </pc:sldChg>
      <pc:sldChg chg="modSp mod modClrScheme chgLayout modNotesTx">
        <pc:chgData name="Kerrie Shanahan" userId="ae473d9f-76e9-476f-892f-2674ea963afc" providerId="ADAL" clId="{5B64D5F6-6953-4334-B337-7B630217AFAE}" dt="2025-08-26T04:10:25.197" v="3889" actId="700"/>
        <pc:sldMkLst>
          <pc:docMk/>
          <pc:sldMk cId="3157868019" sldId="609"/>
        </pc:sldMkLst>
      </pc:sldChg>
      <pc:sldChg chg="modSp mod modClrScheme chgLayout modNotesTx">
        <pc:chgData name="Kerrie Shanahan" userId="ae473d9f-76e9-476f-892f-2674ea963afc" providerId="ADAL" clId="{5B64D5F6-6953-4334-B337-7B630217AFAE}" dt="2025-08-26T04:11:03.099" v="3895" actId="700"/>
        <pc:sldMkLst>
          <pc:docMk/>
          <pc:sldMk cId="3721790841" sldId="611"/>
        </pc:sldMkLst>
      </pc:sldChg>
      <pc:sldChg chg="modSp mod modClrScheme chgLayout modNotesTx">
        <pc:chgData name="Kerrie Shanahan" userId="ae473d9f-76e9-476f-892f-2674ea963afc" providerId="ADAL" clId="{5B64D5F6-6953-4334-B337-7B630217AFAE}" dt="2025-08-26T04:10:50.411" v="3893" actId="700"/>
        <pc:sldMkLst>
          <pc:docMk/>
          <pc:sldMk cId="2860714691" sldId="612"/>
        </pc:sldMkLst>
      </pc:sldChg>
      <pc:sldChg chg="addSp delSp modSp mod modClrScheme chgLayout modNotesTx">
        <pc:chgData name="Kerrie Shanahan" userId="ae473d9f-76e9-476f-892f-2674ea963afc" providerId="ADAL" clId="{5B64D5F6-6953-4334-B337-7B630217AFAE}" dt="2025-08-26T04:11:13.538" v="3897" actId="700"/>
        <pc:sldMkLst>
          <pc:docMk/>
          <pc:sldMk cId="4269274512" sldId="613"/>
        </pc:sldMkLst>
      </pc:sldChg>
      <pc:sldChg chg="addSp delSp modSp mod modClrScheme chgLayout modNotesTx">
        <pc:chgData name="Kerrie Shanahan" userId="ae473d9f-76e9-476f-892f-2674ea963afc" providerId="ADAL" clId="{5B64D5F6-6953-4334-B337-7B630217AFAE}" dt="2025-08-26T04:11:17.289" v="3898" actId="700"/>
        <pc:sldMkLst>
          <pc:docMk/>
          <pc:sldMk cId="3087918965" sldId="615"/>
        </pc:sldMkLst>
      </pc:sldChg>
      <pc:sldChg chg="modSp mod modClrScheme chgLayout modNotesTx">
        <pc:chgData name="Kerrie Shanahan" userId="ae473d9f-76e9-476f-892f-2674ea963afc" providerId="ADAL" clId="{5B64D5F6-6953-4334-B337-7B630217AFAE}" dt="2025-08-26T04:00:07.399" v="3882" actId="700"/>
        <pc:sldMkLst>
          <pc:docMk/>
          <pc:sldMk cId="145874430" sldId="618"/>
        </pc:sldMkLst>
      </pc:sldChg>
      <pc:sldChg chg="del modNotesTx">
        <pc:chgData name="Kerrie Shanahan" userId="ae473d9f-76e9-476f-892f-2674ea963afc" providerId="ADAL" clId="{5B64D5F6-6953-4334-B337-7B630217AFAE}" dt="2025-08-20T05:40:33.014" v="1442" actId="2696"/>
        <pc:sldMkLst>
          <pc:docMk/>
          <pc:sldMk cId="3957986613" sldId="619"/>
        </pc:sldMkLst>
      </pc:sldChg>
      <pc:sldChg chg="modSp mod modClrScheme chgLayout modNotesTx">
        <pc:chgData name="Kerrie Shanahan" userId="ae473d9f-76e9-476f-892f-2674ea963afc" providerId="ADAL" clId="{5B64D5F6-6953-4334-B337-7B630217AFAE}" dt="2025-08-26T04:00:01.969" v="3881" actId="700"/>
        <pc:sldMkLst>
          <pc:docMk/>
          <pc:sldMk cId="3189676318" sldId="620"/>
        </pc:sldMkLst>
      </pc:sldChg>
      <pc:sldChg chg="modSp mod modClrScheme chgLayout modNotesTx">
        <pc:chgData name="Kerrie Shanahan" userId="ae473d9f-76e9-476f-892f-2674ea963afc" providerId="ADAL" clId="{5B64D5F6-6953-4334-B337-7B630217AFAE}" dt="2025-08-31T23:13:12.494" v="3929" actId="20577"/>
        <pc:sldMkLst>
          <pc:docMk/>
          <pc:sldMk cId="755058299" sldId="621"/>
        </pc:sldMkLst>
      </pc:sldChg>
      <pc:sldChg chg="modNotesTx">
        <pc:chgData name="Kerrie Shanahan" userId="ae473d9f-76e9-476f-892f-2674ea963afc" providerId="ADAL" clId="{5B64D5F6-6953-4334-B337-7B630217AFAE}" dt="2025-08-20T01:47:07.184" v="1268" actId="20577"/>
        <pc:sldMkLst>
          <pc:docMk/>
          <pc:sldMk cId="2417736343" sldId="621"/>
        </pc:sldMkLst>
      </pc:sldChg>
      <pc:sldChg chg="addSp delSp modSp mod modNotesTx">
        <pc:chgData name="Kerrie Shanahan" userId="ae473d9f-76e9-476f-892f-2674ea963afc" providerId="ADAL" clId="{5B64D5F6-6953-4334-B337-7B630217AFAE}" dt="2025-08-20T05:39:19.199" v="1441" actId="14100"/>
        <pc:sldMkLst>
          <pc:docMk/>
          <pc:sldMk cId="1608185032" sldId="623"/>
        </pc:sldMkLst>
      </pc:sldChg>
    </pc:docChg>
  </pc:docChgLst>
  <pc:docChgLst>
    <pc:chgData name="Rebecca McEwan" userId="ff810c5d-fc8a-4cb6-9b96-8b31b958f764" providerId="ADAL" clId="{877D2956-C904-4220-A4DC-4411CCA5F82A}"/>
    <pc:docChg chg="undo custSel addSld delSld modSld modMainMaster">
      <pc:chgData name="Rebecca McEwan" userId="ff810c5d-fc8a-4cb6-9b96-8b31b958f764" providerId="ADAL" clId="{877D2956-C904-4220-A4DC-4411CCA5F82A}" dt="2025-08-18T06:20:19.608" v="6144" actId="20577"/>
      <pc:docMkLst>
        <pc:docMk/>
      </pc:docMkLst>
      <pc:sldChg chg="modSp mod modNotesTx">
        <pc:chgData name="Rebecca McEwan" userId="ff810c5d-fc8a-4cb6-9b96-8b31b958f764" providerId="ADAL" clId="{877D2956-C904-4220-A4DC-4411CCA5F82A}" dt="2025-08-18T02:30:41.710" v="649" actId="20577"/>
        <pc:sldMkLst>
          <pc:docMk/>
          <pc:sldMk cId="1759574190" sldId="498"/>
        </pc:sldMkLst>
      </pc:sldChg>
      <pc:sldChg chg="modNotesTx">
        <pc:chgData name="Rebecca McEwan" userId="ff810c5d-fc8a-4cb6-9b96-8b31b958f764" providerId="ADAL" clId="{877D2956-C904-4220-A4DC-4411CCA5F82A}" dt="2025-08-18T06:20:19.608" v="6144" actId="20577"/>
        <pc:sldMkLst>
          <pc:docMk/>
          <pc:sldMk cId="1289959898" sldId="502"/>
        </pc:sldMkLst>
      </pc:sldChg>
      <pc:sldChg chg="modNotesTx">
        <pc:chgData name="Rebecca McEwan" userId="ff810c5d-fc8a-4cb6-9b96-8b31b958f764" providerId="ADAL" clId="{877D2956-C904-4220-A4DC-4411CCA5F82A}" dt="2025-08-18T02:23:53.112" v="346" actId="20577"/>
        <pc:sldMkLst>
          <pc:docMk/>
          <pc:sldMk cId="1971552586" sldId="515"/>
        </pc:sldMkLst>
      </pc:sldChg>
      <pc:sldChg chg="modSp mod">
        <pc:chgData name="Rebecca McEwan" userId="ff810c5d-fc8a-4cb6-9b96-8b31b958f764" providerId="ADAL" clId="{877D2956-C904-4220-A4DC-4411CCA5F82A}" dt="2025-08-18T02:15:11.522" v="182" actId="20577"/>
        <pc:sldMkLst>
          <pc:docMk/>
          <pc:sldMk cId="2703624644" sldId="528"/>
        </pc:sldMkLst>
      </pc:sldChg>
      <pc:sldChg chg="modNotesTx">
        <pc:chgData name="Rebecca McEwan" userId="ff810c5d-fc8a-4cb6-9b96-8b31b958f764" providerId="ADAL" clId="{877D2956-C904-4220-A4DC-4411CCA5F82A}" dt="2025-08-18T02:11:31.444" v="180" actId="20577"/>
        <pc:sldMkLst>
          <pc:docMk/>
          <pc:sldMk cId="3330237926" sldId="550"/>
        </pc:sldMkLst>
      </pc:sldChg>
      <pc:sldChg chg="modNotesTx">
        <pc:chgData name="Rebecca McEwan" userId="ff810c5d-fc8a-4cb6-9b96-8b31b958f764" providerId="ADAL" clId="{877D2956-C904-4220-A4DC-4411CCA5F82A}" dt="2025-08-12T23:46:27.221" v="1" actId="5793"/>
        <pc:sldMkLst>
          <pc:docMk/>
          <pc:sldMk cId="2559220963" sldId="573"/>
        </pc:sldMkLst>
      </pc:sldChg>
      <pc:sldChg chg="addSp delSp modSp mod modClrScheme chgLayout modNotesTx">
        <pc:chgData name="Rebecca McEwan" userId="ff810c5d-fc8a-4cb6-9b96-8b31b958f764" providerId="ADAL" clId="{877D2956-C904-4220-A4DC-4411CCA5F82A}" dt="2025-08-18T03:49:20.597" v="4700" actId="20577"/>
        <pc:sldMkLst>
          <pc:docMk/>
          <pc:sldMk cId="749732303" sldId="591"/>
        </pc:sldMkLst>
      </pc:sldChg>
      <pc:sldChg chg="add del modNotesTx">
        <pc:chgData name="Rebecca McEwan" userId="ff810c5d-fc8a-4cb6-9b96-8b31b958f764" providerId="ADAL" clId="{877D2956-C904-4220-A4DC-4411CCA5F82A}" dt="2025-08-18T03:32:07.846" v="3144" actId="47"/>
        <pc:sldMkLst>
          <pc:docMk/>
          <pc:sldMk cId="1682276019" sldId="616"/>
        </pc:sldMkLst>
      </pc:sldChg>
      <pc:sldChg chg="addSp modSp add mod">
        <pc:chgData name="Rebecca McEwan" userId="ff810c5d-fc8a-4cb6-9b96-8b31b958f764" providerId="ADAL" clId="{877D2956-C904-4220-A4DC-4411CCA5F82A}" dt="2025-08-18T02:54:24.047" v="1429" actId="1076"/>
        <pc:sldMkLst>
          <pc:docMk/>
          <pc:sldMk cId="1401678748" sldId="617"/>
        </pc:sldMkLst>
      </pc:sldChg>
      <pc:sldChg chg="addSp delSp modSp add mod modClrScheme chgLayout modNotesTx">
        <pc:chgData name="Rebecca McEwan" userId="ff810c5d-fc8a-4cb6-9b96-8b31b958f764" providerId="ADAL" clId="{877D2956-C904-4220-A4DC-4411CCA5F82A}" dt="2025-08-18T06:19:15.374" v="6060" actId="20577"/>
        <pc:sldMkLst>
          <pc:docMk/>
          <pc:sldMk cId="145874430" sldId="618"/>
        </pc:sldMkLst>
      </pc:sldChg>
      <pc:sldChg chg="delSp modSp add mod modNotesTx">
        <pc:chgData name="Rebecca McEwan" userId="ff810c5d-fc8a-4cb6-9b96-8b31b958f764" providerId="ADAL" clId="{877D2956-C904-4220-A4DC-4411CCA5F82A}" dt="2025-08-18T06:11:44.542" v="5726" actId="114"/>
        <pc:sldMkLst>
          <pc:docMk/>
          <pc:sldMk cId="3957986613" sldId="619"/>
        </pc:sldMkLst>
      </pc:sldChg>
      <pc:sldChg chg="add">
        <pc:chgData name="Rebecca McEwan" userId="ff810c5d-fc8a-4cb6-9b96-8b31b958f764" providerId="ADAL" clId="{877D2956-C904-4220-A4DC-4411CCA5F82A}" dt="2025-08-18T03:41:16.118" v="3374" actId="2890"/>
        <pc:sldMkLst>
          <pc:docMk/>
          <pc:sldMk cId="3189676318" sldId="620"/>
        </pc:sldMkLst>
      </pc:sldChg>
      <pc:sldMasterChg chg="modSldLayout">
        <pc:chgData name="Rebecca McEwan" userId="ff810c5d-fc8a-4cb6-9b96-8b31b958f764" providerId="ADAL" clId="{877D2956-C904-4220-A4DC-4411CCA5F82A}" dt="2025-08-18T03:24:43.407" v="2328" actId="1076"/>
        <pc:sldMasterMkLst>
          <pc:docMk/>
          <pc:sldMasterMk cId="1034081160" sldId="2147483648"/>
        </pc:sldMasterMkLst>
        <pc:sldLayoutChg chg="delSp modSp mod">
          <pc:chgData name="Rebecca McEwan" userId="ff810c5d-fc8a-4cb6-9b96-8b31b958f764" providerId="ADAL" clId="{877D2956-C904-4220-A4DC-4411CCA5F82A}" dt="2025-08-18T03:24:43.407" v="2328" actId="1076"/>
          <pc:sldLayoutMkLst>
            <pc:docMk/>
            <pc:sldMasterMk cId="1034081160" sldId="2147483648"/>
            <pc:sldLayoutMk cId="1254587019" sldId="2147483735"/>
          </pc:sldLayoutMkLst>
        </pc:sldLayoutChg>
      </pc:sldMasterChg>
    </pc:docChg>
  </pc:docChgLst>
  <pc:docChgLst>
    <pc:chgData name="Rebecca McEwan" userId="ff810c5d-fc8a-4cb6-9b96-8b31b958f764" providerId="ADAL" clId="{EC9E92E0-061F-4797-B56C-D2E9AEBBA312}"/>
    <pc:docChg chg="undo custSel modSld">
      <pc:chgData name="Rebecca McEwan" userId="ff810c5d-fc8a-4cb6-9b96-8b31b958f764" providerId="ADAL" clId="{EC9E92E0-061F-4797-B56C-D2E9AEBBA312}" dt="2025-10-01T01:51:11.437" v="16" actId="6549"/>
      <pc:docMkLst>
        <pc:docMk/>
      </pc:docMkLst>
      <pc:sldChg chg="modNotesTx">
        <pc:chgData name="Rebecca McEwan" userId="ff810c5d-fc8a-4cb6-9b96-8b31b958f764" providerId="ADAL" clId="{EC9E92E0-061F-4797-B56C-D2E9AEBBA312}" dt="2025-09-29T22:57:30.168" v="8" actId="15"/>
        <pc:sldMkLst>
          <pc:docMk/>
          <pc:sldMk cId="1759574190" sldId="498"/>
        </pc:sldMkLst>
      </pc:sldChg>
      <pc:sldChg chg="modNotesTx">
        <pc:chgData name="Rebecca McEwan" userId="ff810c5d-fc8a-4cb6-9b96-8b31b958f764" providerId="ADAL" clId="{EC9E92E0-061F-4797-B56C-D2E9AEBBA312}" dt="2025-10-01T01:51:11.437" v="16" actId="6549"/>
        <pc:sldMkLst>
          <pc:docMk/>
          <pc:sldMk cId="3738028381" sldId="574"/>
        </pc:sldMkLst>
      </pc:sldChg>
    </pc:docChg>
  </pc:docChgLst>
  <pc:docChgLst>
    <pc:chgData name="Kerrie Shanahan" userId="ae473d9f-76e9-476f-892f-2674ea963afc" providerId="ADAL" clId="{24C38DF8-D68C-4B92-BA21-F8A11D868E2B}"/>
    <pc:docChg chg="undo custSel modSld">
      <pc:chgData name="Kerrie Shanahan" userId="ae473d9f-76e9-476f-892f-2674ea963afc" providerId="ADAL" clId="{24C38DF8-D68C-4B92-BA21-F8A11D868E2B}" dt="2025-08-18T00:27:57.750" v="708" actId="20577"/>
      <pc:docMkLst>
        <pc:docMk/>
      </pc:docMkLst>
      <pc:sldChg chg="modNotesTx">
        <pc:chgData name="Kerrie Shanahan" userId="ae473d9f-76e9-476f-892f-2674ea963afc" providerId="ADAL" clId="{24C38DF8-D68C-4B92-BA21-F8A11D868E2B}" dt="2025-07-28T01:18:20.010" v="18" actId="114"/>
        <pc:sldMkLst>
          <pc:docMk/>
          <pc:sldMk cId="811543282" sldId="463"/>
        </pc:sldMkLst>
      </pc:sldChg>
      <pc:sldChg chg="modNotesTx">
        <pc:chgData name="Kerrie Shanahan" userId="ae473d9f-76e9-476f-892f-2674ea963afc" providerId="ADAL" clId="{24C38DF8-D68C-4B92-BA21-F8A11D868E2B}" dt="2025-07-29T22:26:07.478" v="580" actId="113"/>
        <pc:sldMkLst>
          <pc:docMk/>
          <pc:sldMk cId="1759574190" sldId="498"/>
        </pc:sldMkLst>
      </pc:sldChg>
      <pc:sldChg chg="modSp mod modNotesTx">
        <pc:chgData name="Kerrie Shanahan" userId="ae473d9f-76e9-476f-892f-2674ea963afc" providerId="ADAL" clId="{24C38DF8-D68C-4B92-BA21-F8A11D868E2B}" dt="2025-07-29T22:54:23.849" v="632" actId="20577"/>
        <pc:sldMkLst>
          <pc:docMk/>
          <pc:sldMk cId="1259779433" sldId="514"/>
        </pc:sldMkLst>
      </pc:sldChg>
      <pc:sldChg chg="modNotesTx">
        <pc:chgData name="Kerrie Shanahan" userId="ae473d9f-76e9-476f-892f-2674ea963afc" providerId="ADAL" clId="{24C38DF8-D68C-4B92-BA21-F8A11D868E2B}" dt="2025-07-29T05:39:14.919" v="575" actId="20577"/>
        <pc:sldMkLst>
          <pc:docMk/>
          <pc:sldMk cId="1971552586" sldId="515"/>
        </pc:sldMkLst>
      </pc:sldChg>
      <pc:sldChg chg="modSp mod modNotesTx">
        <pc:chgData name="Kerrie Shanahan" userId="ae473d9f-76e9-476f-892f-2674ea963afc" providerId="ADAL" clId="{24C38DF8-D68C-4B92-BA21-F8A11D868E2B}" dt="2025-07-29T05:19:58.666" v="559" actId="113"/>
        <pc:sldMkLst>
          <pc:docMk/>
          <pc:sldMk cId="409148390" sldId="520"/>
        </pc:sldMkLst>
      </pc:sldChg>
      <pc:sldChg chg="modSp mod modNotesTx">
        <pc:chgData name="Kerrie Shanahan" userId="ae473d9f-76e9-476f-892f-2674ea963afc" providerId="ADAL" clId="{24C38DF8-D68C-4B92-BA21-F8A11D868E2B}" dt="2025-07-28T06:37:36.865" v="531" actId="1076"/>
        <pc:sldMkLst>
          <pc:docMk/>
          <pc:sldMk cId="3781479621" sldId="529"/>
        </pc:sldMkLst>
      </pc:sldChg>
      <pc:sldChg chg="modSp mod">
        <pc:chgData name="Kerrie Shanahan" userId="ae473d9f-76e9-476f-892f-2674ea963afc" providerId="ADAL" clId="{24C38DF8-D68C-4B92-BA21-F8A11D868E2B}" dt="2025-07-28T01:40:40.748" v="419" actId="1076"/>
        <pc:sldMkLst>
          <pc:docMk/>
          <pc:sldMk cId="851902780" sldId="532"/>
        </pc:sldMkLst>
      </pc:sldChg>
      <pc:sldChg chg="modNotesTx">
        <pc:chgData name="Kerrie Shanahan" userId="ae473d9f-76e9-476f-892f-2674ea963afc" providerId="ADAL" clId="{24C38DF8-D68C-4B92-BA21-F8A11D868E2B}" dt="2025-07-28T05:52:46.517" v="524" actId="20577"/>
        <pc:sldMkLst>
          <pc:docMk/>
          <pc:sldMk cId="3330237926" sldId="550"/>
        </pc:sldMkLst>
      </pc:sldChg>
      <pc:sldChg chg="modNotesTx">
        <pc:chgData name="Kerrie Shanahan" userId="ae473d9f-76e9-476f-892f-2674ea963afc" providerId="ADAL" clId="{24C38DF8-D68C-4B92-BA21-F8A11D868E2B}" dt="2025-07-28T00:44:38.904" v="15"/>
        <pc:sldMkLst>
          <pc:docMk/>
          <pc:sldMk cId="2559220963" sldId="573"/>
        </pc:sldMkLst>
      </pc:sldChg>
      <pc:sldChg chg="modNotesTx">
        <pc:chgData name="Kerrie Shanahan" userId="ae473d9f-76e9-476f-892f-2674ea963afc" providerId="ADAL" clId="{24C38DF8-D68C-4B92-BA21-F8A11D868E2B}" dt="2025-07-29T22:41:19.359" v="586" actId="115"/>
        <pc:sldMkLst>
          <pc:docMk/>
          <pc:sldMk cId="3738028381" sldId="574"/>
        </pc:sldMkLst>
      </pc:sldChg>
      <pc:sldChg chg="modNotesTx">
        <pc:chgData name="Kerrie Shanahan" userId="ae473d9f-76e9-476f-892f-2674ea963afc" providerId="ADAL" clId="{24C38DF8-D68C-4B92-BA21-F8A11D868E2B}" dt="2025-07-29T22:41:58.945" v="631" actId="113"/>
        <pc:sldMkLst>
          <pc:docMk/>
          <pc:sldMk cId="965464105" sldId="575"/>
        </pc:sldMkLst>
      </pc:sldChg>
      <pc:sldChg chg="addSp delSp modSp mod">
        <pc:chgData name="Kerrie Shanahan" userId="ae473d9f-76e9-476f-892f-2674ea963afc" providerId="ADAL" clId="{24C38DF8-D68C-4B92-BA21-F8A11D868E2B}" dt="2025-07-29T03:53:33.944" v="547" actId="1076"/>
        <pc:sldMkLst>
          <pc:docMk/>
          <pc:sldMk cId="3286048985" sldId="580"/>
        </pc:sldMkLst>
      </pc:sldChg>
      <pc:sldChg chg="modNotesTx">
        <pc:chgData name="Kerrie Shanahan" userId="ae473d9f-76e9-476f-892f-2674ea963afc" providerId="ADAL" clId="{24C38DF8-D68C-4B92-BA21-F8A11D868E2B}" dt="2025-07-28T05:56:51.898" v="525"/>
        <pc:sldMkLst>
          <pc:docMk/>
          <pc:sldMk cId="1612502561" sldId="588"/>
        </pc:sldMkLst>
      </pc:sldChg>
      <pc:sldChg chg="addSp delSp modSp mod modNotesTx">
        <pc:chgData name="Kerrie Shanahan" userId="ae473d9f-76e9-476f-892f-2674ea963afc" providerId="ADAL" clId="{24C38DF8-D68C-4B92-BA21-F8A11D868E2B}" dt="2025-07-29T01:55:33.226" v="533" actId="478"/>
        <pc:sldMkLst>
          <pc:docMk/>
          <pc:sldMk cId="749732303" sldId="591"/>
        </pc:sldMkLst>
      </pc:sldChg>
      <pc:sldChg chg="addSp delSp modSp mod modNotesTx">
        <pc:chgData name="Kerrie Shanahan" userId="ae473d9f-76e9-476f-892f-2674ea963afc" providerId="ADAL" clId="{24C38DF8-D68C-4B92-BA21-F8A11D868E2B}" dt="2025-08-18T00:27:57.750" v="708" actId="20577"/>
        <pc:sldMkLst>
          <pc:docMk/>
          <pc:sldMk cId="3894242733" sldId="593"/>
        </pc:sldMkLst>
      </pc:sldChg>
      <pc:sldChg chg="addSp delSp modSp mod modNotesTx">
        <pc:chgData name="Kerrie Shanahan" userId="ae473d9f-76e9-476f-892f-2674ea963afc" providerId="ADAL" clId="{24C38DF8-D68C-4B92-BA21-F8A11D868E2B}" dt="2025-08-18T00:27:47.562" v="700" actId="20577"/>
        <pc:sldMkLst>
          <pc:docMk/>
          <pc:sldMk cId="3347597127" sldId="594"/>
        </pc:sldMkLst>
      </pc:sldChg>
      <pc:sldChg chg="addSp delSp modSp mod modNotesTx">
        <pc:chgData name="Kerrie Shanahan" userId="ae473d9f-76e9-476f-892f-2674ea963afc" providerId="ADAL" clId="{24C38DF8-D68C-4B92-BA21-F8A11D868E2B}" dt="2025-08-18T00:27:30.356" v="688" actId="164"/>
        <pc:sldMkLst>
          <pc:docMk/>
          <pc:sldMk cId="1172302407" sldId="595"/>
        </pc:sldMkLst>
      </pc:sldChg>
      <pc:sldChg chg="modNotesTx">
        <pc:chgData name="Kerrie Shanahan" userId="ae473d9f-76e9-476f-892f-2674ea963afc" providerId="ADAL" clId="{24C38DF8-D68C-4B92-BA21-F8A11D868E2B}" dt="2025-07-28T01:36:43.571" v="407" actId="20577"/>
        <pc:sldMkLst>
          <pc:docMk/>
          <pc:sldMk cId="2613541380" sldId="604"/>
        </pc:sldMkLst>
      </pc:sldChg>
      <pc:sldChg chg="modNotesTx">
        <pc:chgData name="Kerrie Shanahan" userId="ae473d9f-76e9-476f-892f-2674ea963afc" providerId="ADAL" clId="{24C38DF8-D68C-4B92-BA21-F8A11D868E2B}" dt="2025-07-28T01:40:13.564" v="416" actId="20577"/>
        <pc:sldMkLst>
          <pc:docMk/>
          <pc:sldMk cId="1046912884" sldId="608"/>
        </pc:sldMkLst>
      </pc:sldChg>
      <pc:sldChg chg="modNotesTx">
        <pc:chgData name="Kerrie Shanahan" userId="ae473d9f-76e9-476f-892f-2674ea963afc" providerId="ADAL" clId="{24C38DF8-D68C-4B92-BA21-F8A11D868E2B}" dt="2025-07-28T01:35:30.038" v="405" actId="313"/>
        <pc:sldMkLst>
          <pc:docMk/>
          <pc:sldMk cId="3157868019" sldId="609"/>
        </pc:sldMkLst>
      </pc:sldChg>
      <pc:sldChg chg="addSp delSp modSp mod">
        <pc:chgData name="Kerrie Shanahan" userId="ae473d9f-76e9-476f-892f-2674ea963afc" providerId="ADAL" clId="{24C38DF8-D68C-4B92-BA21-F8A11D868E2B}" dt="2025-07-28T01:45:04.186" v="422" actId="14826"/>
        <pc:sldMkLst>
          <pc:docMk/>
          <pc:sldMk cId="4269274512" sldId="613"/>
        </pc:sldMkLst>
      </pc:sldChg>
      <pc:sldChg chg="modSp mod">
        <pc:chgData name="Kerrie Shanahan" userId="ae473d9f-76e9-476f-892f-2674ea963afc" providerId="ADAL" clId="{24C38DF8-D68C-4B92-BA21-F8A11D868E2B}" dt="2025-08-13T02:27:12.315" v="645" actId="962"/>
        <pc:sldMkLst>
          <pc:docMk/>
          <pc:sldMk cId="3087918965" sldId="615"/>
        </pc:sldMkLst>
      </pc:sldChg>
    </pc:docChg>
  </pc:docChgLst>
  <pc:docChgLst>
    <pc:chgData name="Charmaine Kenner" userId="525cc8d2-224e-44fd-aa57-afaebc349805" providerId="ADAL" clId="{CCB0C3F8-D136-4BDE-BBBD-0DBC7E6EF7CD}"/>
    <pc:docChg chg="undo redo custSel addSld delSld modSld sldOrd">
      <pc:chgData name="Charmaine Kenner" userId="525cc8d2-224e-44fd-aa57-afaebc349805" providerId="ADAL" clId="{CCB0C3F8-D136-4BDE-BBBD-0DBC7E6EF7CD}" dt="2025-08-05T05:58:52.011" v="5676" actId="1076"/>
      <pc:docMkLst>
        <pc:docMk/>
      </pc:docMkLst>
      <pc:sldChg chg="del">
        <pc:chgData name="Charmaine Kenner" userId="525cc8d2-224e-44fd-aa57-afaebc349805" providerId="ADAL" clId="{CCB0C3F8-D136-4BDE-BBBD-0DBC7E6EF7CD}" dt="2025-07-24T05:44:36.443" v="4172" actId="47"/>
        <pc:sldMkLst>
          <pc:docMk/>
          <pc:sldMk cId="121607987" sldId="474"/>
        </pc:sldMkLst>
      </pc:sldChg>
      <pc:sldChg chg="del">
        <pc:chgData name="Charmaine Kenner" userId="525cc8d2-224e-44fd-aa57-afaebc349805" providerId="ADAL" clId="{CCB0C3F8-D136-4BDE-BBBD-0DBC7E6EF7CD}" dt="2025-07-24T05:44:37.377" v="4173" actId="47"/>
        <pc:sldMkLst>
          <pc:docMk/>
          <pc:sldMk cId="880313685" sldId="475"/>
        </pc:sldMkLst>
      </pc:sldChg>
      <pc:sldChg chg="del">
        <pc:chgData name="Charmaine Kenner" userId="525cc8d2-224e-44fd-aa57-afaebc349805" providerId="ADAL" clId="{CCB0C3F8-D136-4BDE-BBBD-0DBC7E6EF7CD}" dt="2025-07-24T05:44:37.986" v="4174" actId="47"/>
        <pc:sldMkLst>
          <pc:docMk/>
          <pc:sldMk cId="3581799720" sldId="476"/>
        </pc:sldMkLst>
      </pc:sldChg>
      <pc:sldChg chg="del">
        <pc:chgData name="Charmaine Kenner" userId="525cc8d2-224e-44fd-aa57-afaebc349805" providerId="ADAL" clId="{CCB0C3F8-D136-4BDE-BBBD-0DBC7E6EF7CD}" dt="2025-07-24T05:44:38.670" v="4176" actId="47"/>
        <pc:sldMkLst>
          <pc:docMk/>
          <pc:sldMk cId="133161496" sldId="477"/>
        </pc:sldMkLst>
      </pc:sldChg>
      <pc:sldChg chg="del">
        <pc:chgData name="Charmaine Kenner" userId="525cc8d2-224e-44fd-aa57-afaebc349805" providerId="ADAL" clId="{CCB0C3F8-D136-4BDE-BBBD-0DBC7E6EF7CD}" dt="2025-07-24T05:44:38.940" v="4177" actId="47"/>
        <pc:sldMkLst>
          <pc:docMk/>
          <pc:sldMk cId="3342199426" sldId="478"/>
        </pc:sldMkLst>
      </pc:sldChg>
      <pc:sldChg chg="del">
        <pc:chgData name="Charmaine Kenner" userId="525cc8d2-224e-44fd-aa57-afaebc349805" providerId="ADAL" clId="{CCB0C3F8-D136-4BDE-BBBD-0DBC7E6EF7CD}" dt="2025-07-24T05:44:39.329" v="4178" actId="47"/>
        <pc:sldMkLst>
          <pc:docMk/>
          <pc:sldMk cId="1061470866" sldId="479"/>
        </pc:sldMkLst>
      </pc:sldChg>
      <pc:sldChg chg="del">
        <pc:chgData name="Charmaine Kenner" userId="525cc8d2-224e-44fd-aa57-afaebc349805" providerId="ADAL" clId="{CCB0C3F8-D136-4BDE-BBBD-0DBC7E6EF7CD}" dt="2025-07-24T05:44:39.925" v="4180" actId="47"/>
        <pc:sldMkLst>
          <pc:docMk/>
          <pc:sldMk cId="3426776120" sldId="480"/>
        </pc:sldMkLst>
      </pc:sldChg>
      <pc:sldChg chg="del">
        <pc:chgData name="Charmaine Kenner" userId="525cc8d2-224e-44fd-aa57-afaebc349805" providerId="ADAL" clId="{CCB0C3F8-D136-4BDE-BBBD-0DBC7E6EF7CD}" dt="2025-07-24T05:44:40.517" v="4181" actId="47"/>
        <pc:sldMkLst>
          <pc:docMk/>
          <pc:sldMk cId="2954135154" sldId="481"/>
        </pc:sldMkLst>
      </pc:sldChg>
      <pc:sldChg chg="del">
        <pc:chgData name="Charmaine Kenner" userId="525cc8d2-224e-44fd-aa57-afaebc349805" providerId="ADAL" clId="{CCB0C3F8-D136-4BDE-BBBD-0DBC7E6EF7CD}" dt="2025-07-24T05:44:40.825" v="4182" actId="47"/>
        <pc:sldMkLst>
          <pc:docMk/>
          <pc:sldMk cId="1998018280" sldId="482"/>
        </pc:sldMkLst>
      </pc:sldChg>
      <pc:sldChg chg="del">
        <pc:chgData name="Charmaine Kenner" userId="525cc8d2-224e-44fd-aa57-afaebc349805" providerId="ADAL" clId="{CCB0C3F8-D136-4BDE-BBBD-0DBC7E6EF7CD}" dt="2025-07-24T05:44:41.096" v="4183" actId="47"/>
        <pc:sldMkLst>
          <pc:docMk/>
          <pc:sldMk cId="3587135087" sldId="483"/>
        </pc:sldMkLst>
      </pc:sldChg>
      <pc:sldChg chg="del">
        <pc:chgData name="Charmaine Kenner" userId="525cc8d2-224e-44fd-aa57-afaebc349805" providerId="ADAL" clId="{CCB0C3F8-D136-4BDE-BBBD-0DBC7E6EF7CD}" dt="2025-07-24T05:44:41.332" v="4184" actId="47"/>
        <pc:sldMkLst>
          <pc:docMk/>
          <pc:sldMk cId="1827811589" sldId="484"/>
        </pc:sldMkLst>
      </pc:sldChg>
      <pc:sldChg chg="del">
        <pc:chgData name="Charmaine Kenner" userId="525cc8d2-224e-44fd-aa57-afaebc349805" providerId="ADAL" clId="{CCB0C3F8-D136-4BDE-BBBD-0DBC7E6EF7CD}" dt="2025-07-24T05:44:41.579" v="4185" actId="47"/>
        <pc:sldMkLst>
          <pc:docMk/>
          <pc:sldMk cId="3377584655" sldId="485"/>
        </pc:sldMkLst>
      </pc:sldChg>
      <pc:sldChg chg="modSp add del mod modNotesTx">
        <pc:chgData name="Charmaine Kenner" userId="525cc8d2-224e-44fd-aa57-afaebc349805" providerId="ADAL" clId="{CCB0C3F8-D136-4BDE-BBBD-0DBC7E6EF7CD}" dt="2025-07-24T06:55:18.261" v="5143" actId="12"/>
        <pc:sldMkLst>
          <pc:docMk/>
          <pc:sldMk cId="103276766" sldId="486"/>
        </pc:sldMkLst>
      </pc:sldChg>
      <pc:sldChg chg="modSp add del mod modNotesTx">
        <pc:chgData name="Charmaine Kenner" userId="525cc8d2-224e-44fd-aa57-afaebc349805" providerId="ADAL" clId="{CCB0C3F8-D136-4BDE-BBBD-0DBC7E6EF7CD}" dt="2025-07-24T06:51:03.832" v="5126" actId="20577"/>
        <pc:sldMkLst>
          <pc:docMk/>
          <pc:sldMk cId="4259662976" sldId="487"/>
        </pc:sldMkLst>
      </pc:sldChg>
      <pc:sldChg chg="del">
        <pc:chgData name="Charmaine Kenner" userId="525cc8d2-224e-44fd-aa57-afaebc349805" providerId="ADAL" clId="{CCB0C3F8-D136-4BDE-BBBD-0DBC7E6EF7CD}" dt="2025-07-24T05:44:42.615" v="4188" actId="47"/>
        <pc:sldMkLst>
          <pc:docMk/>
          <pc:sldMk cId="4078040901" sldId="488"/>
        </pc:sldMkLst>
      </pc:sldChg>
      <pc:sldChg chg="del">
        <pc:chgData name="Charmaine Kenner" userId="525cc8d2-224e-44fd-aa57-afaebc349805" providerId="ADAL" clId="{CCB0C3F8-D136-4BDE-BBBD-0DBC7E6EF7CD}" dt="2025-07-24T05:44:43.367" v="4189" actId="47"/>
        <pc:sldMkLst>
          <pc:docMk/>
          <pc:sldMk cId="1278329242" sldId="489"/>
        </pc:sldMkLst>
      </pc:sldChg>
      <pc:sldChg chg="del">
        <pc:chgData name="Charmaine Kenner" userId="525cc8d2-224e-44fd-aa57-afaebc349805" providerId="ADAL" clId="{CCB0C3F8-D136-4BDE-BBBD-0DBC7E6EF7CD}" dt="2025-07-24T05:44:44.069" v="4190" actId="47"/>
        <pc:sldMkLst>
          <pc:docMk/>
          <pc:sldMk cId="508572399" sldId="490"/>
        </pc:sldMkLst>
      </pc:sldChg>
      <pc:sldChg chg="del">
        <pc:chgData name="Charmaine Kenner" userId="525cc8d2-224e-44fd-aa57-afaebc349805" providerId="ADAL" clId="{CCB0C3F8-D136-4BDE-BBBD-0DBC7E6EF7CD}" dt="2025-07-24T05:44:44.655" v="4191" actId="47"/>
        <pc:sldMkLst>
          <pc:docMk/>
          <pc:sldMk cId="1157311959" sldId="491"/>
        </pc:sldMkLst>
      </pc:sldChg>
      <pc:sldChg chg="del">
        <pc:chgData name="Charmaine Kenner" userId="525cc8d2-224e-44fd-aa57-afaebc349805" providerId="ADAL" clId="{CCB0C3F8-D136-4BDE-BBBD-0DBC7E6EF7CD}" dt="2025-07-24T05:44:45.252" v="4192" actId="47"/>
        <pc:sldMkLst>
          <pc:docMk/>
          <pc:sldMk cId="258130066" sldId="492"/>
        </pc:sldMkLst>
      </pc:sldChg>
      <pc:sldChg chg="del">
        <pc:chgData name="Charmaine Kenner" userId="525cc8d2-224e-44fd-aa57-afaebc349805" providerId="ADAL" clId="{CCB0C3F8-D136-4BDE-BBBD-0DBC7E6EF7CD}" dt="2025-07-24T05:44:45.806" v="4193" actId="47"/>
        <pc:sldMkLst>
          <pc:docMk/>
          <pc:sldMk cId="2389358011" sldId="493"/>
        </pc:sldMkLst>
      </pc:sldChg>
      <pc:sldChg chg="del">
        <pc:chgData name="Charmaine Kenner" userId="525cc8d2-224e-44fd-aa57-afaebc349805" providerId="ADAL" clId="{CCB0C3F8-D136-4BDE-BBBD-0DBC7E6EF7CD}" dt="2025-07-24T05:44:49.069" v="4194" actId="47"/>
        <pc:sldMkLst>
          <pc:docMk/>
          <pc:sldMk cId="824124811" sldId="494"/>
        </pc:sldMkLst>
      </pc:sldChg>
      <pc:sldChg chg="modSp mod modNotesTx">
        <pc:chgData name="Charmaine Kenner" userId="525cc8d2-224e-44fd-aa57-afaebc349805" providerId="ADAL" clId="{CCB0C3F8-D136-4BDE-BBBD-0DBC7E6EF7CD}" dt="2025-08-05T01:00:16.047" v="5288" actId="20577"/>
        <pc:sldMkLst>
          <pc:docMk/>
          <pc:sldMk cId="1759574190" sldId="498"/>
        </pc:sldMkLst>
      </pc:sldChg>
      <pc:sldChg chg="del">
        <pc:chgData name="Charmaine Kenner" userId="525cc8d2-224e-44fd-aa57-afaebc349805" providerId="ADAL" clId="{CCB0C3F8-D136-4BDE-BBBD-0DBC7E6EF7CD}" dt="2025-07-24T05:44:49.800" v="4195" actId="47"/>
        <pc:sldMkLst>
          <pc:docMk/>
          <pc:sldMk cId="1583021152" sldId="499"/>
        </pc:sldMkLst>
      </pc:sldChg>
      <pc:sldChg chg="add del">
        <pc:chgData name="Charmaine Kenner" userId="525cc8d2-224e-44fd-aa57-afaebc349805" providerId="ADAL" clId="{CCB0C3F8-D136-4BDE-BBBD-0DBC7E6EF7CD}" dt="2025-07-24T01:52:41.238" v="2561" actId="47"/>
        <pc:sldMkLst>
          <pc:docMk/>
          <pc:sldMk cId="2634739015" sldId="501"/>
        </pc:sldMkLst>
      </pc:sldChg>
      <pc:sldChg chg="addSp delSp modSp add mod modNotesTx">
        <pc:chgData name="Charmaine Kenner" userId="525cc8d2-224e-44fd-aa57-afaebc349805" providerId="ADAL" clId="{CCB0C3F8-D136-4BDE-BBBD-0DBC7E6EF7CD}" dt="2025-07-23T05:01:05.661" v="2342" actId="1076"/>
        <pc:sldMkLst>
          <pc:docMk/>
          <pc:sldMk cId="1289959898" sldId="502"/>
        </pc:sldMkLst>
      </pc:sldChg>
      <pc:sldChg chg="modNotesTx">
        <pc:chgData name="Charmaine Kenner" userId="525cc8d2-224e-44fd-aa57-afaebc349805" providerId="ADAL" clId="{CCB0C3F8-D136-4BDE-BBBD-0DBC7E6EF7CD}" dt="2025-07-24T01:47:41.090" v="2559" actId="20577"/>
        <pc:sldMkLst>
          <pc:docMk/>
          <pc:sldMk cId="409148390" sldId="520"/>
        </pc:sldMkLst>
      </pc:sldChg>
      <pc:sldChg chg="modSp del mod modNotesTx">
        <pc:chgData name="Charmaine Kenner" userId="525cc8d2-224e-44fd-aa57-afaebc349805" providerId="ADAL" clId="{CCB0C3F8-D136-4BDE-BBBD-0DBC7E6EF7CD}" dt="2025-07-23T02:17:53.957" v="1879" actId="47"/>
        <pc:sldMkLst>
          <pc:docMk/>
          <pc:sldMk cId="309290176" sldId="522"/>
        </pc:sldMkLst>
      </pc:sldChg>
      <pc:sldChg chg="add del">
        <pc:chgData name="Charmaine Kenner" userId="525cc8d2-224e-44fd-aa57-afaebc349805" providerId="ADAL" clId="{CCB0C3F8-D136-4BDE-BBBD-0DBC7E6EF7CD}" dt="2025-07-24T01:52:45.753" v="2562" actId="47"/>
        <pc:sldMkLst>
          <pc:docMk/>
          <pc:sldMk cId="1087708532" sldId="530"/>
        </pc:sldMkLst>
      </pc:sldChg>
      <pc:sldChg chg="add del">
        <pc:chgData name="Charmaine Kenner" userId="525cc8d2-224e-44fd-aa57-afaebc349805" providerId="ADAL" clId="{CCB0C3F8-D136-4BDE-BBBD-0DBC7E6EF7CD}" dt="2025-07-24T01:52:39.698" v="2560" actId="47"/>
        <pc:sldMkLst>
          <pc:docMk/>
          <pc:sldMk cId="26389315" sldId="531"/>
        </pc:sldMkLst>
      </pc:sldChg>
      <pc:sldChg chg="add modNotesTx">
        <pc:chgData name="Charmaine Kenner" userId="525cc8d2-224e-44fd-aa57-afaebc349805" providerId="ADAL" clId="{CCB0C3F8-D136-4BDE-BBBD-0DBC7E6EF7CD}" dt="2025-08-05T01:26:47.168" v="5340" actId="20577"/>
        <pc:sldMkLst>
          <pc:docMk/>
          <pc:sldMk cId="851902780" sldId="532"/>
        </pc:sldMkLst>
      </pc:sldChg>
      <pc:sldChg chg="del">
        <pc:chgData name="Charmaine Kenner" userId="525cc8d2-224e-44fd-aa57-afaebc349805" providerId="ADAL" clId="{CCB0C3F8-D136-4BDE-BBBD-0DBC7E6EF7CD}" dt="2025-07-24T05:44:42.002" v="4186" actId="47"/>
        <pc:sldMkLst>
          <pc:docMk/>
          <pc:sldMk cId="1011360839" sldId="539"/>
        </pc:sldMkLst>
      </pc:sldChg>
      <pc:sldChg chg="del">
        <pc:chgData name="Charmaine Kenner" userId="525cc8d2-224e-44fd-aa57-afaebc349805" providerId="ADAL" clId="{CCB0C3F8-D136-4BDE-BBBD-0DBC7E6EF7CD}" dt="2025-07-24T05:44:42.347" v="4187" actId="47"/>
        <pc:sldMkLst>
          <pc:docMk/>
          <pc:sldMk cId="352153816" sldId="540"/>
        </pc:sldMkLst>
      </pc:sldChg>
      <pc:sldChg chg="del">
        <pc:chgData name="Charmaine Kenner" userId="525cc8d2-224e-44fd-aa57-afaebc349805" providerId="ADAL" clId="{CCB0C3F8-D136-4BDE-BBBD-0DBC7E6EF7CD}" dt="2025-07-24T05:44:34.989" v="4171" actId="47"/>
        <pc:sldMkLst>
          <pc:docMk/>
          <pc:sldMk cId="2396794443" sldId="546"/>
        </pc:sldMkLst>
      </pc:sldChg>
      <pc:sldChg chg="del">
        <pc:chgData name="Charmaine Kenner" userId="525cc8d2-224e-44fd-aa57-afaebc349805" providerId="ADAL" clId="{CCB0C3F8-D136-4BDE-BBBD-0DBC7E6EF7CD}" dt="2025-07-24T05:44:38.388" v="4175" actId="47"/>
        <pc:sldMkLst>
          <pc:docMk/>
          <pc:sldMk cId="1667181054" sldId="589"/>
        </pc:sldMkLst>
      </pc:sldChg>
      <pc:sldChg chg="del">
        <pc:chgData name="Charmaine Kenner" userId="525cc8d2-224e-44fd-aa57-afaebc349805" providerId="ADAL" clId="{CCB0C3F8-D136-4BDE-BBBD-0DBC7E6EF7CD}" dt="2025-07-24T05:44:39.590" v="4179" actId="47"/>
        <pc:sldMkLst>
          <pc:docMk/>
          <pc:sldMk cId="3038722942" sldId="590"/>
        </pc:sldMkLst>
      </pc:sldChg>
      <pc:sldChg chg="addSp delSp modSp add mod modNotesTx">
        <pc:chgData name="Charmaine Kenner" userId="525cc8d2-224e-44fd-aa57-afaebc349805" providerId="ADAL" clId="{CCB0C3F8-D136-4BDE-BBBD-0DBC7E6EF7CD}" dt="2025-08-05T01:01:07.813" v="5300" actId="20577"/>
        <pc:sldMkLst>
          <pc:docMk/>
          <pc:sldMk cId="749732303" sldId="591"/>
        </pc:sldMkLst>
      </pc:sldChg>
      <pc:sldChg chg="add del">
        <pc:chgData name="Charmaine Kenner" userId="525cc8d2-224e-44fd-aa57-afaebc349805" providerId="ADAL" clId="{CCB0C3F8-D136-4BDE-BBBD-0DBC7E6EF7CD}" dt="2025-07-24T01:52:53.520" v="2563" actId="47"/>
        <pc:sldMkLst>
          <pc:docMk/>
          <pc:sldMk cId="4248374905" sldId="592"/>
        </pc:sldMkLst>
      </pc:sldChg>
      <pc:sldChg chg="add modNotesTx">
        <pc:chgData name="Charmaine Kenner" userId="525cc8d2-224e-44fd-aa57-afaebc349805" providerId="ADAL" clId="{CCB0C3F8-D136-4BDE-BBBD-0DBC7E6EF7CD}" dt="2025-08-05T05:52:34.185" v="5663" actId="20577"/>
        <pc:sldMkLst>
          <pc:docMk/>
          <pc:sldMk cId="3894242733" sldId="593"/>
        </pc:sldMkLst>
      </pc:sldChg>
      <pc:sldChg chg="add modNotesTx">
        <pc:chgData name="Charmaine Kenner" userId="525cc8d2-224e-44fd-aa57-afaebc349805" providerId="ADAL" clId="{CCB0C3F8-D136-4BDE-BBBD-0DBC7E6EF7CD}" dt="2025-08-05T02:13:37.736" v="5385" actId="20577"/>
        <pc:sldMkLst>
          <pc:docMk/>
          <pc:sldMk cId="3347597127" sldId="594"/>
        </pc:sldMkLst>
      </pc:sldChg>
      <pc:sldChg chg="add modNotesTx">
        <pc:chgData name="Charmaine Kenner" userId="525cc8d2-224e-44fd-aa57-afaebc349805" providerId="ADAL" clId="{CCB0C3F8-D136-4BDE-BBBD-0DBC7E6EF7CD}" dt="2025-08-05T02:13:43.594" v="5388" actId="20577"/>
        <pc:sldMkLst>
          <pc:docMk/>
          <pc:sldMk cId="1172302407" sldId="595"/>
        </pc:sldMkLst>
      </pc:sldChg>
      <pc:sldChg chg="modSp add mod modNotesTx">
        <pc:chgData name="Charmaine Kenner" userId="525cc8d2-224e-44fd-aa57-afaebc349805" providerId="ADAL" clId="{CCB0C3F8-D136-4BDE-BBBD-0DBC7E6EF7CD}" dt="2025-08-05T05:55:48.781" v="5664" actId="20577"/>
        <pc:sldMkLst>
          <pc:docMk/>
          <pc:sldMk cId="1231412969" sldId="596"/>
        </pc:sldMkLst>
      </pc:sldChg>
      <pc:sldChg chg="modSp add mod modNotesTx">
        <pc:chgData name="Charmaine Kenner" userId="525cc8d2-224e-44fd-aa57-afaebc349805" providerId="ADAL" clId="{CCB0C3F8-D136-4BDE-BBBD-0DBC7E6EF7CD}" dt="2025-08-05T05:25:46.435" v="5600" actId="20577"/>
        <pc:sldMkLst>
          <pc:docMk/>
          <pc:sldMk cId="3919030651" sldId="597"/>
        </pc:sldMkLst>
      </pc:sldChg>
      <pc:sldChg chg="add ord modNotesTx">
        <pc:chgData name="Charmaine Kenner" userId="525cc8d2-224e-44fd-aa57-afaebc349805" providerId="ADAL" clId="{CCB0C3F8-D136-4BDE-BBBD-0DBC7E6EF7CD}" dt="2025-08-05T05:26:26.737" v="5603" actId="20577"/>
        <pc:sldMkLst>
          <pc:docMk/>
          <pc:sldMk cId="509129604" sldId="598"/>
        </pc:sldMkLst>
      </pc:sldChg>
      <pc:sldChg chg="add modNotesTx">
        <pc:chgData name="Charmaine Kenner" userId="525cc8d2-224e-44fd-aa57-afaebc349805" providerId="ADAL" clId="{CCB0C3F8-D136-4BDE-BBBD-0DBC7E6EF7CD}" dt="2025-08-05T05:26:58.305" v="5606" actId="20577"/>
        <pc:sldMkLst>
          <pc:docMk/>
          <pc:sldMk cId="1699850563" sldId="599"/>
        </pc:sldMkLst>
      </pc:sldChg>
      <pc:sldChg chg="modSp add mod modNotesTx">
        <pc:chgData name="Charmaine Kenner" userId="525cc8d2-224e-44fd-aa57-afaebc349805" providerId="ADAL" clId="{CCB0C3F8-D136-4BDE-BBBD-0DBC7E6EF7CD}" dt="2025-08-05T05:41:01.410" v="5612" actId="20577"/>
        <pc:sldMkLst>
          <pc:docMk/>
          <pc:sldMk cId="4129055427" sldId="600"/>
        </pc:sldMkLst>
      </pc:sldChg>
      <pc:sldChg chg="addSp delSp modSp add mod modNotesTx">
        <pc:chgData name="Charmaine Kenner" userId="525cc8d2-224e-44fd-aa57-afaebc349805" providerId="ADAL" clId="{CCB0C3F8-D136-4BDE-BBBD-0DBC7E6EF7CD}" dt="2025-08-05T05:58:52.011" v="5676" actId="1076"/>
        <pc:sldMkLst>
          <pc:docMk/>
          <pc:sldMk cId="2976174504" sldId="601"/>
        </pc:sldMkLst>
      </pc:sldChg>
      <pc:sldChg chg="add">
        <pc:chgData name="Charmaine Kenner" userId="525cc8d2-224e-44fd-aa57-afaebc349805" providerId="ADAL" clId="{CCB0C3F8-D136-4BDE-BBBD-0DBC7E6EF7CD}" dt="2025-07-23T01:46:13.028" v="1763"/>
        <pc:sldMkLst>
          <pc:docMk/>
          <pc:sldMk cId="3741046869" sldId="602"/>
        </pc:sldMkLst>
      </pc:sldChg>
      <pc:sldChg chg="add">
        <pc:chgData name="Charmaine Kenner" userId="525cc8d2-224e-44fd-aa57-afaebc349805" providerId="ADAL" clId="{CCB0C3F8-D136-4BDE-BBBD-0DBC7E6EF7CD}" dt="2025-07-23T01:46:13.028" v="1763"/>
        <pc:sldMkLst>
          <pc:docMk/>
          <pc:sldMk cId="3780688674" sldId="603"/>
        </pc:sldMkLst>
      </pc:sldChg>
      <pc:sldChg chg="addSp delSp modSp add mod modNotesTx">
        <pc:chgData name="Charmaine Kenner" userId="525cc8d2-224e-44fd-aa57-afaebc349805" providerId="ADAL" clId="{CCB0C3F8-D136-4BDE-BBBD-0DBC7E6EF7CD}" dt="2025-08-05T05:51:37.102" v="5651" actId="20577"/>
        <pc:sldMkLst>
          <pc:docMk/>
          <pc:sldMk cId="2613541380" sldId="604"/>
        </pc:sldMkLst>
      </pc:sldChg>
      <pc:sldChg chg="add del">
        <pc:chgData name="Charmaine Kenner" userId="525cc8d2-224e-44fd-aa57-afaebc349805" providerId="ADAL" clId="{CCB0C3F8-D136-4BDE-BBBD-0DBC7E6EF7CD}" dt="2025-07-23T03:13:09.353" v="2141" actId="47"/>
        <pc:sldMkLst>
          <pc:docMk/>
          <pc:sldMk cId="2652714910" sldId="605"/>
        </pc:sldMkLst>
      </pc:sldChg>
      <pc:sldChg chg="add del">
        <pc:chgData name="Charmaine Kenner" userId="525cc8d2-224e-44fd-aa57-afaebc349805" providerId="ADAL" clId="{CCB0C3F8-D136-4BDE-BBBD-0DBC7E6EF7CD}" dt="2025-07-23T02:47:32.800" v="2084" actId="47"/>
        <pc:sldMkLst>
          <pc:docMk/>
          <pc:sldMk cId="2343305589" sldId="606"/>
        </pc:sldMkLst>
      </pc:sldChg>
      <pc:sldChg chg="addSp delSp modSp add mod modNotesTx">
        <pc:chgData name="Charmaine Kenner" userId="525cc8d2-224e-44fd-aa57-afaebc349805" providerId="ADAL" clId="{CCB0C3F8-D136-4BDE-BBBD-0DBC7E6EF7CD}" dt="2025-07-23T05:44:27.998" v="2442" actId="1076"/>
        <pc:sldMkLst>
          <pc:docMk/>
          <pc:sldMk cId="3401884227" sldId="607"/>
        </pc:sldMkLst>
      </pc:sldChg>
      <pc:sldChg chg="addSp delSp modSp add mod ord modNotesTx">
        <pc:chgData name="Charmaine Kenner" userId="525cc8d2-224e-44fd-aa57-afaebc349805" providerId="ADAL" clId="{CCB0C3F8-D136-4BDE-BBBD-0DBC7E6EF7CD}" dt="2025-07-23T05:52:19.156" v="2541" actId="20577"/>
        <pc:sldMkLst>
          <pc:docMk/>
          <pc:sldMk cId="1046912884" sldId="608"/>
        </pc:sldMkLst>
      </pc:sldChg>
      <pc:sldChg chg="addSp delSp modSp add mod modNotesTx">
        <pc:chgData name="Charmaine Kenner" userId="525cc8d2-224e-44fd-aa57-afaebc349805" providerId="ADAL" clId="{CCB0C3F8-D136-4BDE-BBBD-0DBC7E6EF7CD}" dt="2025-08-05T01:14:54.127" v="5329"/>
        <pc:sldMkLst>
          <pc:docMk/>
          <pc:sldMk cId="3157868019" sldId="609"/>
        </pc:sldMkLst>
      </pc:sldChg>
      <pc:sldChg chg="modSp add mod modNotesTx">
        <pc:chgData name="Charmaine Kenner" userId="525cc8d2-224e-44fd-aa57-afaebc349805" providerId="ADAL" clId="{CCB0C3F8-D136-4BDE-BBBD-0DBC7E6EF7CD}" dt="2025-08-05T05:51:55.300" v="5659" actId="20577"/>
        <pc:sldMkLst>
          <pc:docMk/>
          <pc:sldMk cId="476662689" sldId="610"/>
        </pc:sldMkLst>
      </pc:sldChg>
      <pc:sldChg chg="modSp add mod modNotesTx">
        <pc:chgData name="Charmaine Kenner" userId="525cc8d2-224e-44fd-aa57-afaebc349805" providerId="ADAL" clId="{CCB0C3F8-D136-4BDE-BBBD-0DBC7E6EF7CD}" dt="2025-07-23T05:49:14.871" v="2496" actId="20577"/>
        <pc:sldMkLst>
          <pc:docMk/>
          <pc:sldMk cId="3721790841" sldId="611"/>
        </pc:sldMkLst>
      </pc:sldChg>
      <pc:sldChg chg="add">
        <pc:chgData name="Charmaine Kenner" userId="525cc8d2-224e-44fd-aa57-afaebc349805" providerId="ADAL" clId="{CCB0C3F8-D136-4BDE-BBBD-0DBC7E6EF7CD}" dt="2025-07-23T05:49:42.799" v="2499" actId="2890"/>
        <pc:sldMkLst>
          <pc:docMk/>
          <pc:sldMk cId="2860714691" sldId="612"/>
        </pc:sldMkLst>
      </pc:sldChg>
      <pc:sldChg chg="add del">
        <pc:chgData name="Charmaine Kenner" userId="525cc8d2-224e-44fd-aa57-afaebc349805" providerId="ADAL" clId="{CCB0C3F8-D136-4BDE-BBBD-0DBC7E6EF7CD}" dt="2025-07-23T05:49:36.827" v="2498" actId="2890"/>
        <pc:sldMkLst>
          <pc:docMk/>
          <pc:sldMk cId="3580105088" sldId="612"/>
        </pc:sldMkLst>
      </pc:sldChg>
      <pc:sldChg chg="addSp modSp add mod modNotesTx">
        <pc:chgData name="Charmaine Kenner" userId="525cc8d2-224e-44fd-aa57-afaebc349805" providerId="ADAL" clId="{CCB0C3F8-D136-4BDE-BBBD-0DBC7E6EF7CD}" dt="2025-08-05T01:29:48.439" v="5342" actId="1076"/>
        <pc:sldMkLst>
          <pc:docMk/>
          <pc:sldMk cId="4269274512" sldId="613"/>
        </pc:sldMkLst>
      </pc:sldChg>
      <pc:sldChg chg="modSp add mod modNotesTx">
        <pc:chgData name="Charmaine Kenner" userId="525cc8d2-224e-44fd-aa57-afaebc349805" providerId="ADAL" clId="{CCB0C3F8-D136-4BDE-BBBD-0DBC7E6EF7CD}" dt="2025-07-24T06:56:55.977" v="5158" actId="20577"/>
        <pc:sldMkLst>
          <pc:docMk/>
          <pc:sldMk cId="185177671" sldId="614"/>
        </pc:sldMkLst>
      </pc:sldChg>
      <pc:sldChg chg="addSp modSp add mod modNotesTx">
        <pc:chgData name="Charmaine Kenner" userId="525cc8d2-224e-44fd-aa57-afaebc349805" providerId="ADAL" clId="{CCB0C3F8-D136-4BDE-BBBD-0DBC7E6EF7CD}" dt="2025-08-05T02:10:36.380" v="5380" actId="20577"/>
        <pc:sldMkLst>
          <pc:docMk/>
          <pc:sldMk cId="3087918965" sldId="615"/>
        </pc:sldMkLst>
      </pc:sldChg>
      <pc:sldMasterChg chg="delSldLayout">
        <pc:chgData name="Charmaine Kenner" userId="525cc8d2-224e-44fd-aa57-afaebc349805" providerId="ADAL" clId="{CCB0C3F8-D136-4BDE-BBBD-0DBC7E6EF7CD}" dt="2025-07-24T03:16:36.820" v="2984" actId="47"/>
        <pc:sldMasterMkLst>
          <pc:docMk/>
          <pc:sldMasterMk cId="1034081160" sldId="2147483648"/>
        </pc:sldMasterMkLst>
        <pc:sldLayoutChg chg="del">
          <pc:chgData name="Charmaine Kenner" userId="525cc8d2-224e-44fd-aa57-afaebc349805" providerId="ADAL" clId="{CCB0C3F8-D136-4BDE-BBBD-0DBC7E6EF7CD}" dt="2025-07-24T03:16:35.291" v="2983" actId="47"/>
          <pc:sldLayoutMkLst>
            <pc:docMk/>
            <pc:sldMasterMk cId="1034081160" sldId="2147483648"/>
            <pc:sldLayoutMk cId="1904246331" sldId="2147483726"/>
          </pc:sldLayoutMkLst>
        </pc:sldLayoutChg>
        <pc:sldLayoutChg chg="del">
          <pc:chgData name="Charmaine Kenner" userId="525cc8d2-224e-44fd-aa57-afaebc349805" providerId="ADAL" clId="{CCB0C3F8-D136-4BDE-BBBD-0DBC7E6EF7CD}" dt="2025-07-24T03:16:36.820" v="2984" actId="47"/>
          <pc:sldLayoutMkLst>
            <pc:docMk/>
            <pc:sldMasterMk cId="1034081160" sldId="2147483648"/>
            <pc:sldLayoutMk cId="2125716472" sldId="2147483727"/>
          </pc:sldLayoutMkLst>
        </pc:sldLayoutChg>
      </pc:sldMasterChg>
    </pc:docChg>
  </pc:docChgLst>
  <pc:docChgLst>
    <pc:chgData name="Kerrie Shanahan" userId="ae473d9f-76e9-476f-892f-2674ea963afc" providerId="ADAL" clId="{53E070C4-536B-4E6A-9FA5-B87E90D73FD8}"/>
    <pc:docChg chg="undo custSel modSld">
      <pc:chgData name="Kerrie Shanahan" userId="ae473d9f-76e9-476f-892f-2674ea963afc" providerId="ADAL" clId="{53E070C4-536B-4E6A-9FA5-B87E90D73FD8}" dt="2025-09-29T05:13:57.006" v="197" actId="20577"/>
      <pc:docMkLst>
        <pc:docMk/>
      </pc:docMkLst>
      <pc:sldChg chg="modSp mod">
        <pc:chgData name="Kerrie Shanahan" userId="ae473d9f-76e9-476f-892f-2674ea963afc" providerId="ADAL" clId="{53E070C4-536B-4E6A-9FA5-B87E90D73FD8}" dt="2025-09-02T06:04:41.843" v="23" actId="962"/>
        <pc:sldMkLst>
          <pc:docMk/>
          <pc:sldMk cId="811543282" sldId="463"/>
        </pc:sldMkLst>
        <pc:spChg chg="ord">
          <ac:chgData name="Kerrie Shanahan" userId="ae473d9f-76e9-476f-892f-2674ea963afc" providerId="ADAL" clId="{53E070C4-536B-4E6A-9FA5-B87E90D73FD8}" dt="2025-09-02T06:04:21.432" v="22"/>
          <ac:spMkLst>
            <pc:docMk/>
            <pc:sldMk cId="811543282" sldId="463"/>
            <ac:spMk id="6" creationId="{D70194E0-57F5-3FE1-797F-CAF920E722C6}"/>
          </ac:spMkLst>
        </pc:spChg>
        <pc:grpChg chg="mod">
          <ac:chgData name="Kerrie Shanahan" userId="ae473d9f-76e9-476f-892f-2674ea963afc" providerId="ADAL" clId="{53E070C4-536B-4E6A-9FA5-B87E90D73FD8}" dt="2025-09-02T06:04:41.843" v="23" actId="962"/>
          <ac:grpSpMkLst>
            <pc:docMk/>
            <pc:sldMk cId="811543282" sldId="463"/>
            <ac:grpSpMk id="2" creationId="{4A95BABD-4E59-1058-886F-4DCD18A51A3C}"/>
          </ac:grpSpMkLst>
        </pc:grpChg>
      </pc:sldChg>
      <pc:sldChg chg="modSp mod">
        <pc:chgData name="Kerrie Shanahan" userId="ae473d9f-76e9-476f-892f-2674ea963afc" providerId="ADAL" clId="{53E070C4-536B-4E6A-9FA5-B87E90D73FD8}" dt="2025-09-02T06:16:21.462" v="60" actId="962"/>
        <pc:sldMkLst>
          <pc:docMk/>
          <pc:sldMk cId="2491177883" sldId="512"/>
        </pc:sldMkLst>
        <pc:picChg chg="mod">
          <ac:chgData name="Kerrie Shanahan" userId="ae473d9f-76e9-476f-892f-2674ea963afc" providerId="ADAL" clId="{53E070C4-536B-4E6A-9FA5-B87E90D73FD8}" dt="2025-09-02T06:16:06.845" v="56" actId="962"/>
          <ac:picMkLst>
            <pc:docMk/>
            <pc:sldMk cId="2491177883" sldId="512"/>
            <ac:picMk id="4" creationId="{78E42BA6-E451-6509-097B-E3E6B6458242}"/>
          </ac:picMkLst>
        </pc:picChg>
        <pc:picChg chg="mod">
          <ac:chgData name="Kerrie Shanahan" userId="ae473d9f-76e9-476f-892f-2674ea963afc" providerId="ADAL" clId="{53E070C4-536B-4E6A-9FA5-B87E90D73FD8}" dt="2025-09-02T06:16:21.462" v="60" actId="962"/>
          <ac:picMkLst>
            <pc:docMk/>
            <pc:sldMk cId="2491177883" sldId="512"/>
            <ac:picMk id="6" creationId="{001AAAB2-A788-1B50-3A4B-3AC150D3AA67}"/>
          </ac:picMkLst>
        </pc:picChg>
        <pc:picChg chg="mod">
          <ac:chgData name="Kerrie Shanahan" userId="ae473d9f-76e9-476f-892f-2674ea963afc" providerId="ADAL" clId="{53E070C4-536B-4E6A-9FA5-B87E90D73FD8}" dt="2025-09-02T06:16:10.491" v="58" actId="962"/>
          <ac:picMkLst>
            <pc:docMk/>
            <pc:sldMk cId="2491177883" sldId="512"/>
            <ac:picMk id="8" creationId="{4D90F59D-25F5-6A96-E897-E5E59CE28451}"/>
          </ac:picMkLst>
        </pc:picChg>
      </pc:sldChg>
      <pc:sldChg chg="modSp mod">
        <pc:chgData name="Kerrie Shanahan" userId="ae473d9f-76e9-476f-892f-2674ea963afc" providerId="ADAL" clId="{53E070C4-536B-4E6A-9FA5-B87E90D73FD8}" dt="2025-09-02T06:16:56.781" v="66" actId="962"/>
        <pc:sldMkLst>
          <pc:docMk/>
          <pc:sldMk cId="868684786" sldId="513"/>
        </pc:sldMkLst>
        <pc:grpChg chg="mod">
          <ac:chgData name="Kerrie Shanahan" userId="ae473d9f-76e9-476f-892f-2674ea963afc" providerId="ADAL" clId="{53E070C4-536B-4E6A-9FA5-B87E90D73FD8}" dt="2025-09-02T06:16:56.781" v="66" actId="962"/>
          <ac:grpSpMkLst>
            <pc:docMk/>
            <pc:sldMk cId="868684786" sldId="513"/>
            <ac:grpSpMk id="4" creationId="{D0ED1D55-8946-A993-3F60-40DE560FFE88}"/>
          </ac:grpSpMkLst>
        </pc:grpChg>
      </pc:sldChg>
      <pc:sldChg chg="modSp mod">
        <pc:chgData name="Kerrie Shanahan" userId="ae473d9f-76e9-476f-892f-2674ea963afc" providerId="ADAL" clId="{53E070C4-536B-4E6A-9FA5-B87E90D73FD8}" dt="2025-09-29T05:13:34.956" v="170" actId="20577"/>
        <pc:sldMkLst>
          <pc:docMk/>
          <pc:sldMk cId="409148390" sldId="520"/>
        </pc:sldMkLst>
        <pc:spChg chg="ord">
          <ac:chgData name="Kerrie Shanahan" userId="ae473d9f-76e9-476f-892f-2674ea963afc" providerId="ADAL" clId="{53E070C4-536B-4E6A-9FA5-B87E90D73FD8}" dt="2025-09-02T06:01:07.111" v="0"/>
          <ac:spMkLst>
            <pc:docMk/>
            <pc:sldMk cId="409148390" sldId="520"/>
            <ac:spMk id="3" creationId="{6CE04F75-D097-29CA-38D7-FFB53916E1DF}"/>
          </ac:spMkLst>
        </pc:spChg>
        <pc:spChg chg="mod">
          <ac:chgData name="Kerrie Shanahan" userId="ae473d9f-76e9-476f-892f-2674ea963afc" providerId="ADAL" clId="{53E070C4-536B-4E6A-9FA5-B87E90D73FD8}" dt="2025-09-29T05:13:34.956" v="170" actId="20577"/>
          <ac:spMkLst>
            <pc:docMk/>
            <pc:sldMk cId="409148390" sldId="520"/>
            <ac:spMk id="6" creationId="{3E192CB3-B945-9406-F3AE-9F952F274A67}"/>
          </ac:spMkLst>
        </pc:spChg>
      </pc:sldChg>
      <pc:sldChg chg="modSp mod">
        <pc:chgData name="Kerrie Shanahan" userId="ae473d9f-76e9-476f-892f-2674ea963afc" providerId="ADAL" clId="{53E070C4-536B-4E6A-9FA5-B87E90D73FD8}" dt="2025-09-02T06:16:33.567" v="62" actId="962"/>
        <pc:sldMkLst>
          <pc:docMk/>
          <pc:sldMk cId="2703624644" sldId="528"/>
        </pc:sldMkLst>
        <pc:grpChg chg="mod">
          <ac:chgData name="Kerrie Shanahan" userId="ae473d9f-76e9-476f-892f-2674ea963afc" providerId="ADAL" clId="{53E070C4-536B-4E6A-9FA5-B87E90D73FD8}" dt="2025-09-02T06:16:33.567" v="62" actId="962"/>
          <ac:grpSpMkLst>
            <pc:docMk/>
            <pc:sldMk cId="2703624644" sldId="528"/>
            <ac:grpSpMk id="4" creationId="{583F37B5-A921-A373-70FE-56072ED444D2}"/>
          </ac:grpSpMkLst>
        </pc:grpChg>
      </pc:sldChg>
      <pc:sldChg chg="modSp mod">
        <pc:chgData name="Kerrie Shanahan" userId="ae473d9f-76e9-476f-892f-2674ea963afc" providerId="ADAL" clId="{53E070C4-536B-4E6A-9FA5-B87E90D73FD8}" dt="2025-09-02T06:16:47.759" v="64" actId="962"/>
        <pc:sldMkLst>
          <pc:docMk/>
          <pc:sldMk cId="3781479621" sldId="529"/>
        </pc:sldMkLst>
        <pc:grpChg chg="mod">
          <ac:chgData name="Kerrie Shanahan" userId="ae473d9f-76e9-476f-892f-2674ea963afc" providerId="ADAL" clId="{53E070C4-536B-4E6A-9FA5-B87E90D73FD8}" dt="2025-09-02T06:16:47.759" v="64" actId="962"/>
          <ac:grpSpMkLst>
            <pc:docMk/>
            <pc:sldMk cId="3781479621" sldId="529"/>
            <ac:grpSpMk id="8" creationId="{66689AA4-CA39-DE80-8C16-F73C6610A8F8}"/>
          </ac:grpSpMkLst>
        </pc:grpChg>
      </pc:sldChg>
      <pc:sldChg chg="modSp mod">
        <pc:chgData name="Kerrie Shanahan" userId="ae473d9f-76e9-476f-892f-2674ea963afc" providerId="ADAL" clId="{53E070C4-536B-4E6A-9FA5-B87E90D73FD8}" dt="2025-09-02T06:16:02.366" v="54" actId="962"/>
        <pc:sldMkLst>
          <pc:docMk/>
          <pc:sldMk cId="1318409677" sldId="541"/>
        </pc:sldMkLst>
        <pc:grpChg chg="mod">
          <ac:chgData name="Kerrie Shanahan" userId="ae473d9f-76e9-476f-892f-2674ea963afc" providerId="ADAL" clId="{53E070C4-536B-4E6A-9FA5-B87E90D73FD8}" dt="2025-09-02T06:16:02.366" v="54" actId="962"/>
          <ac:grpSpMkLst>
            <pc:docMk/>
            <pc:sldMk cId="1318409677" sldId="541"/>
            <ac:grpSpMk id="6" creationId="{F6E4324F-4AEF-E022-2C0B-CAA28F08DED7}"/>
          </ac:grpSpMkLst>
        </pc:grpChg>
      </pc:sldChg>
      <pc:sldChg chg="modSp mod">
        <pc:chgData name="Kerrie Shanahan" userId="ae473d9f-76e9-476f-892f-2674ea963afc" providerId="ADAL" clId="{53E070C4-536B-4E6A-9FA5-B87E90D73FD8}" dt="2025-09-29T05:13:41.172" v="176" actId="20577"/>
        <pc:sldMkLst>
          <pc:docMk/>
          <pc:sldMk cId="2559220963" sldId="573"/>
        </pc:sldMkLst>
        <pc:spChg chg="mod">
          <ac:chgData name="Kerrie Shanahan" userId="ae473d9f-76e9-476f-892f-2674ea963afc" providerId="ADAL" clId="{53E070C4-536B-4E6A-9FA5-B87E90D73FD8}" dt="2025-09-29T05:13:41.172" v="176" actId="20577"/>
          <ac:spMkLst>
            <pc:docMk/>
            <pc:sldMk cId="2559220963" sldId="573"/>
            <ac:spMk id="2" creationId="{370703F5-54EA-1A0D-EF89-8E5768C88B96}"/>
          </ac:spMkLst>
        </pc:spChg>
        <pc:spChg chg="mod">
          <ac:chgData name="Kerrie Shanahan" userId="ae473d9f-76e9-476f-892f-2674ea963afc" providerId="ADAL" clId="{53E070C4-536B-4E6A-9FA5-B87E90D73FD8}" dt="2025-09-02T06:01:45.838" v="3" actId="962"/>
          <ac:spMkLst>
            <pc:docMk/>
            <pc:sldMk cId="2559220963" sldId="573"/>
            <ac:spMk id="6" creationId="{894AF08E-4B9D-1104-C40E-4F5C9538DBFC}"/>
          </ac:spMkLst>
        </pc:spChg>
        <pc:picChg chg="mod ord">
          <ac:chgData name="Kerrie Shanahan" userId="ae473d9f-76e9-476f-892f-2674ea963afc" providerId="ADAL" clId="{53E070C4-536B-4E6A-9FA5-B87E90D73FD8}" dt="2025-09-02T06:01:44.084" v="2"/>
          <ac:picMkLst>
            <pc:docMk/>
            <pc:sldMk cId="2559220963" sldId="573"/>
            <ac:picMk id="5" creationId="{07A29F01-1837-0D8E-BACC-8FA43F809A6C}"/>
          </ac:picMkLst>
        </pc:picChg>
      </pc:sldChg>
      <pc:sldChg chg="modSp mod">
        <pc:chgData name="Kerrie Shanahan" userId="ae473d9f-76e9-476f-892f-2674ea963afc" providerId="ADAL" clId="{53E070C4-536B-4E6A-9FA5-B87E90D73FD8}" dt="2025-09-29T05:13:43.952" v="183" actId="20577"/>
        <pc:sldMkLst>
          <pc:docMk/>
          <pc:sldMk cId="3738028381" sldId="574"/>
        </pc:sldMkLst>
        <pc:spChg chg="mod">
          <ac:chgData name="Kerrie Shanahan" userId="ae473d9f-76e9-476f-892f-2674ea963afc" providerId="ADAL" clId="{53E070C4-536B-4E6A-9FA5-B87E90D73FD8}" dt="2025-09-29T05:13:43.952" v="183" actId="20577"/>
          <ac:spMkLst>
            <pc:docMk/>
            <pc:sldMk cId="3738028381" sldId="574"/>
            <ac:spMk id="2" creationId="{370703F5-54EA-1A0D-EF89-8E5768C88B96}"/>
          </ac:spMkLst>
        </pc:spChg>
        <pc:spChg chg="ord">
          <ac:chgData name="Kerrie Shanahan" userId="ae473d9f-76e9-476f-892f-2674ea963afc" providerId="ADAL" clId="{53E070C4-536B-4E6A-9FA5-B87E90D73FD8}" dt="2025-09-02T06:02:13.001" v="7"/>
          <ac:spMkLst>
            <pc:docMk/>
            <pc:sldMk cId="3738028381" sldId="574"/>
            <ac:spMk id="7" creationId="{644C6B4F-AA75-55A2-3AF9-71267EA498BA}"/>
          </ac:spMkLst>
        </pc:spChg>
        <pc:spChg chg="mod">
          <ac:chgData name="Kerrie Shanahan" userId="ae473d9f-76e9-476f-892f-2674ea963afc" providerId="ADAL" clId="{53E070C4-536B-4E6A-9FA5-B87E90D73FD8}" dt="2025-09-02T06:02:14.349" v="8" actId="962"/>
          <ac:spMkLst>
            <pc:docMk/>
            <pc:sldMk cId="3738028381" sldId="574"/>
            <ac:spMk id="10" creationId="{6B4C7CBB-C955-12E5-096A-1B01C655EAEA}"/>
          </ac:spMkLst>
        </pc:spChg>
        <pc:picChg chg="mod ord">
          <ac:chgData name="Kerrie Shanahan" userId="ae473d9f-76e9-476f-892f-2674ea963afc" providerId="ADAL" clId="{53E070C4-536B-4E6A-9FA5-B87E90D73FD8}" dt="2025-09-02T06:02:10.509" v="6"/>
          <ac:picMkLst>
            <pc:docMk/>
            <pc:sldMk cId="3738028381" sldId="574"/>
            <ac:picMk id="6" creationId="{70CB3F46-0ED5-F06B-81F8-5DD17FFE0E9C}"/>
          </ac:picMkLst>
        </pc:picChg>
      </pc:sldChg>
      <pc:sldChg chg="modSp mod">
        <pc:chgData name="Kerrie Shanahan" userId="ae473d9f-76e9-476f-892f-2674ea963afc" providerId="ADAL" clId="{53E070C4-536B-4E6A-9FA5-B87E90D73FD8}" dt="2025-09-29T05:13:47.309" v="190" actId="20577"/>
        <pc:sldMkLst>
          <pc:docMk/>
          <pc:sldMk cId="965464105" sldId="575"/>
        </pc:sldMkLst>
        <pc:spChg chg="mod">
          <ac:chgData name="Kerrie Shanahan" userId="ae473d9f-76e9-476f-892f-2674ea963afc" providerId="ADAL" clId="{53E070C4-536B-4E6A-9FA5-B87E90D73FD8}" dt="2025-09-29T05:13:47.309" v="190" actId="20577"/>
          <ac:spMkLst>
            <pc:docMk/>
            <pc:sldMk cId="965464105" sldId="575"/>
            <ac:spMk id="2" creationId="{370703F5-54EA-1A0D-EF89-8E5768C88B96}"/>
          </ac:spMkLst>
        </pc:spChg>
        <pc:spChg chg="ord">
          <ac:chgData name="Kerrie Shanahan" userId="ae473d9f-76e9-476f-892f-2674ea963afc" providerId="ADAL" clId="{53E070C4-536B-4E6A-9FA5-B87E90D73FD8}" dt="2025-09-02T06:03:09.489" v="10"/>
          <ac:spMkLst>
            <pc:docMk/>
            <pc:sldMk cId="965464105" sldId="575"/>
            <ac:spMk id="4" creationId="{51E41F7C-34E1-6669-47B6-334F76DAA9FD}"/>
          </ac:spMkLst>
        </pc:spChg>
        <pc:spChg chg="mod">
          <ac:chgData name="Kerrie Shanahan" userId="ae473d9f-76e9-476f-892f-2674ea963afc" providerId="ADAL" clId="{53E070C4-536B-4E6A-9FA5-B87E90D73FD8}" dt="2025-09-02T06:15:45.641" v="52" actId="962"/>
          <ac:spMkLst>
            <pc:docMk/>
            <pc:sldMk cId="965464105" sldId="575"/>
            <ac:spMk id="6" creationId="{773EE6ED-5FFA-F264-EA86-D28B05A41260}"/>
          </ac:spMkLst>
        </pc:spChg>
        <pc:picChg chg="mod">
          <ac:chgData name="Kerrie Shanahan" userId="ae473d9f-76e9-476f-892f-2674ea963afc" providerId="ADAL" clId="{53E070C4-536B-4E6A-9FA5-B87E90D73FD8}" dt="2025-09-02T06:02:52.219" v="9" actId="962"/>
          <ac:picMkLst>
            <pc:docMk/>
            <pc:sldMk cId="965464105" sldId="575"/>
            <ac:picMk id="13" creationId="{90166597-D709-CF96-D822-9E2FE685FD71}"/>
          </ac:picMkLst>
        </pc:picChg>
      </pc:sldChg>
      <pc:sldChg chg="modSp mod">
        <pc:chgData name="Kerrie Shanahan" userId="ae473d9f-76e9-476f-892f-2674ea963afc" providerId="ADAL" clId="{53E070C4-536B-4E6A-9FA5-B87E90D73FD8}" dt="2025-09-02T06:04:09.973" v="19" actId="962"/>
        <pc:sldMkLst>
          <pc:docMk/>
          <pc:sldMk cId="3286048985" sldId="580"/>
        </pc:sldMkLst>
        <pc:spChg chg="mod">
          <ac:chgData name="Kerrie Shanahan" userId="ae473d9f-76e9-476f-892f-2674ea963afc" providerId="ADAL" clId="{53E070C4-536B-4E6A-9FA5-B87E90D73FD8}" dt="2025-09-02T06:03:57.092" v="16" actId="962"/>
          <ac:spMkLst>
            <pc:docMk/>
            <pc:sldMk cId="3286048985" sldId="580"/>
            <ac:spMk id="10" creationId="{766864E7-43C6-E0E4-766D-7C07E784A1BB}"/>
          </ac:spMkLst>
        </pc:spChg>
        <pc:grpChg chg="mod ord">
          <ac:chgData name="Kerrie Shanahan" userId="ae473d9f-76e9-476f-892f-2674ea963afc" providerId="ADAL" clId="{53E070C4-536B-4E6A-9FA5-B87E90D73FD8}" dt="2025-09-02T06:04:09.973" v="19" actId="962"/>
          <ac:grpSpMkLst>
            <pc:docMk/>
            <pc:sldMk cId="3286048985" sldId="580"/>
            <ac:grpSpMk id="3" creationId="{9B0962EF-A0E9-F4D2-2364-0994860AAFAE}"/>
          </ac:grpSpMkLst>
        </pc:grpChg>
        <pc:grpChg chg="mod">
          <ac:chgData name="Kerrie Shanahan" userId="ae473d9f-76e9-476f-892f-2674ea963afc" providerId="ADAL" clId="{53E070C4-536B-4E6A-9FA5-B87E90D73FD8}" dt="2025-09-02T06:04:08.286" v="17" actId="962"/>
          <ac:grpSpMkLst>
            <pc:docMk/>
            <pc:sldMk cId="3286048985" sldId="580"/>
            <ac:grpSpMk id="19" creationId="{81FE3FCF-7832-4BBA-0C12-0ACAC402B9CC}"/>
          </ac:grpSpMkLst>
        </pc:grpChg>
      </pc:sldChg>
      <pc:sldChg chg="addSp delSp modSp mod">
        <pc:chgData name="Kerrie Shanahan" userId="ae473d9f-76e9-476f-892f-2674ea963afc" providerId="ADAL" clId="{53E070C4-536B-4E6A-9FA5-B87E90D73FD8}" dt="2025-09-29T05:13:57.006" v="197" actId="20577"/>
        <pc:sldMkLst>
          <pc:docMk/>
          <pc:sldMk cId="1612502561" sldId="588"/>
        </pc:sldMkLst>
        <pc:spChg chg="mod">
          <ac:chgData name="Kerrie Shanahan" userId="ae473d9f-76e9-476f-892f-2674ea963afc" providerId="ADAL" clId="{53E070C4-536B-4E6A-9FA5-B87E90D73FD8}" dt="2025-09-29T05:13:57.006" v="197" actId="20577"/>
          <ac:spMkLst>
            <pc:docMk/>
            <pc:sldMk cId="1612502561" sldId="588"/>
            <ac:spMk id="2" creationId="{370703F5-54EA-1A0D-EF89-8E5768C88B96}"/>
          </ac:spMkLst>
        </pc:spChg>
        <pc:spChg chg="ord">
          <ac:chgData name="Kerrie Shanahan" userId="ae473d9f-76e9-476f-892f-2674ea963afc" providerId="ADAL" clId="{53E070C4-536B-4E6A-9FA5-B87E90D73FD8}" dt="2025-09-22T02:35:20.929" v="75"/>
          <ac:spMkLst>
            <pc:docMk/>
            <pc:sldMk cId="1612502561" sldId="588"/>
            <ac:spMk id="6" creationId="{D54ECEA8-F383-9C0F-EE57-78122801D98B}"/>
          </ac:spMkLst>
        </pc:spChg>
        <pc:spChg chg="mod">
          <ac:chgData name="Kerrie Shanahan" userId="ae473d9f-76e9-476f-892f-2674ea963afc" providerId="ADAL" clId="{53E070C4-536B-4E6A-9FA5-B87E90D73FD8}" dt="2025-09-02T06:03:42.844" v="15" actId="962"/>
          <ac:spMkLst>
            <pc:docMk/>
            <pc:sldMk cId="1612502561" sldId="588"/>
            <ac:spMk id="7" creationId="{42AC9203-2132-1981-AEC8-1A8E12A79253}"/>
          </ac:spMkLst>
        </pc:spChg>
        <pc:picChg chg="add mod ord">
          <ac:chgData name="Kerrie Shanahan" userId="ae473d9f-76e9-476f-892f-2674ea963afc" providerId="ADAL" clId="{53E070C4-536B-4E6A-9FA5-B87E90D73FD8}" dt="2025-09-22T02:35:29.212" v="76"/>
          <ac:picMkLst>
            <pc:docMk/>
            <pc:sldMk cId="1612502561" sldId="588"/>
            <ac:picMk id="9" creationId="{BB1AD52D-4D59-94D0-ADB6-E65672A5D8D9}"/>
          </ac:picMkLst>
        </pc:picChg>
      </pc:sldChg>
      <pc:sldChg chg="modSp mod">
        <pc:chgData name="Kerrie Shanahan" userId="ae473d9f-76e9-476f-892f-2674ea963afc" providerId="ADAL" clId="{53E070C4-536B-4E6A-9FA5-B87E90D73FD8}" dt="2025-09-02T06:17:00.274" v="68" actId="962"/>
        <pc:sldMkLst>
          <pc:docMk/>
          <pc:sldMk cId="3894242733" sldId="593"/>
        </pc:sldMkLst>
        <pc:picChg chg="mod">
          <ac:chgData name="Kerrie Shanahan" userId="ae473d9f-76e9-476f-892f-2674ea963afc" providerId="ADAL" clId="{53E070C4-536B-4E6A-9FA5-B87E90D73FD8}" dt="2025-09-02T06:17:00.274" v="68" actId="962"/>
          <ac:picMkLst>
            <pc:docMk/>
            <pc:sldMk cId="3894242733" sldId="593"/>
            <ac:picMk id="3" creationId="{F7209F1D-F58F-06A7-2009-2CA536AE51CD}"/>
          </ac:picMkLst>
        </pc:picChg>
      </pc:sldChg>
      <pc:sldChg chg="modSp mod">
        <pc:chgData name="Kerrie Shanahan" userId="ae473d9f-76e9-476f-892f-2674ea963afc" providerId="ADAL" clId="{53E070C4-536B-4E6A-9FA5-B87E90D73FD8}" dt="2025-09-02T06:09:03.102" v="41" actId="962"/>
        <pc:sldMkLst>
          <pc:docMk/>
          <pc:sldMk cId="3347597127" sldId="594"/>
        </pc:sldMkLst>
        <pc:picChg chg="mod ord">
          <ac:chgData name="Kerrie Shanahan" userId="ae473d9f-76e9-476f-892f-2674ea963afc" providerId="ADAL" clId="{53E070C4-536B-4E6A-9FA5-B87E90D73FD8}" dt="2025-09-02T06:08:56.997" v="40" actId="962"/>
          <ac:picMkLst>
            <pc:docMk/>
            <pc:sldMk cId="3347597127" sldId="594"/>
            <ac:picMk id="3" creationId="{D9147D39-885C-F8E8-D495-3BE51C6B02D9}"/>
          </ac:picMkLst>
        </pc:picChg>
        <pc:picChg chg="mod">
          <ac:chgData name="Kerrie Shanahan" userId="ae473d9f-76e9-476f-892f-2674ea963afc" providerId="ADAL" clId="{53E070C4-536B-4E6A-9FA5-B87E90D73FD8}" dt="2025-09-02T06:09:03.102" v="41" actId="962"/>
          <ac:picMkLst>
            <pc:docMk/>
            <pc:sldMk cId="3347597127" sldId="594"/>
            <ac:picMk id="4" creationId="{C0A6F058-C555-FC00-0F69-7967794B09CB}"/>
          </ac:picMkLst>
        </pc:picChg>
      </pc:sldChg>
      <pc:sldChg chg="modSp mod">
        <pc:chgData name="Kerrie Shanahan" userId="ae473d9f-76e9-476f-892f-2674ea963afc" providerId="ADAL" clId="{53E070C4-536B-4E6A-9FA5-B87E90D73FD8}" dt="2025-09-02T06:09:20.027" v="46"/>
        <pc:sldMkLst>
          <pc:docMk/>
          <pc:sldMk cId="1172302407" sldId="595"/>
        </pc:sldMkLst>
        <pc:picChg chg="mod">
          <ac:chgData name="Kerrie Shanahan" userId="ae473d9f-76e9-476f-892f-2674ea963afc" providerId="ADAL" clId="{53E070C4-536B-4E6A-9FA5-B87E90D73FD8}" dt="2025-09-02T06:09:11.141" v="42" actId="962"/>
          <ac:picMkLst>
            <pc:docMk/>
            <pc:sldMk cId="1172302407" sldId="595"/>
            <ac:picMk id="4" creationId="{2F35E3C6-DA54-76B3-E9B2-362FF9266C10}"/>
          </ac:picMkLst>
        </pc:picChg>
        <pc:picChg chg="mod">
          <ac:chgData name="Kerrie Shanahan" userId="ae473d9f-76e9-476f-892f-2674ea963afc" providerId="ADAL" clId="{53E070C4-536B-4E6A-9FA5-B87E90D73FD8}" dt="2025-09-02T06:09:15.127" v="43" actId="962"/>
          <ac:picMkLst>
            <pc:docMk/>
            <pc:sldMk cId="1172302407" sldId="595"/>
            <ac:picMk id="5" creationId="{EB488D69-9BDF-B3F5-602F-FB4DD29AC8CC}"/>
          </ac:picMkLst>
        </pc:picChg>
        <pc:picChg chg="mod ord">
          <ac:chgData name="Kerrie Shanahan" userId="ae473d9f-76e9-476f-892f-2674ea963afc" providerId="ADAL" clId="{53E070C4-536B-4E6A-9FA5-B87E90D73FD8}" dt="2025-09-02T06:09:20.027" v="46"/>
          <ac:picMkLst>
            <pc:docMk/>
            <pc:sldMk cId="1172302407" sldId="595"/>
            <ac:picMk id="7" creationId="{F1E097EE-5BFC-A591-7E5A-0FAC853DC630}"/>
          </ac:picMkLst>
        </pc:picChg>
      </pc:sldChg>
      <pc:sldChg chg="modNotesTx">
        <pc:chgData name="Kerrie Shanahan" userId="ae473d9f-76e9-476f-892f-2674ea963afc" providerId="ADAL" clId="{53E070C4-536B-4E6A-9FA5-B87E90D73FD8}" dt="2025-09-22T02:47:45.136" v="107" actId="20577"/>
        <pc:sldMkLst>
          <pc:docMk/>
          <pc:sldMk cId="1699850563" sldId="599"/>
        </pc:sldMkLst>
      </pc:sldChg>
      <pc:sldChg chg="modSp mod">
        <pc:chgData name="Kerrie Shanahan" userId="ae473d9f-76e9-476f-892f-2674ea963afc" providerId="ADAL" clId="{53E070C4-536B-4E6A-9FA5-B87E90D73FD8}" dt="2025-09-02T06:09:58.526" v="50" actId="962"/>
        <pc:sldMkLst>
          <pc:docMk/>
          <pc:sldMk cId="4129055427" sldId="600"/>
        </pc:sldMkLst>
        <pc:picChg chg="mod">
          <ac:chgData name="Kerrie Shanahan" userId="ae473d9f-76e9-476f-892f-2674ea963afc" providerId="ADAL" clId="{53E070C4-536B-4E6A-9FA5-B87E90D73FD8}" dt="2025-09-02T06:09:42.690" v="47" actId="962"/>
          <ac:picMkLst>
            <pc:docMk/>
            <pc:sldMk cId="4129055427" sldId="600"/>
            <ac:picMk id="10" creationId="{A07FD409-04B4-4AC0-CB9F-F9651FCFCB3D}"/>
          </ac:picMkLst>
        </pc:picChg>
        <pc:picChg chg="mod ord">
          <ac:chgData name="Kerrie Shanahan" userId="ae473d9f-76e9-476f-892f-2674ea963afc" providerId="ADAL" clId="{53E070C4-536B-4E6A-9FA5-B87E90D73FD8}" dt="2025-09-02T06:09:49.821" v="49" actId="962"/>
          <ac:picMkLst>
            <pc:docMk/>
            <pc:sldMk cId="4129055427" sldId="600"/>
            <ac:picMk id="11" creationId="{AB2B9FAB-1A90-FEAF-A82C-223C6FFD2E5E}"/>
          </ac:picMkLst>
        </pc:picChg>
        <pc:picChg chg="mod">
          <ac:chgData name="Kerrie Shanahan" userId="ae473d9f-76e9-476f-892f-2674ea963afc" providerId="ADAL" clId="{53E070C4-536B-4E6A-9FA5-B87E90D73FD8}" dt="2025-09-02T06:09:58.526" v="50" actId="962"/>
          <ac:picMkLst>
            <pc:docMk/>
            <pc:sldMk cId="4129055427" sldId="600"/>
            <ac:picMk id="12" creationId="{EB71FFFA-2FEF-EC2A-672A-88A0DBF76D77}"/>
          </ac:picMkLst>
        </pc:picChg>
      </pc:sldChg>
      <pc:sldChg chg="modSp mod">
        <pc:chgData name="Kerrie Shanahan" userId="ae473d9f-76e9-476f-892f-2674ea963afc" providerId="ADAL" clId="{53E070C4-536B-4E6A-9FA5-B87E90D73FD8}" dt="2025-09-02T06:17:13.912" v="70" actId="962"/>
        <pc:sldMkLst>
          <pc:docMk/>
          <pc:sldMk cId="2976174504" sldId="601"/>
        </pc:sldMkLst>
        <pc:picChg chg="mod">
          <ac:chgData name="Kerrie Shanahan" userId="ae473d9f-76e9-476f-892f-2674ea963afc" providerId="ADAL" clId="{53E070C4-536B-4E6A-9FA5-B87E90D73FD8}" dt="2025-09-02T06:17:13.912" v="70" actId="962"/>
          <ac:picMkLst>
            <pc:docMk/>
            <pc:sldMk cId="2976174504" sldId="601"/>
            <ac:picMk id="4" creationId="{65BB8110-FEFA-36EB-55C7-38AA349A6442}"/>
          </ac:picMkLst>
        </pc:picChg>
      </pc:sldChg>
      <pc:sldChg chg="modSp mod">
        <pc:chgData name="Kerrie Shanahan" userId="ae473d9f-76e9-476f-892f-2674ea963afc" providerId="ADAL" clId="{53E070C4-536B-4E6A-9FA5-B87E90D73FD8}" dt="2025-09-02T06:06:05.083" v="32"/>
        <pc:sldMkLst>
          <pc:docMk/>
          <pc:sldMk cId="4269274512" sldId="613"/>
        </pc:sldMkLst>
        <pc:picChg chg="mod ord">
          <ac:chgData name="Kerrie Shanahan" userId="ae473d9f-76e9-476f-892f-2674ea963afc" providerId="ADAL" clId="{53E070C4-536B-4E6A-9FA5-B87E90D73FD8}" dt="2025-09-02T06:06:05.083" v="32"/>
          <ac:picMkLst>
            <pc:docMk/>
            <pc:sldMk cId="4269274512" sldId="613"/>
            <ac:picMk id="6" creationId="{F67DC722-5521-D24F-715D-D000BF7314AD}"/>
          </ac:picMkLst>
        </pc:picChg>
      </pc:sldChg>
      <pc:sldChg chg="modSp mod">
        <pc:chgData name="Kerrie Shanahan" userId="ae473d9f-76e9-476f-892f-2674ea963afc" providerId="ADAL" clId="{53E070C4-536B-4E6A-9FA5-B87E90D73FD8}" dt="2025-09-22T06:42:45.805" v="109" actId="962"/>
        <pc:sldMkLst>
          <pc:docMk/>
          <pc:sldMk cId="3087918965" sldId="615"/>
        </pc:sldMkLst>
        <pc:spChg chg="ord">
          <ac:chgData name="Kerrie Shanahan" userId="ae473d9f-76e9-476f-892f-2674ea963afc" providerId="ADAL" clId="{53E070C4-536B-4E6A-9FA5-B87E90D73FD8}" dt="2025-09-02T06:06:14.185" v="34"/>
          <ac:spMkLst>
            <pc:docMk/>
            <pc:sldMk cId="3087918965" sldId="615"/>
            <ac:spMk id="2" creationId="{E66A5E14-A912-995F-F1C2-D174DAB54947}"/>
          </ac:spMkLst>
        </pc:spChg>
        <pc:picChg chg="mod ord">
          <ac:chgData name="Kerrie Shanahan" userId="ae473d9f-76e9-476f-892f-2674ea963afc" providerId="ADAL" clId="{53E070C4-536B-4E6A-9FA5-B87E90D73FD8}" dt="2025-09-02T06:06:21.690" v="38"/>
          <ac:picMkLst>
            <pc:docMk/>
            <pc:sldMk cId="3087918965" sldId="615"/>
            <ac:picMk id="6" creationId="{00C191A9-1186-6258-D776-BF0C3D1901A9}"/>
          </ac:picMkLst>
        </pc:picChg>
        <pc:picChg chg="mod ord">
          <ac:chgData name="Kerrie Shanahan" userId="ae473d9f-76e9-476f-892f-2674ea963afc" providerId="ADAL" clId="{53E070C4-536B-4E6A-9FA5-B87E90D73FD8}" dt="2025-09-22T06:42:45.805" v="109" actId="962"/>
          <ac:picMkLst>
            <pc:docMk/>
            <pc:sldMk cId="3087918965" sldId="615"/>
            <ac:picMk id="7" creationId="{E92AE5A9-D19A-6024-D697-F64EC477D080}"/>
          </ac:picMkLst>
        </pc:picChg>
      </pc:sldChg>
      <pc:sldChg chg="modSp mod">
        <pc:chgData name="Kerrie Shanahan" userId="ae473d9f-76e9-476f-892f-2674ea963afc" providerId="ADAL" clId="{53E070C4-536B-4E6A-9FA5-B87E90D73FD8}" dt="2025-09-02T06:05:46.743" v="29" actId="962"/>
        <pc:sldMkLst>
          <pc:docMk/>
          <pc:sldMk cId="145874430" sldId="618"/>
        </pc:sldMkLst>
        <pc:spChg chg="mod">
          <ac:chgData name="Kerrie Shanahan" userId="ae473d9f-76e9-476f-892f-2674ea963afc" providerId="ADAL" clId="{53E070C4-536B-4E6A-9FA5-B87E90D73FD8}" dt="2025-09-02T06:05:46.743" v="29" actId="962"/>
          <ac:spMkLst>
            <pc:docMk/>
            <pc:sldMk cId="145874430" sldId="618"/>
            <ac:spMk id="5" creationId="{3A6DCC46-EC75-0ADC-427F-D2BBF00A7C07}"/>
          </ac:spMkLst>
        </pc:spChg>
        <pc:grpChg chg="mod">
          <ac:chgData name="Kerrie Shanahan" userId="ae473d9f-76e9-476f-892f-2674ea963afc" providerId="ADAL" clId="{53E070C4-536B-4E6A-9FA5-B87E90D73FD8}" dt="2025-09-02T06:05:40.178" v="28" actId="962"/>
          <ac:grpSpMkLst>
            <pc:docMk/>
            <pc:sldMk cId="145874430" sldId="618"/>
            <ac:grpSpMk id="16" creationId="{64503E36-0D9A-B8D5-C9FA-C9E8FCD4E88E}"/>
          </ac:grpSpMkLst>
        </pc:grpChg>
        <pc:cxnChg chg="mod">
          <ac:chgData name="Kerrie Shanahan" userId="ae473d9f-76e9-476f-892f-2674ea963afc" providerId="ADAL" clId="{53E070C4-536B-4E6A-9FA5-B87E90D73FD8}" dt="2025-09-02T06:05:15.787" v="26" actId="962"/>
          <ac:cxnSpMkLst>
            <pc:docMk/>
            <pc:sldMk cId="145874430" sldId="618"/>
            <ac:cxnSpMk id="8" creationId="{C41927F2-A3E6-157B-F619-42EC7699CC61}"/>
          </ac:cxnSpMkLst>
        </pc:cxnChg>
      </pc:sldChg>
      <pc:sldChg chg="modSp mod">
        <pc:chgData name="Kerrie Shanahan" userId="ae473d9f-76e9-476f-892f-2674ea963afc" providerId="ADAL" clId="{53E070C4-536B-4E6A-9FA5-B87E90D73FD8}" dt="2025-09-02T06:05:04.013" v="25" actId="962"/>
        <pc:sldMkLst>
          <pc:docMk/>
          <pc:sldMk cId="3189676318" sldId="620"/>
        </pc:sldMkLst>
        <pc:picChg chg="mod">
          <ac:chgData name="Kerrie Shanahan" userId="ae473d9f-76e9-476f-892f-2674ea963afc" providerId="ADAL" clId="{53E070C4-536B-4E6A-9FA5-B87E90D73FD8}" dt="2025-09-02T06:05:04.013" v="25" actId="962"/>
          <ac:picMkLst>
            <pc:docMk/>
            <pc:sldMk cId="3189676318" sldId="620"/>
            <ac:picMk id="11" creationId="{E6A0E650-36B9-03DC-787C-3832FF23742E}"/>
          </ac:picMkLst>
        </pc:picChg>
        <pc:cxnChg chg="mod">
          <ac:chgData name="Kerrie Shanahan" userId="ae473d9f-76e9-476f-892f-2674ea963afc" providerId="ADAL" clId="{53E070C4-536B-4E6A-9FA5-B87E90D73FD8}" dt="2025-09-02T06:04:57.394" v="24" actId="962"/>
          <ac:cxnSpMkLst>
            <pc:docMk/>
            <pc:sldMk cId="3189676318" sldId="620"/>
            <ac:cxnSpMk id="8" creationId="{7ED50EB8-7FB7-F652-EF51-1343DBB9D75F}"/>
          </ac:cxnSpMkLst>
        </pc:cxnChg>
      </pc:sldChg>
    </pc:docChg>
  </pc:docChgLst>
  <pc:docChgLst>
    <pc:chgData name="Rebecca McEwan" userId="ff810c5d-fc8a-4cb6-9b96-8b31b958f764" providerId="ADAL" clId="{6E578975-1C57-4C0D-B985-DD3E2A958EC4}"/>
    <pc:docChg chg="custSel modSld">
      <pc:chgData name="Rebecca McEwan" userId="ff810c5d-fc8a-4cb6-9b96-8b31b958f764" providerId="ADAL" clId="{6E578975-1C57-4C0D-B985-DD3E2A958EC4}" dt="2025-09-28T23:07:13.434" v="452" actId="20577"/>
      <pc:docMkLst>
        <pc:docMk/>
      </pc:docMkLst>
      <pc:sldChg chg="modNotesTx">
        <pc:chgData name="Rebecca McEwan" userId="ff810c5d-fc8a-4cb6-9b96-8b31b958f764" providerId="ADAL" clId="{6E578975-1C57-4C0D-B985-DD3E2A958EC4}" dt="2025-09-28T23:07:13.434" v="452" actId="20577"/>
        <pc:sldMkLst>
          <pc:docMk/>
          <pc:sldMk cId="1759574190" sldId="498"/>
        </pc:sldMkLst>
      </pc:sldChg>
      <pc:sldChg chg="modNotesTx">
        <pc:chgData name="Rebecca McEwan" userId="ff810c5d-fc8a-4cb6-9b96-8b31b958f764" providerId="ADAL" clId="{6E578975-1C57-4C0D-B985-DD3E2A958EC4}" dt="2025-09-23T05:27:31.666" v="2" actId="20577"/>
        <pc:sldMkLst>
          <pc:docMk/>
          <pc:sldMk cId="965464105" sldId="575"/>
        </pc:sldMkLst>
      </pc:sldChg>
    </pc:docChg>
  </pc:docChgLst>
  <pc:docChgLst>
    <pc:chgData name="Charmaine Kenner" userId="S::charmaine.kenner@esa.edu.au::525cc8d2-224e-44fd-aa57-afaebc349805" providerId="AD" clId="Web-{4D768728-5F93-B875-9092-555455F11538}"/>
    <pc:docChg chg="mod">
      <pc:chgData name="Charmaine Kenner" userId="S::charmaine.kenner@esa.edu.au::525cc8d2-224e-44fd-aa57-afaebc349805" providerId="AD" clId="Web-{4D768728-5F93-B875-9092-555455F11538}" dt="2025-08-20T06:51:42.662" v="0"/>
      <pc:docMkLst>
        <pc:docMk/>
      </pc:docMkLst>
    </pc:docChg>
  </pc:docChgLst>
  <pc:docChgLst>
    <pc:chgData name="Rebecca McEwan" userId="ff810c5d-fc8a-4cb6-9b96-8b31b958f764" providerId="ADAL" clId="{D393E142-29E4-490A-A772-C2B8AF19FCAB}"/>
    <pc:docChg chg="undo custSel addSld delSld modSld">
      <pc:chgData name="Rebecca McEwan" userId="ff810c5d-fc8a-4cb6-9b96-8b31b958f764" providerId="ADAL" clId="{D393E142-29E4-490A-A772-C2B8AF19FCAB}" dt="2025-09-01T01:22:05.181" v="14374" actId="20577"/>
      <pc:docMkLst>
        <pc:docMk/>
      </pc:docMkLst>
      <pc:sldChg chg="del">
        <pc:chgData name="Rebecca McEwan" userId="ff810c5d-fc8a-4cb6-9b96-8b31b958f764" providerId="ADAL" clId="{D393E142-29E4-490A-A772-C2B8AF19FCAB}" dt="2025-08-19T23:51:17.486" v="6099" actId="47"/>
        <pc:sldMkLst>
          <pc:docMk/>
          <pc:sldMk cId="103276766" sldId="486"/>
        </pc:sldMkLst>
      </pc:sldChg>
      <pc:sldChg chg="del">
        <pc:chgData name="Rebecca McEwan" userId="ff810c5d-fc8a-4cb6-9b96-8b31b958f764" providerId="ADAL" clId="{D393E142-29E4-490A-A772-C2B8AF19FCAB}" dt="2025-08-19T23:51:20.034" v="6101" actId="47"/>
        <pc:sldMkLst>
          <pc:docMk/>
          <pc:sldMk cId="4259662976" sldId="487"/>
        </pc:sldMkLst>
      </pc:sldChg>
      <pc:sldChg chg="modSp mod modCm modNotesTx">
        <pc:chgData name="Rebecca McEwan" userId="ff810c5d-fc8a-4cb6-9b96-8b31b958f764" providerId="ADAL" clId="{D393E142-29E4-490A-A772-C2B8AF19FCAB}" dt="2025-08-26T03:58:29.863" v="14271" actId="6549"/>
        <pc:sldMkLst>
          <pc:docMk/>
          <pc:sldMk cId="1759574190" sldId="49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Rebecca McEwan" userId="ff810c5d-fc8a-4cb6-9b96-8b31b958f764" providerId="ADAL" clId="{D393E142-29E4-490A-A772-C2B8AF19FCAB}" dt="2025-08-25T02:30:07.760" v="12037" actId="20577"/>
              <pc2:cmMkLst xmlns:pc2="http://schemas.microsoft.com/office/powerpoint/2019/9/main/command">
                <pc:docMk/>
                <pc:sldMk cId="1759574190" sldId="498"/>
                <pc2:cmMk id="{7682E066-1320-46FB-9584-51D052E684FA}"/>
              </pc2:cmMkLst>
            </pc226:cmChg>
          </p:ext>
        </pc:extLst>
      </pc:sldChg>
      <pc:sldChg chg="addSp delSp modSp mod modNotesTx">
        <pc:chgData name="Rebecca McEwan" userId="ff810c5d-fc8a-4cb6-9b96-8b31b958f764" providerId="ADAL" clId="{D393E142-29E4-490A-A772-C2B8AF19FCAB}" dt="2025-08-25T01:40:51.512" v="9538" actId="478"/>
        <pc:sldMkLst>
          <pc:docMk/>
          <pc:sldMk cId="1289959898" sldId="502"/>
        </pc:sldMkLst>
      </pc:sldChg>
      <pc:sldChg chg="modSp mod modCm">
        <pc:chgData name="Rebecca McEwan" userId="ff810c5d-fc8a-4cb6-9b96-8b31b958f764" providerId="ADAL" clId="{D393E142-29E4-490A-A772-C2B8AF19FCAB}" dt="2025-08-25T04:39:53.936" v="12944" actId="113"/>
        <pc:sldMkLst>
          <pc:docMk/>
          <pc:sldMk cId="409148390" sldId="52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Rebecca McEwan" userId="ff810c5d-fc8a-4cb6-9b96-8b31b958f764" providerId="ADAL" clId="{D393E142-29E4-490A-A772-C2B8AF19FCAB}" dt="2025-08-25T04:39:49.938" v="12943" actId="20577"/>
              <pc2:cmMkLst xmlns:pc2="http://schemas.microsoft.com/office/powerpoint/2019/9/main/command">
                <pc:docMk/>
                <pc:sldMk cId="409148390" sldId="520"/>
                <pc2:cmMk id="{3749EEBC-9454-418E-9DE7-CC2FA5C57AFE}"/>
              </pc2:cmMkLst>
            </pc226:cmChg>
          </p:ext>
        </pc:extLst>
      </pc:sldChg>
      <pc:sldChg chg="addSp delSp modSp mod modCm modNotesTx">
        <pc:chgData name="Rebecca McEwan" userId="ff810c5d-fc8a-4cb6-9b96-8b31b958f764" providerId="ADAL" clId="{D393E142-29E4-490A-A772-C2B8AF19FCAB}" dt="2025-08-25T02:28:21.483" v="12008"/>
        <pc:sldMkLst>
          <pc:docMk/>
          <pc:sldMk cId="851902780" sldId="53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Rebecca McEwan" userId="ff810c5d-fc8a-4cb6-9b96-8b31b958f764" providerId="ADAL" clId="{D393E142-29E4-490A-A772-C2B8AF19FCAB}" dt="2025-08-25T02:04:30.464" v="10906" actId="478"/>
              <pc2:cmMkLst xmlns:pc2="http://schemas.microsoft.com/office/powerpoint/2019/9/main/command">
                <pc:docMk/>
                <pc:sldMk cId="851902780" sldId="532"/>
                <pc2:cmMk id="{F67FCB5E-623A-46C9-BB33-FD7F0F8D0DF0}"/>
              </pc2:cmMkLst>
            </pc226:cmChg>
          </p:ext>
        </pc:extLst>
      </pc:sldChg>
      <pc:sldChg chg="del modNotesTx">
        <pc:chgData name="Rebecca McEwan" userId="ff810c5d-fc8a-4cb6-9b96-8b31b958f764" providerId="ADAL" clId="{D393E142-29E4-490A-A772-C2B8AF19FCAB}" dt="2025-08-25T01:29:00.767" v="9151" actId="47"/>
        <pc:sldMkLst>
          <pc:docMk/>
          <pc:sldMk cId="749732303" sldId="591"/>
        </pc:sldMkLst>
      </pc:sldChg>
      <pc:sldChg chg="addSp delSp modSp mod modNotesTx">
        <pc:chgData name="Rebecca McEwan" userId="ff810c5d-fc8a-4cb6-9b96-8b31b958f764" providerId="ADAL" clId="{D393E142-29E4-490A-A772-C2B8AF19FCAB}" dt="2025-08-25T02:11:26.696" v="11121" actId="20577"/>
        <pc:sldMkLst>
          <pc:docMk/>
          <pc:sldMk cId="3894242733" sldId="593"/>
        </pc:sldMkLst>
      </pc:sldChg>
      <pc:sldChg chg="addSp delSp modSp mod modNotesTx">
        <pc:chgData name="Rebecca McEwan" userId="ff810c5d-fc8a-4cb6-9b96-8b31b958f764" providerId="ADAL" clId="{D393E142-29E4-490A-A772-C2B8AF19FCAB}" dt="2025-08-25T02:11:34.848" v="11123"/>
        <pc:sldMkLst>
          <pc:docMk/>
          <pc:sldMk cId="3347597127" sldId="594"/>
        </pc:sldMkLst>
      </pc:sldChg>
      <pc:sldChg chg="addSp delSp modSp mod modNotesTx">
        <pc:chgData name="Rebecca McEwan" userId="ff810c5d-fc8a-4cb6-9b96-8b31b958f764" providerId="ADAL" clId="{D393E142-29E4-490A-A772-C2B8AF19FCAB}" dt="2025-08-25T02:11:37.461" v="11125"/>
        <pc:sldMkLst>
          <pc:docMk/>
          <pc:sldMk cId="1172302407" sldId="595"/>
        </pc:sldMkLst>
      </pc:sldChg>
      <pc:sldChg chg="modSp mod modNotesTx">
        <pc:chgData name="Rebecca McEwan" userId="ff810c5d-fc8a-4cb6-9b96-8b31b958f764" providerId="ADAL" clId="{D393E142-29E4-490A-A772-C2B8AF19FCAB}" dt="2025-08-25T02:12:31.847" v="11129" actId="20577"/>
        <pc:sldMkLst>
          <pc:docMk/>
          <pc:sldMk cId="1231412969" sldId="596"/>
        </pc:sldMkLst>
      </pc:sldChg>
      <pc:sldChg chg="modSp mod modNotesTx">
        <pc:chgData name="Rebecca McEwan" userId="ff810c5d-fc8a-4cb6-9b96-8b31b958f764" providerId="ADAL" clId="{D393E142-29E4-490A-A772-C2B8AF19FCAB}" dt="2025-08-25T02:14:08.498" v="11163" actId="20577"/>
        <pc:sldMkLst>
          <pc:docMk/>
          <pc:sldMk cId="3919030651" sldId="597"/>
        </pc:sldMkLst>
      </pc:sldChg>
      <pc:sldChg chg="modNotesTx">
        <pc:chgData name="Rebecca McEwan" userId="ff810c5d-fc8a-4cb6-9b96-8b31b958f764" providerId="ADAL" clId="{D393E142-29E4-490A-A772-C2B8AF19FCAB}" dt="2025-08-25T02:19:44.601" v="11616" actId="12"/>
        <pc:sldMkLst>
          <pc:docMk/>
          <pc:sldMk cId="509129604" sldId="598"/>
        </pc:sldMkLst>
      </pc:sldChg>
      <pc:sldChg chg="modNotesTx">
        <pc:chgData name="Rebecca McEwan" userId="ff810c5d-fc8a-4cb6-9b96-8b31b958f764" providerId="ADAL" clId="{D393E142-29E4-490A-A772-C2B8AF19FCAB}" dt="2025-08-26T03:48:16.691" v="14270" actId="6549"/>
        <pc:sldMkLst>
          <pc:docMk/>
          <pc:sldMk cId="1699850563" sldId="599"/>
        </pc:sldMkLst>
      </pc:sldChg>
      <pc:sldChg chg="addSp delSp modSp mod modNotesTx">
        <pc:chgData name="Rebecca McEwan" userId="ff810c5d-fc8a-4cb6-9b96-8b31b958f764" providerId="ADAL" clId="{D393E142-29E4-490A-A772-C2B8AF19FCAB}" dt="2025-08-26T03:59:08.078" v="14279" actId="1076"/>
        <pc:sldMkLst>
          <pc:docMk/>
          <pc:sldMk cId="4129055427" sldId="600"/>
        </pc:sldMkLst>
      </pc:sldChg>
      <pc:sldChg chg="modNotesTx">
        <pc:chgData name="Rebecca McEwan" userId="ff810c5d-fc8a-4cb6-9b96-8b31b958f764" providerId="ADAL" clId="{D393E142-29E4-490A-A772-C2B8AF19FCAB}" dt="2025-09-01T01:22:05.181" v="14374" actId="20577"/>
        <pc:sldMkLst>
          <pc:docMk/>
          <pc:sldMk cId="2976174504" sldId="601"/>
        </pc:sldMkLst>
      </pc:sldChg>
      <pc:sldChg chg="addSp delSp modSp mod modNotesTx">
        <pc:chgData name="Rebecca McEwan" userId="ff810c5d-fc8a-4cb6-9b96-8b31b958f764" providerId="ADAL" clId="{D393E142-29E4-490A-A772-C2B8AF19FCAB}" dt="2025-08-25T06:39:41.093" v="12963" actId="1076"/>
        <pc:sldMkLst>
          <pc:docMk/>
          <pc:sldMk cId="2613541380" sldId="604"/>
        </pc:sldMkLst>
      </pc:sldChg>
      <pc:sldChg chg="addSp delSp modSp mod modCm modNotesTx">
        <pc:chgData name="Rebecca McEwan" userId="ff810c5d-fc8a-4cb6-9b96-8b31b958f764" providerId="ADAL" clId="{D393E142-29E4-490A-A772-C2B8AF19FCAB}" dt="2025-08-25T06:51:13.372" v="13994" actId="20577"/>
        <pc:sldMkLst>
          <pc:docMk/>
          <pc:sldMk cId="3401884227" sldId="60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Rebecca McEwan" userId="ff810c5d-fc8a-4cb6-9b96-8b31b958f764" providerId="ADAL" clId="{D393E142-29E4-490A-A772-C2B8AF19FCAB}" dt="2025-08-19T06:03:05.771" v="4965" actId="20577"/>
              <pc2:cmMkLst xmlns:pc2="http://schemas.microsoft.com/office/powerpoint/2019/9/main/command">
                <pc:docMk/>
                <pc:sldMk cId="3401884227" sldId="607"/>
                <pc2:cmMk id="{4DAF766E-10A6-42F1-A061-7F9E4769FB37}"/>
              </pc2:cmMkLst>
            </pc226:cmChg>
          </p:ext>
        </pc:extLst>
      </pc:sldChg>
      <pc:sldChg chg="addSp delSp modSp del mod modNotesTx">
        <pc:chgData name="Rebecca McEwan" userId="ff810c5d-fc8a-4cb6-9b96-8b31b958f764" providerId="ADAL" clId="{D393E142-29E4-490A-A772-C2B8AF19FCAB}" dt="2025-08-25T01:55:03.321" v="10648" actId="47"/>
        <pc:sldMkLst>
          <pc:docMk/>
          <pc:sldMk cId="1046912884" sldId="608"/>
        </pc:sldMkLst>
      </pc:sldChg>
      <pc:sldChg chg="addSp delSp modSp mod modCm modNotesTx">
        <pc:chgData name="Rebecca McEwan" userId="ff810c5d-fc8a-4cb6-9b96-8b31b958f764" providerId="ADAL" clId="{D393E142-29E4-490A-A772-C2B8AF19FCAB}" dt="2025-08-25T06:39:27.907" v="12959" actId="1076"/>
        <pc:sldMkLst>
          <pc:docMk/>
          <pc:sldMk cId="3157868019" sldId="60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Rebecca McEwan" userId="ff810c5d-fc8a-4cb6-9b96-8b31b958f764" providerId="ADAL" clId="{D393E142-29E4-490A-A772-C2B8AF19FCAB}" dt="2025-08-19T06:02:22.590" v="4949" actId="20577"/>
              <pc2:cmMkLst xmlns:pc2="http://schemas.microsoft.com/office/powerpoint/2019/9/main/command">
                <pc:docMk/>
                <pc:sldMk cId="3157868019" sldId="609"/>
                <pc2:cmMk id="{F33C9F82-95A0-4793-95DC-4F3D7989B6CF}"/>
              </pc2:cmMkLst>
            </pc226:cmChg>
          </p:ext>
        </pc:extLst>
      </pc:sldChg>
      <pc:sldChg chg="addSp modSp del">
        <pc:chgData name="Rebecca McEwan" userId="ff810c5d-fc8a-4cb6-9b96-8b31b958f764" providerId="ADAL" clId="{D393E142-29E4-490A-A772-C2B8AF19FCAB}" dt="2025-08-19T05:57:27.858" v="4883" actId="47"/>
        <pc:sldMkLst>
          <pc:docMk/>
          <pc:sldMk cId="476662689" sldId="610"/>
        </pc:sldMkLst>
      </pc:sldChg>
      <pc:sldChg chg="addSp delSp modSp mod modNotesTx">
        <pc:chgData name="Rebecca McEwan" userId="ff810c5d-fc8a-4cb6-9b96-8b31b958f764" providerId="ADAL" clId="{D393E142-29E4-490A-A772-C2B8AF19FCAB}" dt="2025-08-25T06:51:48.278" v="13999" actId="20577"/>
        <pc:sldMkLst>
          <pc:docMk/>
          <pc:sldMk cId="3721790841" sldId="611"/>
        </pc:sldMkLst>
      </pc:sldChg>
      <pc:sldChg chg="addSp delSp modSp mod modNotesTx">
        <pc:chgData name="Rebecca McEwan" userId="ff810c5d-fc8a-4cb6-9b96-8b31b958f764" providerId="ADAL" clId="{D393E142-29E4-490A-A772-C2B8AF19FCAB}" dt="2025-08-25T01:57:32.979" v="10798" actId="6549"/>
        <pc:sldMkLst>
          <pc:docMk/>
          <pc:sldMk cId="2860714691" sldId="612"/>
        </pc:sldMkLst>
      </pc:sldChg>
      <pc:sldChg chg="addSp delSp modSp mod modNotesTx">
        <pc:chgData name="Rebecca McEwan" userId="ff810c5d-fc8a-4cb6-9b96-8b31b958f764" providerId="ADAL" clId="{D393E142-29E4-490A-A772-C2B8AF19FCAB}" dt="2025-08-25T02:47:33.827" v="12707" actId="20577"/>
        <pc:sldMkLst>
          <pc:docMk/>
          <pc:sldMk cId="4269274512" sldId="613"/>
        </pc:sldMkLst>
      </pc:sldChg>
      <pc:sldChg chg="del">
        <pc:chgData name="Rebecca McEwan" userId="ff810c5d-fc8a-4cb6-9b96-8b31b958f764" providerId="ADAL" clId="{D393E142-29E4-490A-A772-C2B8AF19FCAB}" dt="2025-08-19T23:51:18.292" v="6100" actId="47"/>
        <pc:sldMkLst>
          <pc:docMk/>
          <pc:sldMk cId="185177671" sldId="614"/>
        </pc:sldMkLst>
      </pc:sldChg>
      <pc:sldChg chg="addSp delSp modSp mod modNotesTx">
        <pc:chgData name="Rebecca McEwan" userId="ff810c5d-fc8a-4cb6-9b96-8b31b958f764" providerId="ADAL" clId="{D393E142-29E4-490A-A772-C2B8AF19FCAB}" dt="2025-08-25T02:28:08.185" v="12002" actId="2711"/>
        <pc:sldMkLst>
          <pc:docMk/>
          <pc:sldMk cId="3087918965" sldId="615"/>
        </pc:sldMkLst>
      </pc:sldChg>
      <pc:sldChg chg="del">
        <pc:chgData name="Rebecca McEwan" userId="ff810c5d-fc8a-4cb6-9b96-8b31b958f764" providerId="ADAL" clId="{D393E142-29E4-490A-A772-C2B8AF19FCAB}" dt="2025-08-19T05:57:23.529" v="4882" actId="47"/>
        <pc:sldMkLst>
          <pc:docMk/>
          <pc:sldMk cId="1401678748" sldId="617"/>
        </pc:sldMkLst>
      </pc:sldChg>
      <pc:sldChg chg="modNotesTx">
        <pc:chgData name="Rebecca McEwan" userId="ff810c5d-fc8a-4cb6-9b96-8b31b958f764" providerId="ADAL" clId="{D393E142-29E4-490A-A772-C2B8AF19FCAB}" dt="2025-08-25T01:33:19.049" v="9472" actId="6549"/>
        <pc:sldMkLst>
          <pc:docMk/>
          <pc:sldMk cId="145874430" sldId="618"/>
        </pc:sldMkLst>
      </pc:sldChg>
      <pc:sldChg chg="modNotesTx">
        <pc:chgData name="Rebecca McEwan" userId="ff810c5d-fc8a-4cb6-9b96-8b31b958f764" providerId="ADAL" clId="{D393E142-29E4-490A-A772-C2B8AF19FCAB}" dt="2025-08-20T01:53:39.405" v="7713" actId="6549"/>
        <pc:sldMkLst>
          <pc:docMk/>
          <pc:sldMk cId="3957986613" sldId="619"/>
        </pc:sldMkLst>
      </pc:sldChg>
      <pc:sldChg chg="modNotesTx">
        <pc:chgData name="Rebecca McEwan" userId="ff810c5d-fc8a-4cb6-9b96-8b31b958f764" providerId="ADAL" clId="{D393E142-29E4-490A-A772-C2B8AF19FCAB}" dt="2025-08-25T01:32:20.846" v="9464" actId="20577"/>
        <pc:sldMkLst>
          <pc:docMk/>
          <pc:sldMk cId="3189676318" sldId="620"/>
        </pc:sldMkLst>
      </pc:sldChg>
      <pc:sldChg chg="addSp delSp modSp add mod modNotesTx">
        <pc:chgData name="Rebecca McEwan" userId="ff810c5d-fc8a-4cb6-9b96-8b31b958f764" providerId="ADAL" clId="{D393E142-29E4-490A-A772-C2B8AF19FCAB}" dt="2025-08-25T07:17:18.942" v="14195" actId="113"/>
        <pc:sldMkLst>
          <pc:docMk/>
          <pc:sldMk cId="755058299" sldId="621"/>
        </pc:sldMkLst>
      </pc:sldChg>
      <pc:sldChg chg="addSp delSp modSp add del mod modCm modNotesTx">
        <pc:chgData name="Rebecca McEwan" userId="ff810c5d-fc8a-4cb6-9b96-8b31b958f764" providerId="ADAL" clId="{D393E142-29E4-490A-A772-C2B8AF19FCAB}" dt="2025-08-25T01:54:59.713" v="10647" actId="47"/>
        <pc:sldMkLst>
          <pc:docMk/>
          <pc:sldMk cId="2417736343" sldId="62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Rebecca McEwan" userId="ff810c5d-fc8a-4cb6-9b96-8b31b958f764" providerId="ADAL" clId="{D393E142-29E4-490A-A772-C2B8AF19FCAB}" dt="2025-08-19T00:46:56.725" v="703" actId="20577"/>
              <pc2:cmMkLst xmlns:pc2="http://schemas.microsoft.com/office/powerpoint/2019/9/main/command">
                <pc:docMk/>
                <pc:sldMk cId="2417736343" sldId="621"/>
                <pc2:cmMk id="{BCA24514-D9F1-4009-8025-64C9E784F837}"/>
              </pc2:cmMkLst>
            </pc226:cmChg>
          </p:ext>
        </pc:extLst>
      </pc:sldChg>
      <pc:sldChg chg="addSp modSp add del">
        <pc:chgData name="Rebecca McEwan" userId="ff810c5d-fc8a-4cb6-9b96-8b31b958f764" providerId="ADAL" clId="{D393E142-29E4-490A-A772-C2B8AF19FCAB}" dt="2025-08-19T06:05:02.596" v="4986" actId="47"/>
        <pc:sldMkLst>
          <pc:docMk/>
          <pc:sldMk cId="58566554" sldId="622"/>
        </pc:sldMkLst>
      </pc:sldChg>
      <pc:sldChg chg="addSp delSp modSp add del mod modNotesTx">
        <pc:chgData name="Rebecca McEwan" userId="ff810c5d-fc8a-4cb6-9b96-8b31b958f764" providerId="ADAL" clId="{D393E142-29E4-490A-A772-C2B8AF19FCAB}" dt="2025-08-25T01:33:35.417" v="9473" actId="47"/>
        <pc:sldMkLst>
          <pc:docMk/>
          <pc:sldMk cId="1608185032" sldId="623"/>
        </pc:sldMkLst>
      </pc:sldChg>
      <pc:sldMasterChg chg="delSldLayout">
        <pc:chgData name="Rebecca McEwan" userId="ff810c5d-fc8a-4cb6-9b96-8b31b958f764" providerId="ADAL" clId="{D393E142-29E4-490A-A772-C2B8AF19FCAB}" dt="2025-08-19T23:51:20.034" v="6101" actId="47"/>
        <pc:sldMasterMkLst>
          <pc:docMk/>
          <pc:sldMasterMk cId="1034081160" sldId="2147483648"/>
        </pc:sldMasterMkLst>
        <pc:sldLayoutChg chg="del">
          <pc:chgData name="Rebecca McEwan" userId="ff810c5d-fc8a-4cb6-9b96-8b31b958f764" providerId="ADAL" clId="{D393E142-29E4-490A-A772-C2B8AF19FCAB}" dt="2025-08-19T23:51:18.292" v="6100" actId="47"/>
          <pc:sldLayoutMkLst>
            <pc:docMk/>
            <pc:sldMasterMk cId="1034081160" sldId="2147483648"/>
            <pc:sldLayoutMk cId="768998070" sldId="2147483733"/>
          </pc:sldLayoutMkLst>
        </pc:sldLayoutChg>
        <pc:sldLayoutChg chg="del">
          <pc:chgData name="Rebecca McEwan" userId="ff810c5d-fc8a-4cb6-9b96-8b31b958f764" providerId="ADAL" clId="{D393E142-29E4-490A-A772-C2B8AF19FCAB}" dt="2025-08-19T23:51:20.034" v="6101" actId="47"/>
          <pc:sldLayoutMkLst>
            <pc:docMk/>
            <pc:sldMasterMk cId="1034081160" sldId="2147483648"/>
            <pc:sldLayoutMk cId="507544214" sldId="2147483734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64F4B7-307B-460A-9216-CC21E96F22F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897C1B-43FC-4D09-8B0C-C5FC5D8B1A5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0C8173-52BC-4F8E-A1DB-073827CA7B9E}" type="datetimeFigureOut">
              <a:rPr lang="en-AU" smtClean="0"/>
              <a:t>1/10/2025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5A003B-9AFC-40BD-9E27-3767AF8D2BB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18DC3A-9E06-4EC9-94DD-1749B9ECC69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E9432-9770-41A6-ACDC-B313F45D28C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70671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53297-7DEE-4CE4-B733-474A3A21B2D8}" type="datetimeFigureOut">
              <a:rPr lang="en-AU" smtClean="0"/>
              <a:t>1/10/2025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44A9DE-4760-4494-A2B3-6554A63B8D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340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Lesson structure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>
              <a:latin typeface="+mn-lt"/>
            </a:endParaRPr>
          </a:p>
          <a:p>
            <a:pPr>
              <a:defRPr/>
            </a:pPr>
            <a:r>
              <a:rPr lang="en-AU">
                <a:latin typeface="+mn-lt"/>
              </a:rPr>
              <a:t>Review of previously learnt content (slides 2 to 16) takes approximately 15 minutes. </a:t>
            </a:r>
            <a:endParaRPr lang="en-AU">
              <a:latin typeface="+mn-lt"/>
              <a:cs typeface="Calibri"/>
            </a:endParaRPr>
          </a:p>
          <a:p>
            <a:pPr>
              <a:defRPr/>
            </a:pPr>
            <a:r>
              <a:rPr lang="en-AU">
                <a:latin typeface="+mn-lt"/>
              </a:rPr>
              <a:t>Explicit teaching of: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AU" sz="1200" b="1">
                <a:latin typeface="+mn-lt"/>
              </a:rPr>
              <a:t>silent final e</a:t>
            </a:r>
            <a:r>
              <a:rPr lang="en-AU" sz="1200" b="0">
                <a:latin typeface="+mn-lt"/>
              </a:rPr>
              <a:t> in words ending with </a:t>
            </a:r>
            <a:r>
              <a:rPr lang="en-AU" sz="1200" b="1" err="1">
                <a:latin typeface="+mn-lt"/>
              </a:rPr>
              <a:t>ve</a:t>
            </a:r>
            <a:r>
              <a:rPr lang="en-AU" sz="1200" b="0">
                <a:latin typeface="+mn-lt"/>
              </a:rPr>
              <a:t> </a:t>
            </a:r>
            <a:r>
              <a:rPr lang="en-AU" sz="1200">
                <a:latin typeface="+mn-lt"/>
              </a:rPr>
              <a:t>(slides 17 to 39)</a:t>
            </a:r>
          </a:p>
          <a:p>
            <a:pPr>
              <a:defRPr/>
            </a:pPr>
            <a:r>
              <a:rPr lang="en-AU" sz="1200" b="0">
                <a:latin typeface="+mn-lt"/>
              </a:rPr>
              <a:t>t</a:t>
            </a:r>
            <a:r>
              <a:rPr lang="en-AU" sz="1200">
                <a:latin typeface="+mn-lt"/>
              </a:rPr>
              <a:t>akes approximately 30 minutes.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>
              <a:latin typeface="+mn-lt"/>
            </a:endParaRPr>
          </a:p>
          <a:p>
            <a:r>
              <a:rPr lang="en-US" b="1">
                <a:latin typeface="+mn-lt"/>
              </a:rPr>
              <a:t>Lesson preparation</a:t>
            </a:r>
          </a:p>
          <a:p>
            <a:endParaRPr lang="en-US" sz="120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latin typeface="+mn-lt"/>
              </a:rPr>
              <a:t>Go to the download folder for this phase; it includes a Word file for the student sheet for this lesson. </a:t>
            </a:r>
            <a:r>
              <a:rPr lang="en-US" sz="1200">
                <a:effectLst/>
                <a:latin typeface="+mn-lt"/>
              </a:rPr>
              <a:t>Print one student sheet for each student </a:t>
            </a:r>
            <a:r>
              <a:rPr lang="en-AU" sz="1200" u="none">
                <a:latin typeface="+mn-lt"/>
              </a:rPr>
              <a:t>(to be used with slide 38).</a:t>
            </a:r>
            <a:endParaRPr lang="en-AU" sz="1200" u="none"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>
                <a:latin typeface="+mn-lt"/>
              </a:rPr>
              <a:t>Prepare application tasks for independent practice (slide 39). For example, you could use the Phonics pair-game templates found on the Literacy Hub (www.literacyhub.edu.au/search/phonics-pair-game-templates) and add words containing letter–sound correspondences students have already learnt. 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A532F7-F8D3-48F3-865A-76AF0734EDFB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18110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b="1"/>
              <a:t>Suffix 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lang="en-AU"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cs typeface="Calibri" panose="020F0502020204030204"/>
              </a:rPr>
              <a:t>Review adding the </a:t>
            </a:r>
            <a:r>
              <a:rPr lang="en-AU" b="1">
                <a:cs typeface="Calibri" panose="020F0502020204030204"/>
              </a:rPr>
              <a:t>-</a:t>
            </a:r>
            <a:r>
              <a:rPr lang="en-AU" b="1" err="1">
                <a:cs typeface="Calibri" panose="020F0502020204030204"/>
              </a:rPr>
              <a:t>ing</a:t>
            </a:r>
            <a:r>
              <a:rPr lang="en-AU" b="0">
                <a:cs typeface="Calibri" panose="020F0502020204030204"/>
              </a:rPr>
              <a:t>, </a:t>
            </a:r>
            <a:r>
              <a:rPr lang="en-AU" b="1">
                <a:cs typeface="Calibri" panose="020F0502020204030204"/>
              </a:rPr>
              <a:t>-ed </a:t>
            </a:r>
            <a:r>
              <a:rPr lang="en-AU" b="0">
                <a:cs typeface="Calibri" panose="020F0502020204030204"/>
              </a:rPr>
              <a:t>and</a:t>
            </a:r>
            <a:r>
              <a:rPr lang="en-AU" b="1">
                <a:cs typeface="Calibri" panose="020F0502020204030204"/>
              </a:rPr>
              <a:t> -y </a:t>
            </a:r>
            <a:r>
              <a:rPr lang="en-AU" b="0">
                <a:cs typeface="Calibri" panose="020F0502020204030204"/>
              </a:rPr>
              <a:t>suffixes to </a:t>
            </a:r>
            <a:r>
              <a:rPr lang="en-AU" b="1">
                <a:cs typeface="Calibri" panose="020F0502020204030204"/>
              </a:rPr>
              <a:t>1-1-1 base words </a:t>
            </a:r>
            <a:r>
              <a:rPr lang="en-AU">
                <a:cs typeface="Calibri" panose="020F0502020204030204"/>
              </a:rPr>
              <a:t>using the following sequence.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1">
              <a:cs typeface="Calibri"/>
            </a:endParaRP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 b="0">
                <a:cs typeface="Calibri"/>
              </a:rPr>
              <a:t>Ask: </a:t>
            </a:r>
            <a:r>
              <a:rPr lang="en-AU" b="0" i="1">
                <a:cs typeface="Calibri"/>
              </a:rPr>
              <a:t>What is a 1-1-1 base word?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 b="0">
                <a:cs typeface="Calibri"/>
              </a:rPr>
              <a:t>Students: </a:t>
            </a:r>
            <a:r>
              <a:rPr lang="en-AU" b="0" i="1">
                <a:cs typeface="Calibri"/>
              </a:rPr>
              <a:t>A one-syllable word that ends in one vowel letter and one consonant letter.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en-AU">
                <a:cs typeface="Calibri" panose="020F0502020204030204"/>
              </a:rPr>
              <a:t>Ask: </a:t>
            </a:r>
            <a:r>
              <a:rPr lang="en-AU" i="1"/>
              <a:t>What do we need to do to a 1-1-1 base word before adding a vowel suffix?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en-AU"/>
              <a:t>Students: </a:t>
            </a:r>
            <a:r>
              <a:rPr lang="en-AU" b="0" i="1"/>
              <a:t>Double the consonant at the end. 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1"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US">
                <a:cs typeface="Calibri"/>
              </a:rPr>
              <a:t>Add the </a:t>
            </a:r>
            <a:r>
              <a:rPr lang="en-US" b="1">
                <a:cs typeface="Calibri"/>
              </a:rPr>
              <a:t>-</a:t>
            </a:r>
            <a:r>
              <a:rPr lang="en-US" b="1" err="1">
                <a:cs typeface="Calibri"/>
              </a:rPr>
              <a:t>ing</a:t>
            </a:r>
            <a:r>
              <a:rPr lang="en-US" b="1">
                <a:cs typeface="Calibri"/>
              </a:rPr>
              <a:t> </a:t>
            </a:r>
            <a:r>
              <a:rPr lang="en-US">
                <a:cs typeface="Calibri"/>
              </a:rPr>
              <a:t>suffix to the word </a:t>
            </a:r>
            <a:r>
              <a:rPr lang="en-US" b="1">
                <a:cs typeface="Calibri"/>
              </a:rPr>
              <a:t>win</a:t>
            </a:r>
            <a:r>
              <a:rPr lang="en-AU">
                <a:cs typeface="Calibri" panose="020F0502020204030204"/>
              </a:rPr>
              <a:t>.</a:t>
            </a:r>
            <a:endParaRPr lang="en-US" b="0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cs typeface="Calibri"/>
              </a:rPr>
              <a:t>Ask: </a:t>
            </a:r>
            <a:r>
              <a:rPr lang="en-US" i="1">
                <a:cs typeface="Calibri"/>
              </a:rPr>
              <a:t>What will you do before adding the vowel suffix?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i="1">
                <a:cs typeface="Calibri" panose="020F0502020204030204"/>
              </a:rPr>
              <a:t>Double the </a:t>
            </a:r>
            <a:r>
              <a:rPr lang="en-AU" b="1" i="1">
                <a:cs typeface="Calibri" panose="020F0502020204030204"/>
              </a:rPr>
              <a:t>n</a:t>
            </a:r>
            <a:r>
              <a:rPr lang="en-AU" b="0" i="1">
                <a:cs typeface="Calibri"/>
              </a:rPr>
              <a:t>.</a:t>
            </a:r>
            <a:endParaRPr lang="en-AU" b="1" i="1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 i="0">
                <a:cs typeface="Calibri" panose="020F0502020204030204"/>
              </a:rPr>
              <a:t>Ask: </a:t>
            </a:r>
            <a:r>
              <a:rPr lang="en-AU" b="0" i="1">
                <a:cs typeface="Calibri" panose="020F0502020204030204"/>
              </a:rPr>
              <a:t>What is the word?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 i="0">
                <a:cs typeface="Calibri" panose="020F0502020204030204"/>
              </a:rPr>
              <a:t>Students: </a:t>
            </a:r>
            <a:r>
              <a:rPr lang="en-AU" b="1" i="1">
                <a:cs typeface="Calibri" panose="020F0502020204030204"/>
              </a:rPr>
              <a:t>Winning</a:t>
            </a:r>
            <a:r>
              <a:rPr lang="en-AU" b="0" i="1">
                <a:cs typeface="Calibri"/>
              </a:rPr>
              <a:t>.</a:t>
            </a:r>
            <a:endParaRPr lang="en-AU" b="1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+mn-cs"/>
              </a:rPr>
              <a:t>Ask: </a:t>
            </a:r>
            <a:r>
              <a:rPr lang="en-AU" i="1">
                <a:cs typeface="Calibri" panose="020F0502020204030204"/>
              </a:rPr>
              <a:t>What does it mean? </a:t>
            </a:r>
            <a:endParaRPr lang="en-AU" i="1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i="1">
                <a:cs typeface="Calibri" panose="020F0502020204030204"/>
              </a:rPr>
              <a:t>Someone is winning now</a:t>
            </a:r>
            <a:r>
              <a:rPr lang="en-AU" b="0" i="1">
                <a:cs typeface="Calibri"/>
              </a:rPr>
              <a:t>.</a:t>
            </a:r>
            <a:endParaRPr lang="en-AU" i="1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 i="1"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AU" i="0">
                <a:cs typeface="Calibri" panose="020F0502020204030204"/>
              </a:rPr>
              <a:t>Repeat this process for </a:t>
            </a:r>
            <a:r>
              <a:rPr lang="en-GB" b="1" i="0">
                <a:cs typeface="Calibri" panose="020F0502020204030204"/>
              </a:rPr>
              <a:t>-ed</a:t>
            </a:r>
            <a:r>
              <a:rPr lang="en-GB" b="1" i="0"/>
              <a:t> </a:t>
            </a:r>
            <a:r>
              <a:rPr lang="en-GB" i="0"/>
              <a:t>and</a:t>
            </a:r>
            <a:r>
              <a:rPr lang="en-AU" i="0">
                <a:cs typeface="Calibri" panose="020F0502020204030204"/>
              </a:rPr>
              <a:t> </a:t>
            </a:r>
            <a:r>
              <a:rPr lang="en-GB" b="1" i="0"/>
              <a:t>-y</a:t>
            </a:r>
            <a:r>
              <a:rPr lang="en-GB" i="0"/>
              <a:t> </a:t>
            </a:r>
            <a:r>
              <a:rPr lang="en-GB" b="0" i="0"/>
              <a:t>vowel suffixes.</a:t>
            </a:r>
            <a:r>
              <a:rPr lang="en-GB" b="1" i="0"/>
              <a:t> </a:t>
            </a:r>
            <a:r>
              <a:rPr lang="en-GB" b="0" i="0"/>
              <a:t>Suggested words: </a:t>
            </a:r>
            <a:r>
              <a:rPr lang="en-GB" b="1" i="0"/>
              <a:t>scan</a:t>
            </a:r>
            <a:r>
              <a:rPr lang="en-GB" b="0" i="0"/>
              <a:t> </a:t>
            </a:r>
            <a:r>
              <a:rPr lang="en-GB" b="1" i="0"/>
              <a:t>–</a:t>
            </a:r>
            <a:r>
              <a:rPr lang="en-GB" b="0" i="0"/>
              <a:t> </a:t>
            </a:r>
            <a:r>
              <a:rPr lang="en-GB" b="1" i="0"/>
              <a:t>scanned</a:t>
            </a:r>
            <a:r>
              <a:rPr lang="en-GB" b="0" i="0"/>
              <a:t>, </a:t>
            </a:r>
            <a:r>
              <a:rPr lang="en-GB" b="1" i="0"/>
              <a:t>flop</a:t>
            </a:r>
            <a:r>
              <a:rPr lang="en-GB" b="0" i="0"/>
              <a:t> </a:t>
            </a:r>
            <a:r>
              <a:rPr lang="en-GB" b="1" i="0"/>
              <a:t>–</a:t>
            </a:r>
            <a:r>
              <a:rPr lang="en-GB" b="0" i="0"/>
              <a:t> </a:t>
            </a:r>
            <a:r>
              <a:rPr lang="en-GB" b="1" i="0"/>
              <a:t>floppy</a:t>
            </a:r>
            <a:r>
              <a:rPr lang="en-GB" b="0" i="0"/>
              <a:t>.</a:t>
            </a:r>
            <a:endParaRPr lang="en-AU" sz="1200" kern="120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60921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Ask students to read the words by: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reading the base word then adding the </a:t>
            </a:r>
            <a:r>
              <a:rPr lang="en-US" sz="1200" b="1">
                <a:latin typeface="+mn-lt"/>
              </a:rPr>
              <a:t>-</a:t>
            </a:r>
            <a:r>
              <a:rPr lang="en-US" sz="1200" b="1" err="1">
                <a:latin typeface="+mn-lt"/>
              </a:rPr>
              <a:t>ing</a:t>
            </a:r>
            <a:r>
              <a:rPr lang="en-US" sz="1200" b="0">
                <a:latin typeface="+mn-lt"/>
              </a:rPr>
              <a:t>,</a:t>
            </a:r>
            <a:r>
              <a:rPr lang="en-US" sz="1200" b="1">
                <a:latin typeface="+mn-lt"/>
              </a:rPr>
              <a:t> -ed </a:t>
            </a:r>
            <a:r>
              <a:rPr lang="en-US" sz="1200" b="0">
                <a:latin typeface="+mn-lt"/>
              </a:rPr>
              <a:t>or</a:t>
            </a:r>
            <a:r>
              <a:rPr lang="en-US" sz="1200" b="1">
                <a:latin typeface="+mn-lt"/>
              </a:rPr>
              <a:t> -y </a:t>
            </a:r>
            <a:r>
              <a:rPr lang="en-US" sz="1200" b="0">
                <a:latin typeface="+mn-lt"/>
              </a:rPr>
              <a:t>suffix</a:t>
            </a:r>
            <a:r>
              <a:rPr lang="en-US" sz="1200">
                <a:latin typeface="+mn-lt"/>
              </a:rPr>
              <a:t> 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noting the </a:t>
            </a:r>
            <a:r>
              <a:rPr lang="en-US" sz="1200" b="1">
                <a:latin typeface="+mn-lt"/>
              </a:rPr>
              <a:t>e</a:t>
            </a:r>
            <a:r>
              <a:rPr lang="en-US" sz="1200">
                <a:latin typeface="+mn-lt"/>
              </a:rPr>
              <a:t> being left off, or the final consonant being doubled for a </a:t>
            </a:r>
            <a:r>
              <a:rPr lang="en-US" sz="1200" b="1">
                <a:latin typeface="+mn-lt"/>
              </a:rPr>
              <a:t>1-1-1 base word</a:t>
            </a:r>
            <a:r>
              <a:rPr lang="en-US" sz="1200">
                <a:latin typeface="+mn-lt"/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You may initially place your hand over the suffix as you ask students to read each word to support this process.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Choose some students to explain what each word means. Encourage them to use the language from each taught catchphrase: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/>
              <a:t>-</a:t>
            </a:r>
            <a:r>
              <a:rPr lang="en-US" b="1" err="1"/>
              <a:t>ing</a:t>
            </a:r>
            <a:r>
              <a:rPr lang="en-US"/>
              <a:t>, happening now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/>
              <a:t>-ed</a:t>
            </a:r>
            <a:r>
              <a:rPr lang="en-US"/>
              <a:t>, already happened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/>
              <a:t>-y</a:t>
            </a:r>
            <a:r>
              <a:rPr lang="en-US"/>
              <a:t>, what something is like.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>
              <a:latin typeface="+mn-lt"/>
            </a:endParaRPr>
          </a:p>
          <a:p>
            <a:r>
              <a:rPr lang="en-US" sz="1200" b="1">
                <a:latin typeface="+mn-lt"/>
              </a:rPr>
              <a:t>Provide corrective feedback as needed:</a:t>
            </a:r>
          </a:p>
          <a:p>
            <a:r>
              <a:rPr lang="en-US" sz="1200">
                <a:latin typeface="+mn-lt"/>
              </a:rPr>
              <a:t>If any students have difficulty, model this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>
                <a:latin typeface="+mn-lt"/>
              </a:rPr>
              <a:t>Note: 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You may </a:t>
            </a:r>
            <a:r>
              <a:rPr lang="en-US" sz="1200">
                <a:latin typeface="+mn-lt"/>
              </a:rPr>
              <a:t>choose a particular student/group/row of students to read each word.</a:t>
            </a:r>
          </a:p>
          <a:p>
            <a:endParaRPr lang="en-AU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48746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Tell students the word each picture represents (</a:t>
            </a:r>
            <a:r>
              <a:rPr lang="en-US" b="1"/>
              <a:t>wavy</a:t>
            </a:r>
            <a:r>
              <a:rPr lang="en-US" b="0"/>
              <a:t>,</a:t>
            </a:r>
            <a:r>
              <a:rPr lang="en-US" b="1"/>
              <a:t> raked</a:t>
            </a:r>
            <a:r>
              <a:rPr lang="en-US" b="0"/>
              <a:t>,</a:t>
            </a:r>
            <a:r>
              <a:rPr lang="en-US" b="1"/>
              <a:t> clapping</a:t>
            </a:r>
            <a:r>
              <a:rPr lang="en-US" b="0"/>
              <a:t>,</a:t>
            </a:r>
            <a:r>
              <a:rPr lang="en-US" b="1"/>
              <a:t> hugged</a:t>
            </a:r>
            <a:r>
              <a:rPr lang="en-US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Ask students to spell each word by: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identifying and spelling the base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leaving off the final </a:t>
            </a:r>
            <a:r>
              <a:rPr lang="en-US" b="1"/>
              <a:t>e </a:t>
            </a:r>
            <a:r>
              <a:rPr lang="en-US" b="0"/>
              <a:t>or doubling the final consonant if it is a </a:t>
            </a:r>
            <a:r>
              <a:rPr lang="en-US" b="1"/>
              <a:t>1-1-1 base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adding the vowel suffix.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Then choose a student to explain what each word means. Encourage them to use the language from the taught catchphrase: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/>
              <a:t>-</a:t>
            </a:r>
            <a:r>
              <a:rPr lang="en-US" b="1" err="1"/>
              <a:t>ing</a:t>
            </a:r>
            <a:r>
              <a:rPr lang="en-US"/>
              <a:t>, happening now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/>
              <a:t>-ed</a:t>
            </a:r>
            <a:r>
              <a:rPr lang="en-US"/>
              <a:t>, already happened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/>
              <a:t>-y</a:t>
            </a:r>
            <a:r>
              <a:rPr lang="en-US"/>
              <a:t>, what something is like.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Students show each word they have written by placing their mini-whiteboard underneath their chin for you to check.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>
              <a:effectLst/>
              <a:latin typeface="+mn-lt"/>
              <a:cs typeface="Times New Roman" panose="02020603050405020304" pitchFamily="18" charset="0"/>
            </a:endParaRPr>
          </a:p>
          <a:p>
            <a:r>
              <a:rPr lang="en-US" b="1"/>
              <a:t>Provide corrective feedback as needed:</a:t>
            </a:r>
          </a:p>
          <a:p>
            <a:r>
              <a:rPr lang="en-US"/>
              <a:t>If any students have difficulty, provide scaffolding as required or model the process for them. 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74864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endParaRPr lang="en-US" b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/>
              <a:t>Point to each irregular word in random order. As you point, students read the word.</a:t>
            </a:r>
          </a:p>
          <a:p>
            <a:endParaRPr lang="en-US" b="1"/>
          </a:p>
          <a:p>
            <a:r>
              <a:rPr lang="en-US" b="1"/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/>
              <a:t>If any students do not know the word or say the wrong word, remind them of the letter–sound correspondences in the word, and the spelling of the word, for example, </a:t>
            </a:r>
            <a:r>
              <a:rPr lang="en-US" b="1"/>
              <a:t>o/</a:t>
            </a:r>
            <a:r>
              <a:rPr lang="en-US" b="1" err="1"/>
              <a:t>th</a:t>
            </a:r>
            <a:r>
              <a:rPr lang="en-US" b="1"/>
              <a:t>/er</a:t>
            </a:r>
            <a:r>
              <a:rPr lang="en-US" b="0"/>
              <a:t>,</a:t>
            </a:r>
            <a:r>
              <a:rPr lang="en-US" b="1"/>
              <a:t> other</a:t>
            </a:r>
            <a:r>
              <a:rPr lang="en-US" b="0"/>
              <a:t>,</a:t>
            </a:r>
            <a:r>
              <a:rPr lang="en-US" b="1"/>
              <a:t> o-</a:t>
            </a:r>
            <a:r>
              <a:rPr lang="en-US" b="1" err="1"/>
              <a:t>th</a:t>
            </a:r>
            <a:r>
              <a:rPr lang="en-US" b="1"/>
              <a:t>-er</a:t>
            </a:r>
            <a:r>
              <a:rPr lang="en-US" b="0"/>
              <a:t> spells </a:t>
            </a:r>
            <a:r>
              <a:rPr lang="en-US" b="1"/>
              <a:t>other</a:t>
            </a:r>
            <a:r>
              <a:rPr lang="en-US" b="0"/>
              <a:t>.</a:t>
            </a:r>
            <a:r>
              <a:rPr lang="en-US" b="1"/>
              <a:t> </a:t>
            </a:r>
            <a:r>
              <a:rPr lang="en-US"/>
              <a:t>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48746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Ask students to read the sentences.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Prompt them to: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 previously taught irregular words fluently</a:t>
            </a:r>
            <a:endParaRPr lang="en-AU" sz="1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sound out and blend to read the other words</a:t>
            </a: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re-read the sentences with fluency.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r>
              <a:rPr lang="en-US" b="1"/>
              <a:t>Provide corrective feedback as needed:</a:t>
            </a:r>
          </a:p>
          <a:p>
            <a:r>
              <a:rPr lang="en-US"/>
              <a:t>If any students have difficulty with an aspect of reading the sentences, model the process. 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912168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Start by reminding students that when they write sentences they should: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think about irregular words they know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stretch words to help with spelling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leave spaces between words and use previously taught punctuation.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Tell students the sentence they are going to write: </a:t>
            </a:r>
            <a:r>
              <a:rPr lang="en-US" sz="1200" b="1">
                <a:solidFill>
                  <a:schemeClr val="tx1"/>
                </a:solidFill>
                <a:latin typeface="+mn-lt"/>
                <a:ea typeface="Verdana" panose="020B0604030504040204" pitchFamily="34" charset="0"/>
              </a:rPr>
              <a:t>Mother owl hooted as the owlets hopped in their nest. </a:t>
            </a:r>
            <a:r>
              <a:rPr lang="en-US" b="1"/>
              <a:t> </a:t>
            </a:r>
            <a:endParaRPr lang="en-US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Then have students: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repeat the sentence to you</a:t>
            </a:r>
            <a:endParaRPr lang="en-US">
              <a:solidFill>
                <a:schemeClr val="tx1"/>
              </a:solidFill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write the sentence on their mini-whiteboard or on paper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solidFill>
                  <a:schemeClr val="tx1"/>
                </a:solidFill>
                <a:effectLst/>
                <a:latin typeface="+mn-lt"/>
                <a:cs typeface="Calibri"/>
              </a:rPr>
              <a:t>show the sentence they have written by placing their mini-whiteboard underneath their chin for you to check.</a:t>
            </a:r>
            <a:endParaRPr lang="en-US" sz="1200">
              <a:solidFill>
                <a:schemeClr val="tx1"/>
              </a:solidFill>
              <a:effectLst/>
              <a:latin typeface="+mn-lt"/>
              <a:ea typeface="Calibri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needed, students can be given this additional follow-on sentence: </a:t>
            </a: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Verdana" panose="020B0604030504040204" pitchFamily="34" charset="0"/>
                <a:cs typeface="+mn-cs"/>
              </a:rPr>
              <a:t>Father owl flapped in the moist and foggy sky. </a:t>
            </a:r>
            <a:endParaRPr lang="en-US" sz="1200" b="1">
              <a:solidFill>
                <a:schemeClr val="tx1"/>
              </a:solidFill>
              <a:latin typeface="+mn-lt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>
                <a:solidFill>
                  <a:schemeClr val="tx1"/>
                </a:solidFill>
                <a:latin typeface="+mn-lt"/>
              </a:rPr>
              <a:t>Provide corrective feedback as needed:</a:t>
            </a:r>
          </a:p>
          <a:p>
            <a:r>
              <a:rPr lang="en-US">
                <a:solidFill>
                  <a:schemeClr val="tx1"/>
                </a:solidFill>
                <a:latin typeface="+mn-lt"/>
              </a:rPr>
              <a:t>If any students have difficulty with an aspect of writing the sentence, provide scaffolding as required or model the process for them. 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753895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End of review </a:t>
            </a:r>
          </a:p>
          <a:p>
            <a:endParaRPr lang="en-US"/>
          </a:p>
          <a:p>
            <a:r>
              <a:rPr lang="en-US"/>
              <a:t>The following slides are the </a:t>
            </a:r>
            <a:r>
              <a:rPr lang="en-US" b="1"/>
              <a:t>explicit teaching </a:t>
            </a:r>
            <a:r>
              <a:rPr lang="en-US"/>
              <a:t>part of the lesson where students are taught new skills and knowledge.</a:t>
            </a:r>
          </a:p>
          <a:p>
            <a:endParaRPr lang="en-US"/>
          </a:p>
          <a:p>
            <a:r>
              <a:rPr lang="en-US"/>
              <a:t>You might like to give the students a short break before starting the explicit teaching section.</a:t>
            </a:r>
          </a:p>
          <a:p>
            <a:endParaRPr lang="en-US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390386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Set learning intention and success criteria</a:t>
            </a:r>
          </a:p>
          <a:p>
            <a:endParaRPr lang="en-AU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This lesson introduces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silent final e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 after the letter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 v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in words like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give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and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 solve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, where the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e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 does not represent a sound. </a:t>
            </a:r>
          </a:p>
          <a:p>
            <a:endParaRPr lang="en-AU" sz="1200" b="0" kern="1200" dirty="0">
              <a:effectLst/>
              <a:latin typeface="+mn-lt"/>
              <a:cs typeface="Arial" panose="020B0604020202020204" pitchFamily="34" charset="0"/>
            </a:endParaRPr>
          </a:p>
          <a:p>
            <a:r>
              <a:rPr lang="en-AU" sz="1200" b="1" kern="1200" dirty="0">
                <a:effectLst/>
                <a:latin typeface="+mn-lt"/>
                <a:cs typeface="Arial" panose="020B0604020202020204" pitchFamily="34" charset="0"/>
              </a:rPr>
              <a:t>Teacher background knowledge:</a:t>
            </a:r>
          </a:p>
          <a:p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English words not ending in </a:t>
            </a:r>
            <a:r>
              <a:rPr lang="en-A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</a:t>
            </a: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a historical spelling convention. It is because: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/v/ is an unstable consonant sound for word endings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French and Latin have influenced English spelling. </a:t>
            </a:r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74748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B174C5-0770-0485-8AF0-C29C39762C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079BF09-EEE2-0C71-3B80-AC49FABFD3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7607224-4019-93C9-151F-9D9486744E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/>
              <a:t>I do</a:t>
            </a:r>
          </a:p>
          <a:p>
            <a:endParaRPr lang="en-US" sz="1200" b="1"/>
          </a:p>
          <a:p>
            <a:r>
              <a:rPr lang="en-US" sz="1200" b="0"/>
              <a:t>Explain </a:t>
            </a:r>
            <a:r>
              <a:rPr lang="en-US" sz="1200" b="1"/>
              <a:t>silent final e </a:t>
            </a:r>
            <a:r>
              <a:rPr lang="en-US" sz="1200" b="0"/>
              <a:t>to students using the notation on the slide.  </a:t>
            </a:r>
          </a:p>
          <a:p>
            <a:endParaRPr lang="en-AU" sz="1200" b="0" i="1" kern="1200">
              <a:effectLst/>
              <a:latin typeface="+mn-lt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Refer to the slide. Say: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The line on the slide shows where a word can be written.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There is an </a:t>
            </a:r>
            <a:r>
              <a:rPr lang="en-AU" sz="1200" b="1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e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 at the end of the word. This </a:t>
            </a:r>
            <a:r>
              <a:rPr lang="en-AU" sz="1200" b="1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e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 is a </a:t>
            </a:r>
            <a:r>
              <a:rPr lang="en-AU" sz="1200" b="1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silent final e.</a:t>
            </a:r>
          </a:p>
          <a:p>
            <a:endParaRPr lang="en-AU" sz="1200" b="0" i="0" kern="1200">
              <a:effectLst/>
              <a:latin typeface="+mn-lt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Explain the word 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final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. Say: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Final means last.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A sports final is the last game for the year.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b="1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Final e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 means </a:t>
            </a:r>
            <a:r>
              <a:rPr lang="en-AU" sz="1200" b="1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e 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is the last letter in a word.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AU" sz="1200" b="0" i="1" kern="1200">
              <a:effectLst/>
              <a:latin typeface="+mn-lt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Explain the word 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silent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. Say: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b="1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Silent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 means no sound.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The symbol under the </a:t>
            </a:r>
            <a:r>
              <a:rPr lang="en-AU" sz="1200" b="1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e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 on the slide shows a speaker with a cross. This means the speaker is </a:t>
            </a:r>
            <a:r>
              <a:rPr lang="en-AU" sz="1200" b="1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silent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. It isn’t making any sound.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b="1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Silent final e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 means</a:t>
            </a:r>
            <a:r>
              <a:rPr lang="en-AU" sz="1200" b="1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 e 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is the last letter in a word and it isn’t making a sound. It is </a:t>
            </a:r>
            <a:r>
              <a:rPr lang="en-AU" sz="1200" b="1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silent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.*</a:t>
            </a:r>
            <a:endParaRPr lang="en-AU" sz="1200" b="1" i="1" kern="1200">
              <a:effectLst/>
              <a:latin typeface="+mn-lt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Look out for the silent speaker symbol as a reminder in today’s lesson about </a:t>
            </a:r>
            <a:r>
              <a:rPr lang="en-AU" sz="1200" b="1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silent final e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AU" sz="1200" b="1" i="1" kern="1200">
              <a:effectLst/>
              <a:latin typeface="+mn-lt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en-US" sz="1200" b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/>
              <a:t>*You may point to your closed lips, place a hand over your mouth or use some other gesture to </a:t>
            </a:r>
            <a:r>
              <a:rPr lang="en-US" sz="1200" err="1"/>
              <a:t>emphasise</a:t>
            </a:r>
            <a:r>
              <a:rPr lang="en-US" sz="1200"/>
              <a:t> this meaning.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13056D-1C8F-5B0F-C0C3-1320386A09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248698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79653D-DD15-B253-1339-FC36693CFB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596CD73-7A28-243A-6035-04520104EE9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6757A47-ABCF-8398-E130-DAABEBA0D5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/>
              <a:t>I do</a:t>
            </a:r>
          </a:p>
          <a:p>
            <a:endParaRPr lang="en-US" sz="1200" b="1" i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The notation on the slide shows a word ending in the letters 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</a:rPr>
              <a:t>v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 and 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</a:rPr>
              <a:t>silent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</a:rPr>
              <a:t>final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</a:rPr>
              <a:t>e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/>
              <a:t>The icon on the slide shows a muted speaker to illustrate that the </a:t>
            </a:r>
            <a:r>
              <a:rPr lang="en-US" sz="1200" b="1"/>
              <a:t>silent final e</a:t>
            </a:r>
            <a:r>
              <a:rPr lang="en-US" sz="1200" b="0"/>
              <a:t> is not saying a sound.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="1" i="0" kern="1200"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Explain that: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there are different reasons why words end in 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</a:rPr>
              <a:t>silent final 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in today’s lesson we are learning that 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</a:rPr>
              <a:t>silent final e 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is used so that words do not end with the letter 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</a:rPr>
              <a:t>v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="1" i="0" kern="1200"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Introduce students to 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</a:rPr>
              <a:t>silent final e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 after 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</a:rPr>
              <a:t>v 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in a word.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Say: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i="1"/>
              <a:t>English words don’t end with the letter </a:t>
            </a:r>
            <a:r>
              <a:rPr lang="en-US" sz="1200" b="1" i="1"/>
              <a:t>v</a:t>
            </a:r>
            <a:r>
              <a:rPr lang="en-US" sz="1200" b="0" i="1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i="1"/>
              <a:t>We use a </a:t>
            </a:r>
            <a:r>
              <a:rPr lang="en-US" sz="1200" b="1" i="1"/>
              <a:t>silent final e </a:t>
            </a:r>
            <a:r>
              <a:rPr lang="en-US" sz="1200" i="1"/>
              <a:t>in words that end with the sound /v/, like the word </a:t>
            </a:r>
            <a:r>
              <a:rPr lang="en-US" sz="1200" b="1" i="1"/>
              <a:t>give</a:t>
            </a:r>
            <a:r>
              <a:rPr lang="en-US" sz="1200" i="1"/>
              <a:t>.</a:t>
            </a:r>
            <a:endParaRPr lang="en-US" sz="1200" b="1" i="1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i="1"/>
              <a:t>Having </a:t>
            </a:r>
            <a:r>
              <a:rPr lang="en-US" sz="1200" b="1" i="1"/>
              <a:t>e</a:t>
            </a:r>
            <a:r>
              <a:rPr lang="en-US" sz="1200" i="1"/>
              <a:t> at the end of the word means </a:t>
            </a:r>
            <a:r>
              <a:rPr lang="en-US" sz="1200" b="1" i="1"/>
              <a:t>v</a:t>
            </a:r>
            <a:r>
              <a:rPr lang="en-US" sz="1200" i="1"/>
              <a:t> is not the last letter.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1"/>
              <a:t>Instead,</a:t>
            </a:r>
            <a:r>
              <a:rPr lang="en-US" sz="1200" b="1" i="1"/>
              <a:t> e</a:t>
            </a:r>
            <a:r>
              <a:rPr lang="en-US" sz="1200" i="1"/>
              <a:t> is the last letter, but it doesn’t add an extra sound. The </a:t>
            </a:r>
            <a:r>
              <a:rPr lang="en-US" sz="1200" b="1" i="1"/>
              <a:t>e</a:t>
            </a:r>
            <a:r>
              <a:rPr lang="en-US" sz="1200" i="1"/>
              <a:t> is silent.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/>
              <a:t>Use the example word </a:t>
            </a:r>
            <a:r>
              <a:rPr lang="en-US" sz="1200" b="1"/>
              <a:t>give</a:t>
            </a:r>
            <a:r>
              <a:rPr lang="en-US" sz="1200" b="0"/>
              <a:t>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/>
              <a:t>Say the sounds /g/, /</a:t>
            </a:r>
            <a:r>
              <a:rPr lang="en-US" sz="1200" b="0" err="1"/>
              <a:t>i</a:t>
            </a:r>
            <a:r>
              <a:rPr lang="en-US" sz="1200" b="0"/>
              <a:t>/, /v/ as you write the letters </a:t>
            </a:r>
            <a:r>
              <a:rPr lang="en-US" sz="1200" b="1"/>
              <a:t>g</a:t>
            </a:r>
            <a:r>
              <a:rPr lang="en-US" sz="1200" b="0"/>
              <a:t>,</a:t>
            </a:r>
            <a:r>
              <a:rPr lang="en-US" sz="1200" b="1"/>
              <a:t> </a:t>
            </a:r>
            <a:r>
              <a:rPr lang="en-US" sz="1200" b="1" err="1"/>
              <a:t>i</a:t>
            </a:r>
            <a:r>
              <a:rPr lang="en-US" sz="1200" b="0"/>
              <a:t> and</a:t>
            </a:r>
            <a:r>
              <a:rPr lang="en-US" sz="1200" b="1"/>
              <a:t> v </a:t>
            </a:r>
            <a:r>
              <a:rPr lang="en-US" sz="1200" b="0"/>
              <a:t>on the class whiteboard.</a:t>
            </a:r>
            <a:endParaRPr lang="en-US" sz="1200" b="1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/>
              <a:t>Say: </a:t>
            </a:r>
            <a:r>
              <a:rPr lang="en-US" sz="1200" b="0" i="1"/>
              <a:t>English words don’t end in </a:t>
            </a:r>
            <a:r>
              <a:rPr lang="en-US" sz="1200" b="1" i="1"/>
              <a:t>v</a:t>
            </a:r>
            <a:r>
              <a:rPr lang="en-US" sz="1200" b="0" i="1"/>
              <a:t>, so I need to add </a:t>
            </a:r>
            <a:r>
              <a:rPr lang="en-US" sz="1200" b="1" i="1"/>
              <a:t>silent final e</a:t>
            </a:r>
            <a:r>
              <a:rPr lang="en-US" sz="1200" b="0" i="1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/>
              <a:t>Add </a:t>
            </a:r>
            <a:r>
              <a:rPr lang="en-US" sz="1200" b="1" i="0"/>
              <a:t>e</a:t>
            </a:r>
            <a:r>
              <a:rPr lang="en-US" sz="1200" b="0" i="0"/>
              <a:t> to the word to complete the word </a:t>
            </a:r>
            <a:r>
              <a:rPr lang="en-US" sz="1200" b="1" i="0"/>
              <a:t>give</a:t>
            </a:r>
            <a:r>
              <a:rPr lang="en-US" sz="1200" b="0" i="0"/>
              <a:t>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/>
              <a:t>Say the sounds as you point to </a:t>
            </a:r>
            <a:r>
              <a:rPr lang="en-US" sz="1200" b="1" i="0"/>
              <a:t>g</a:t>
            </a:r>
            <a:r>
              <a:rPr lang="en-US" sz="1200" b="0" i="0"/>
              <a:t>, </a:t>
            </a:r>
            <a:r>
              <a:rPr lang="en-US" sz="1200" b="1" i="0" err="1"/>
              <a:t>i</a:t>
            </a:r>
            <a:r>
              <a:rPr lang="en-US" sz="1200" b="0" i="0"/>
              <a:t> and </a:t>
            </a:r>
            <a:r>
              <a:rPr lang="en-US" sz="1200" b="1" i="0"/>
              <a:t>v</a:t>
            </a:r>
            <a:r>
              <a:rPr lang="en-US" sz="1200" b="0" i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/>
              <a:t>Point to </a:t>
            </a:r>
            <a:r>
              <a:rPr lang="en-US" sz="1200" b="1" i="0"/>
              <a:t>e</a:t>
            </a:r>
            <a:r>
              <a:rPr lang="en-US" sz="1200" b="0" i="0"/>
              <a:t> at the end of </a:t>
            </a:r>
            <a:r>
              <a:rPr lang="en-US" sz="1200" b="1" i="0"/>
              <a:t>give</a:t>
            </a:r>
            <a:r>
              <a:rPr lang="en-US" sz="1200" b="0" i="0"/>
              <a:t> and show that it doesn’t make a sound (it is silent) by placing your hand over your mouth.*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/>
              <a:t>Say: </a:t>
            </a:r>
            <a:r>
              <a:rPr lang="en-US" sz="1200" b="0" i="1"/>
              <a:t>When spelling a word that ends in /v/, we can remember that we always need to add a </a:t>
            </a:r>
            <a:r>
              <a:rPr lang="en-US" sz="1200" b="1" i="1"/>
              <a:t>silent final e </a:t>
            </a:r>
            <a:r>
              <a:rPr lang="en-US" sz="1200" b="0" i="1"/>
              <a:t>because English words don’t end in </a:t>
            </a:r>
            <a:r>
              <a:rPr lang="en-US" sz="1200" b="1" i="1"/>
              <a:t>v.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b="0" i="1"/>
          </a:p>
          <a:p>
            <a:r>
              <a:rPr lang="en-US" sz="1200"/>
              <a:t>*You may alternatively choose to point to your closed lips or use another simple gesture to show this.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F2063E-8891-9559-0F43-FD74322D00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603130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latin typeface="+mn-lt"/>
              </a:rPr>
              <a:t>Review</a:t>
            </a:r>
          </a:p>
          <a:p>
            <a:endParaRPr lang="en-US" sz="1200" b="0">
              <a:latin typeface="+mn-lt"/>
            </a:endParaRPr>
          </a:p>
          <a:p>
            <a:r>
              <a:rPr lang="en-US" sz="1200" b="0">
                <a:latin typeface="+mn-lt"/>
              </a:rPr>
              <a:t>The review of this letter</a:t>
            </a:r>
            <a:r>
              <a:rPr lang="en-AU" sz="1200">
                <a:latin typeface="+mn-lt"/>
              </a:rPr>
              <a:t>–</a:t>
            </a:r>
            <a:r>
              <a:rPr lang="en-US" sz="1200" b="0">
                <a:latin typeface="+mn-lt"/>
              </a:rPr>
              <a:t>sound correspondence focuses on the taught sounds as well as the spelling </a:t>
            </a:r>
            <a:r>
              <a:rPr lang="en-US" sz="1200" b="0" err="1">
                <a:latin typeface="+mn-lt"/>
              </a:rPr>
              <a:t>generalisation</a:t>
            </a:r>
            <a:r>
              <a:rPr lang="en-US" sz="1200" b="0">
                <a:latin typeface="+mn-lt"/>
              </a:rPr>
              <a:t> for their use.</a:t>
            </a:r>
          </a:p>
          <a:p>
            <a:endParaRPr lang="en-US" sz="1200" b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>
                <a:latin typeface="+mn-lt"/>
              </a:rPr>
              <a:t>Point to the </a:t>
            </a:r>
            <a:r>
              <a:rPr lang="en-US" sz="1200" b="1" err="1">
                <a:latin typeface="+mn-lt"/>
              </a:rPr>
              <a:t>ue</a:t>
            </a:r>
            <a:r>
              <a:rPr lang="en-US" sz="1200" b="0">
                <a:latin typeface="+mn-lt"/>
              </a:rPr>
              <a:t> digraph. As you point, students say the sounds that have been taught.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latin typeface="+mn-lt"/>
              </a:rPr>
              <a:t>Prompt students to say the mnemonic phrase, </a:t>
            </a:r>
            <a:r>
              <a:rPr lang="en-US" sz="1200" b="1" u="none">
                <a:latin typeface="+mn-lt"/>
              </a:rPr>
              <a:t>The stat</a:t>
            </a:r>
            <a:r>
              <a:rPr lang="en-US" sz="1200" b="1" u="sng">
                <a:latin typeface="+mn-lt"/>
              </a:rPr>
              <a:t>ue</a:t>
            </a:r>
            <a:r>
              <a:rPr lang="en-US" sz="1200" b="1" u="none">
                <a:latin typeface="+mn-lt"/>
              </a:rPr>
              <a:t> is bl</a:t>
            </a:r>
            <a:r>
              <a:rPr lang="en-US" sz="1200" b="1" u="sng">
                <a:latin typeface="+mn-lt"/>
              </a:rPr>
              <a:t>ue</a:t>
            </a:r>
            <a:r>
              <a:rPr lang="en-US" sz="1200" b="0">
                <a:latin typeface="+mn-lt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Prompt students to review the </a:t>
            </a:r>
            <a:r>
              <a:rPr lang="en-US" sz="1200" b="0" kern="120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generalisation</a:t>
            </a:r>
            <a:r>
              <a:rPr lang="en-US"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for the sounds </a:t>
            </a:r>
            <a:r>
              <a:rPr lang="en-US" sz="1200" b="1" kern="120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ue</a:t>
            </a:r>
            <a:r>
              <a:rPr lang="en-US"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can say at the end of: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AU" sz="1200" kern="120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words with two or more syllables: </a:t>
            </a:r>
            <a:r>
              <a:rPr lang="en-AU" sz="1200" kern="1200">
                <a:effectLst/>
                <a:latin typeface="+mn-lt"/>
                <a:ea typeface="Times New Roman" panose="02020603050405020304" pitchFamily="18" charset="0"/>
              </a:rPr>
              <a:t>/</a:t>
            </a:r>
            <a:r>
              <a:rPr lang="en-AU" sz="1200" kern="120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ū/</a:t>
            </a:r>
            <a:r>
              <a:rPr lang="en-AU" sz="1200" b="0" kern="120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as in </a:t>
            </a:r>
            <a:r>
              <a:rPr lang="en-AU" sz="1200" b="1" kern="120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statue 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AU" sz="1200" b="0" kern="120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one-syllable words with one consonant before</a:t>
            </a:r>
            <a:r>
              <a:rPr lang="en-AU" sz="1200" b="1" kern="120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AU" sz="1200" b="0" kern="120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AU" sz="1200" b="1" kern="1200" err="1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ue</a:t>
            </a:r>
            <a:r>
              <a:rPr lang="en-AU" sz="1200" b="0" kern="120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en-AU" sz="1200" b="1" kern="120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AU" sz="1200" kern="1200">
                <a:effectLst/>
                <a:latin typeface="+mn-lt"/>
                <a:ea typeface="Times New Roman" panose="02020603050405020304" pitchFamily="18" charset="0"/>
              </a:rPr>
              <a:t>/</a:t>
            </a:r>
            <a:r>
              <a:rPr lang="en-AU" sz="1200" kern="120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ū/</a:t>
            </a:r>
            <a:r>
              <a:rPr lang="en-AU" sz="1200" b="0" kern="120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as in </a:t>
            </a:r>
            <a:r>
              <a:rPr lang="en-AU" sz="1200" b="1" kern="120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due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sz="1200" b="0">
                <a:latin typeface="+mn-lt"/>
                <a:cs typeface="Arial" panose="020B0604020202020204" pitchFamily="34" charset="0"/>
              </a:rPr>
              <a:t>one-syllable words after two or more consonant sounds: /</a:t>
            </a:r>
            <a:r>
              <a:rPr lang="en-US" sz="1200" b="0" err="1">
                <a:latin typeface="+mn-lt"/>
                <a:cs typeface="Arial" panose="020B0604020202020204" pitchFamily="34" charset="0"/>
              </a:rPr>
              <a:t>oo</a:t>
            </a:r>
            <a:r>
              <a:rPr lang="en-US" sz="1200" b="0">
                <a:latin typeface="+mn-lt"/>
                <a:cs typeface="Arial" panose="020B0604020202020204" pitchFamily="34" charset="0"/>
              </a:rPr>
              <a:t>/ as in </a:t>
            </a:r>
            <a:r>
              <a:rPr lang="en-US" sz="1200" b="1">
                <a:latin typeface="+mn-lt"/>
                <a:cs typeface="Arial" panose="020B0604020202020204" pitchFamily="34" charset="0"/>
              </a:rPr>
              <a:t>blue</a:t>
            </a:r>
            <a:r>
              <a:rPr lang="en-US" sz="1200" b="0">
                <a:latin typeface="+mn-lt"/>
                <a:cs typeface="Arial" panose="020B0604020202020204" pitchFamily="34" charset="0"/>
              </a:rPr>
              <a:t>.</a:t>
            </a:r>
            <a:endParaRPr lang="en-US" sz="1200" b="1">
              <a:latin typeface="+mn-lt"/>
              <a:cs typeface="Arial" panose="020B0604020202020204" pitchFamily="34" charset="0"/>
            </a:endParaRPr>
          </a:p>
          <a:p>
            <a:endParaRPr lang="en-US" sz="1200" b="1">
              <a:latin typeface="+mn-lt"/>
            </a:endParaRPr>
          </a:p>
          <a:p>
            <a:r>
              <a:rPr lang="en-US" sz="1200" b="1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>
                <a:latin typeface="+mn-lt"/>
              </a:rPr>
              <a:t>If any students do not know a sound or say the wrong sound, provide corrective feedback and modelling. </a:t>
            </a:r>
            <a:r>
              <a:rPr lang="en-US" sz="1200">
                <a:latin typeface="+mn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b="0">
                <a:latin typeface="+mn-lt"/>
              </a:rPr>
              <a:t>Note: Y</a:t>
            </a:r>
            <a:r>
              <a:rPr lang="en-AU" sz="1200">
                <a:latin typeface="+mn-lt"/>
              </a:rPr>
              <a:t>ou may like to print a copy of this slide to display and reference in the classroom.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247087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/>
              <a:t>I </a:t>
            </a:r>
            <a:r>
              <a:rPr lang="en-US" sz="1200" b="1">
                <a:latin typeface="+mn-lt"/>
              </a:rPr>
              <a:t>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>
                <a:latin typeface="+mn-lt"/>
              </a:rPr>
              <a:t>Point out the </a:t>
            </a:r>
            <a:r>
              <a:rPr lang="en-US" sz="1200" b="1">
                <a:latin typeface="+mn-lt"/>
              </a:rPr>
              <a:t>silent final e </a:t>
            </a:r>
            <a:r>
              <a:rPr lang="en-US" sz="1200" b="0">
                <a:latin typeface="+mn-lt"/>
              </a:rPr>
              <a:t>following the </a:t>
            </a:r>
            <a:r>
              <a:rPr lang="en-US" sz="1200" b="1">
                <a:latin typeface="+mn-lt"/>
              </a:rPr>
              <a:t>v</a:t>
            </a:r>
            <a:r>
              <a:rPr lang="en-US" sz="1200" b="0">
                <a:latin typeface="+mn-lt"/>
              </a:rPr>
              <a:t> in the word, reminding students that English words don’t end with the letter </a:t>
            </a:r>
            <a:r>
              <a:rPr lang="en-US" sz="1200" b="1">
                <a:latin typeface="+mn-lt"/>
              </a:rPr>
              <a:t>v</a:t>
            </a:r>
            <a:r>
              <a:rPr lang="en-US" sz="1200" b="0">
                <a:latin typeface="+mn-lt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 i="1">
              <a:latin typeface="+mn-lt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b="0" i="0">
                <a:latin typeface="+mn-lt"/>
              </a:rPr>
              <a:t>Demonstrate: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pointing as you say each letter–sound correspondence then blending these sounds to read the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err="1"/>
              <a:t>emphasising</a:t>
            </a:r>
            <a:r>
              <a:rPr lang="en-US"/>
              <a:t> that there is no sound correspondence for the </a:t>
            </a:r>
            <a:r>
              <a:rPr lang="en-US" b="1"/>
              <a:t>silent final e</a:t>
            </a:r>
            <a:r>
              <a:rPr lang="en-US" sz="1200" b="0">
                <a:latin typeface="+mn-lt"/>
              </a:rPr>
              <a:t>.</a:t>
            </a:r>
            <a:r>
              <a:rPr lang="en-US" b="0"/>
              <a:t>*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/>
              <a:t>*As you point to the </a:t>
            </a:r>
            <a:r>
              <a:rPr lang="en-US" b="1"/>
              <a:t>e</a:t>
            </a:r>
            <a:r>
              <a:rPr lang="en-US" b="0"/>
              <a:t>, place your hand over your mouth, point to your closed lips or use another preferred gesture as introduced at the start of the lesson.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901390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2063E3-94F4-7005-D0C6-2D5B29BB9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86BB321-F67B-A466-A1F0-FED472127B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A68478-8E95-87EB-86D9-FBE0C3232A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/>
              <a:t>I </a:t>
            </a:r>
            <a:r>
              <a:rPr lang="en-US" sz="1200" b="1">
                <a:latin typeface="+mn-lt"/>
              </a:rPr>
              <a:t>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 i="1">
              <a:latin typeface="+mn-lt"/>
              <a:cs typeface="Arial" panose="020B0604020202020204" pitchFamily="34" charset="0"/>
            </a:endParaRPr>
          </a:p>
          <a:p>
            <a:r>
              <a:rPr lang="en-US">
                <a:latin typeface="+mn-lt"/>
              </a:rPr>
              <a:t>Re-read the first word.</a:t>
            </a:r>
          </a:p>
          <a:p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>
                <a:latin typeface="+mn-lt"/>
              </a:rPr>
              <a:t>Refer to the new word, pointing out the </a:t>
            </a:r>
            <a:r>
              <a:rPr lang="en-US" sz="1200" b="1">
                <a:latin typeface="+mn-lt"/>
              </a:rPr>
              <a:t>silent final e </a:t>
            </a:r>
            <a:r>
              <a:rPr lang="en-US" sz="1200" b="0">
                <a:latin typeface="+mn-lt"/>
              </a:rPr>
              <a:t>following the </a:t>
            </a:r>
            <a:r>
              <a:rPr lang="en-US" sz="1200" b="1">
                <a:latin typeface="+mn-lt"/>
              </a:rPr>
              <a:t>v</a:t>
            </a:r>
            <a:r>
              <a:rPr lang="en-US" sz="1200" b="0">
                <a:latin typeface="+mn-lt"/>
              </a:rPr>
              <a:t> in the word, reminding students that English words don’t end with the letter </a:t>
            </a:r>
            <a:r>
              <a:rPr lang="en-US" sz="1200" b="1">
                <a:latin typeface="+mn-lt"/>
              </a:rPr>
              <a:t>v</a:t>
            </a:r>
            <a:r>
              <a:rPr lang="en-US" sz="1200" b="0">
                <a:latin typeface="+mn-lt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i="1">
              <a:latin typeface="+mn-lt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b="0" i="0">
                <a:latin typeface="+mn-lt"/>
              </a:rPr>
              <a:t>Demonstrate: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pointing as you say each letter–sound correspondence then blending these sounds to read the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err="1"/>
              <a:t>emphasising</a:t>
            </a:r>
            <a:r>
              <a:rPr lang="en-US"/>
              <a:t> that there is no sound correspondence for the </a:t>
            </a:r>
            <a:r>
              <a:rPr lang="en-US" b="1"/>
              <a:t>silent final e</a:t>
            </a:r>
            <a:r>
              <a:rPr lang="en-US" sz="1200" b="0">
                <a:latin typeface="+mn-lt"/>
              </a:rPr>
              <a:t>.</a:t>
            </a:r>
            <a:r>
              <a:rPr lang="en-US" b="0"/>
              <a:t>*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i="0">
              <a:latin typeface="+mn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/>
              <a:t>*As you point to the </a:t>
            </a:r>
            <a:r>
              <a:rPr lang="en-US" b="1"/>
              <a:t>e</a:t>
            </a:r>
            <a:r>
              <a:rPr lang="en-US" b="0"/>
              <a:t>, place your hand over your mouth, point to your closed lips or use another preferred gesture as introduced at the start of the lesson.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A1F185-74B8-BAAB-E9BA-D73B23DF4D3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715531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I do</a:t>
            </a:r>
          </a:p>
          <a:p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Re-read the first two words.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Refer to the new word, p</a:t>
            </a:r>
            <a:r>
              <a:rPr lang="en-US" sz="1200" b="0">
                <a:latin typeface="+mn-lt"/>
              </a:rPr>
              <a:t>ointing out: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latin typeface="+mn-lt"/>
              </a:rPr>
              <a:t>the </a:t>
            </a:r>
            <a:r>
              <a:rPr lang="en-US" sz="1200" b="1">
                <a:latin typeface="+mn-lt"/>
              </a:rPr>
              <a:t>silent final e </a:t>
            </a:r>
            <a:r>
              <a:rPr lang="en-US" sz="1200" b="0">
                <a:latin typeface="+mn-lt"/>
              </a:rPr>
              <a:t>following the </a:t>
            </a:r>
            <a:r>
              <a:rPr lang="en-US" sz="1200" b="1">
                <a:latin typeface="+mn-lt"/>
              </a:rPr>
              <a:t>v</a:t>
            </a:r>
            <a:r>
              <a:rPr lang="en-US" sz="1200" b="0">
                <a:latin typeface="+mn-lt"/>
              </a:rPr>
              <a:t> in the word, reminding students that English words don’t end with the letter </a:t>
            </a:r>
            <a:r>
              <a:rPr lang="en-US" sz="1200" b="1">
                <a:latin typeface="+mn-lt"/>
              </a:rPr>
              <a:t>v</a:t>
            </a:r>
            <a:endParaRPr lang="en-US" sz="1200" b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latin typeface="+mn-lt"/>
              </a:rPr>
              <a:t>that it is a two-syllable word, starting with a closed syllable.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>
                <a:latin typeface="+mn-lt"/>
              </a:rPr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saying the sounds in and reading the first syllable, </a:t>
            </a:r>
            <a:r>
              <a:rPr lang="en-US" b="1"/>
              <a:t>for</a:t>
            </a:r>
            <a:endParaRPr lang="en-US" b="1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saying the sounds in and reading the second syllable, </a:t>
            </a:r>
            <a:r>
              <a:rPr lang="en-US" b="1"/>
              <a:t>give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err="1"/>
              <a:t>emphasising</a:t>
            </a:r>
            <a:r>
              <a:rPr lang="en-US"/>
              <a:t> that there is no sound correspondence for the </a:t>
            </a:r>
            <a:r>
              <a:rPr lang="en-US" b="1"/>
              <a:t>silent final e</a:t>
            </a:r>
            <a:r>
              <a:rPr lang="en-US" b="0"/>
              <a:t>* in the second syllable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reading the whole word, </a:t>
            </a:r>
            <a:r>
              <a:rPr lang="en-US" b="1"/>
              <a:t>forgive</a:t>
            </a:r>
            <a:r>
              <a:rPr lang="en-US" b="0"/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/>
              <a:t>*As you point to the </a:t>
            </a:r>
            <a:r>
              <a:rPr lang="en-US" b="1"/>
              <a:t>e</a:t>
            </a:r>
            <a:r>
              <a:rPr lang="en-US" b="0"/>
              <a:t>, place your hand over your mouth, point to your closed lips or use another preferred gesture as introduced at the start of the lesson.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6222930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AC0F1B-5F5B-D7F2-B724-CB410F408E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F00B6CA-2EC7-9894-02C5-5A35372287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38C6D6-E100-8D98-6BF4-3B7418E94E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>
                <a:latin typeface="+mn-lt"/>
              </a:rPr>
              <a:t>On this slide you will explain the difference between the word </a:t>
            </a:r>
            <a:r>
              <a:rPr lang="en-US" sz="1200" b="1">
                <a:latin typeface="+mn-lt"/>
              </a:rPr>
              <a:t>live </a:t>
            </a:r>
            <a:r>
              <a:rPr lang="en-US" sz="1200" b="0">
                <a:latin typeface="+mn-lt"/>
              </a:rPr>
              <a:t>(long</a:t>
            </a:r>
            <a:r>
              <a:rPr lang="en-US" sz="1200" b="1">
                <a:latin typeface="+mn-lt"/>
              </a:rPr>
              <a:t> </a:t>
            </a:r>
            <a:r>
              <a:rPr lang="en-US" sz="1200" b="0">
                <a:latin typeface="+mn-lt"/>
              </a:rPr>
              <a:t>/</a:t>
            </a:r>
            <a:r>
              <a:rPr lang="en-US" sz="1200" b="0" i="0">
                <a:latin typeface="+mn-lt"/>
                <a:cs typeface="Arial" panose="020B0604020202020204" pitchFamily="34" charset="0"/>
              </a:rPr>
              <a:t>ī</a:t>
            </a:r>
            <a:r>
              <a:rPr lang="en-US" sz="1200" b="0">
                <a:latin typeface="+mn-lt"/>
              </a:rPr>
              <a:t>/,</a:t>
            </a:r>
            <a:r>
              <a:rPr lang="en-US" sz="1200" b="1">
                <a:latin typeface="+mn-lt"/>
              </a:rPr>
              <a:t> split digraph </a:t>
            </a:r>
            <a:r>
              <a:rPr lang="en-US" sz="1200" b="1" err="1">
                <a:latin typeface="+mn-lt"/>
              </a:rPr>
              <a:t>i_e</a:t>
            </a:r>
            <a:r>
              <a:rPr lang="en-US" sz="1200" b="0">
                <a:latin typeface="+mn-lt"/>
              </a:rPr>
              <a:t>)</a:t>
            </a:r>
            <a:r>
              <a:rPr lang="en-US" sz="1200" b="1">
                <a:latin typeface="+mn-lt"/>
              </a:rPr>
              <a:t> </a:t>
            </a:r>
            <a:r>
              <a:rPr lang="en-US" sz="1200" b="0">
                <a:latin typeface="+mn-lt"/>
              </a:rPr>
              <a:t>and</a:t>
            </a:r>
            <a:r>
              <a:rPr lang="en-US" sz="1200" b="1">
                <a:latin typeface="+mn-lt"/>
              </a:rPr>
              <a:t> live </a:t>
            </a:r>
            <a:r>
              <a:rPr lang="en-US" sz="1200" b="0">
                <a:latin typeface="+mn-lt"/>
              </a:rPr>
              <a:t>(short /</a:t>
            </a:r>
            <a:r>
              <a:rPr lang="en-US" sz="1200" b="0" err="1">
                <a:latin typeface="+mn-lt"/>
              </a:rPr>
              <a:t>i</a:t>
            </a:r>
            <a:r>
              <a:rPr lang="en-US" sz="1200" b="0">
                <a:latin typeface="+mn-lt"/>
              </a:rPr>
              <a:t>/, </a:t>
            </a:r>
            <a:r>
              <a:rPr lang="en-US" sz="1200" b="1">
                <a:latin typeface="+mn-lt"/>
              </a:rPr>
              <a:t>silent final e</a:t>
            </a:r>
            <a:r>
              <a:rPr lang="en-US" sz="1200" b="0">
                <a:latin typeface="+mn-lt"/>
              </a:rPr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0" i="0">
              <a:latin typeface="+mn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>
                <a:latin typeface="+mn-lt"/>
                <a:cs typeface="Arial" panose="020B0604020202020204" pitchFamily="34" charset="0"/>
              </a:rPr>
              <a:t>Explain to students that the word on the screen</a:t>
            </a:r>
            <a:r>
              <a:rPr lang="en-US" b="0"/>
              <a:t> </a:t>
            </a:r>
            <a:r>
              <a:rPr lang="en-US" sz="1200" b="0" i="0">
                <a:latin typeface="+mn-lt"/>
                <a:cs typeface="Arial" panose="020B0604020202020204" pitchFamily="34" charset="0"/>
              </a:rPr>
              <a:t>has two ways of being said, and it has two meanings, but it is always spelled the same.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i="0">
              <a:latin typeface="+mn-lt"/>
              <a:cs typeface="Arial" panose="020B0604020202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>
                <a:latin typeface="+mn-lt"/>
                <a:cs typeface="Arial" panose="020B0604020202020204" pitchFamily="34" charset="0"/>
              </a:rPr>
              <a:t>It can be read as </a:t>
            </a:r>
            <a:r>
              <a:rPr lang="en-US" sz="1200" b="1" i="0">
                <a:latin typeface="+mn-lt"/>
                <a:cs typeface="Arial" panose="020B0604020202020204" pitchFamily="34" charset="0"/>
              </a:rPr>
              <a:t>live</a:t>
            </a:r>
            <a:r>
              <a:rPr lang="en-US" sz="1200" b="0" i="0">
                <a:latin typeface="+mn-lt"/>
                <a:cs typeface="Arial" panose="020B0604020202020204" pitchFamily="34" charset="0"/>
              </a:rPr>
              <a:t> (long /ī/).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i="0">
                <a:latin typeface="+mn-lt"/>
                <a:cs typeface="Arial" panose="020B0604020202020204" pitchFamily="34" charset="0"/>
              </a:rPr>
              <a:t>Live</a:t>
            </a:r>
            <a:r>
              <a:rPr lang="en-US" sz="1200" b="0" i="0">
                <a:latin typeface="+mn-lt"/>
                <a:cs typeface="Arial" panose="020B0604020202020204" pitchFamily="34" charset="0"/>
              </a:rPr>
              <a:t> (long /ī/) means a word to </a:t>
            </a:r>
            <a:r>
              <a:rPr lang="en-US" sz="1200" b="0" i="1">
                <a:latin typeface="+mn-lt"/>
                <a:cs typeface="Arial" panose="020B0604020202020204" pitchFamily="34" charset="0"/>
              </a:rPr>
              <a:t>describe</a:t>
            </a:r>
            <a:r>
              <a:rPr lang="en-US" sz="1200" b="0" i="0">
                <a:latin typeface="+mn-lt"/>
                <a:cs typeface="Arial" panose="020B0604020202020204" pitchFamily="34" charset="0"/>
              </a:rPr>
              <a:t> something that is alive (such as a fish) or something that is happening right now and being watched (such as a concert or play).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>
                <a:latin typeface="+mn-lt"/>
                <a:cs typeface="Arial" panose="020B0604020202020204" pitchFamily="34" charset="0"/>
              </a:rPr>
              <a:t>When it is read as </a:t>
            </a:r>
            <a:r>
              <a:rPr lang="en-US" sz="1200" b="1" i="0">
                <a:latin typeface="+mn-lt"/>
                <a:cs typeface="Arial" panose="020B0604020202020204" pitchFamily="34" charset="0"/>
              </a:rPr>
              <a:t>live</a:t>
            </a:r>
            <a:r>
              <a:rPr lang="en-US" sz="1200" b="0" i="0">
                <a:latin typeface="+mn-lt"/>
                <a:cs typeface="Arial" panose="020B0604020202020204" pitchFamily="34" charset="0"/>
              </a:rPr>
              <a:t> (long /ī/), the </a:t>
            </a:r>
            <a:r>
              <a:rPr lang="en-US" sz="1200" b="1" i="0" err="1">
                <a:latin typeface="+mn-lt"/>
                <a:cs typeface="Arial" panose="020B0604020202020204" pitchFamily="34" charset="0"/>
              </a:rPr>
              <a:t>i_e</a:t>
            </a:r>
            <a:r>
              <a:rPr lang="en-US" sz="1200" b="1" i="0">
                <a:latin typeface="+mn-lt"/>
                <a:cs typeface="Arial" panose="020B0604020202020204" pitchFamily="34" charset="0"/>
              </a:rPr>
              <a:t> </a:t>
            </a:r>
            <a:r>
              <a:rPr lang="en-US" sz="1200" b="0" i="0">
                <a:latin typeface="+mn-lt"/>
                <a:cs typeface="Arial" panose="020B0604020202020204" pitchFamily="34" charset="0"/>
              </a:rPr>
              <a:t>in the word is a </a:t>
            </a:r>
            <a:r>
              <a:rPr lang="en-US" sz="1200" b="1" i="0">
                <a:latin typeface="+mn-lt"/>
                <a:cs typeface="Arial" panose="020B0604020202020204" pitchFamily="34" charset="0"/>
              </a:rPr>
              <a:t>split digraph</a:t>
            </a:r>
            <a:r>
              <a:rPr lang="en-US" sz="1200" b="0" i="0">
                <a:latin typeface="+mn-lt"/>
                <a:cs typeface="Arial" panose="020B0604020202020204" pitchFamily="34" charset="0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0" i="0">
              <a:latin typeface="+mn-lt"/>
              <a:cs typeface="Arial" panose="020B0604020202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>
                <a:latin typeface="+mn-lt"/>
                <a:cs typeface="Arial" panose="020B0604020202020204" pitchFamily="34" charset="0"/>
              </a:rPr>
              <a:t>It can be read as </a:t>
            </a:r>
            <a:r>
              <a:rPr lang="en-US" sz="1200" b="1" i="0">
                <a:latin typeface="+mn-lt"/>
                <a:cs typeface="Arial" panose="020B0604020202020204" pitchFamily="34" charset="0"/>
              </a:rPr>
              <a:t>live</a:t>
            </a:r>
            <a:r>
              <a:rPr lang="en-US" sz="1200" b="0" i="0">
                <a:latin typeface="+mn-lt"/>
                <a:cs typeface="Arial" panose="020B0604020202020204" pitchFamily="34" charset="0"/>
              </a:rPr>
              <a:t> (short /</a:t>
            </a:r>
            <a:r>
              <a:rPr lang="en-US" sz="1200" b="0" i="0" err="1">
                <a:latin typeface="+mn-lt"/>
                <a:cs typeface="Arial" panose="020B0604020202020204" pitchFamily="34" charset="0"/>
              </a:rPr>
              <a:t>i</a:t>
            </a:r>
            <a:r>
              <a:rPr lang="en-US" sz="1200" b="0" i="0">
                <a:latin typeface="+mn-lt"/>
                <a:cs typeface="Arial" panose="020B0604020202020204" pitchFamily="34" charset="0"/>
              </a:rPr>
              <a:t>/).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i="0">
                <a:latin typeface="+mn-lt"/>
                <a:cs typeface="Arial" panose="020B0604020202020204" pitchFamily="34" charset="0"/>
              </a:rPr>
              <a:t>Live</a:t>
            </a:r>
            <a:r>
              <a:rPr lang="en-US" sz="1200" b="0" i="0">
                <a:latin typeface="+mn-lt"/>
                <a:cs typeface="Arial" panose="020B0604020202020204" pitchFamily="34" charset="0"/>
              </a:rPr>
              <a:t> (short /</a:t>
            </a:r>
            <a:r>
              <a:rPr lang="en-US" sz="1200" b="0" i="0" err="1">
                <a:latin typeface="+mn-lt"/>
                <a:cs typeface="Arial" panose="020B0604020202020204" pitchFamily="34" charset="0"/>
              </a:rPr>
              <a:t>i</a:t>
            </a:r>
            <a:r>
              <a:rPr lang="en-US" sz="1200" b="0" i="0">
                <a:latin typeface="+mn-lt"/>
                <a:cs typeface="Arial" panose="020B0604020202020204" pitchFamily="34" charset="0"/>
              </a:rPr>
              <a:t>/) is a verb meaning to </a:t>
            </a:r>
            <a:r>
              <a:rPr lang="en-US" sz="1200" b="0" i="1">
                <a:latin typeface="+mn-lt"/>
                <a:cs typeface="Arial" panose="020B0604020202020204" pitchFamily="34" charset="0"/>
              </a:rPr>
              <a:t>be</a:t>
            </a:r>
            <a:r>
              <a:rPr lang="en-US" sz="1200" b="0" i="0">
                <a:latin typeface="+mn-lt"/>
                <a:cs typeface="Arial" panose="020B0604020202020204" pitchFamily="34" charset="0"/>
              </a:rPr>
              <a:t> alive. It can also be used in the context of where someone or something lives, such as in a house or an address.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>
                <a:latin typeface="+mn-lt"/>
                <a:cs typeface="Arial" panose="020B0604020202020204" pitchFamily="34" charset="0"/>
              </a:rPr>
              <a:t>When it is read as </a:t>
            </a:r>
            <a:r>
              <a:rPr lang="en-US" sz="1200" b="1" i="0">
                <a:latin typeface="+mn-lt"/>
                <a:cs typeface="Arial" panose="020B0604020202020204" pitchFamily="34" charset="0"/>
              </a:rPr>
              <a:t>live</a:t>
            </a:r>
            <a:r>
              <a:rPr lang="en-US" sz="1200" b="0" i="0">
                <a:latin typeface="+mn-lt"/>
                <a:cs typeface="Arial" panose="020B0604020202020204" pitchFamily="34" charset="0"/>
              </a:rPr>
              <a:t> (short /</a:t>
            </a:r>
            <a:r>
              <a:rPr lang="en-US" sz="1200" b="0" i="0" err="1">
                <a:latin typeface="+mn-lt"/>
                <a:cs typeface="Arial" panose="020B0604020202020204" pitchFamily="34" charset="0"/>
              </a:rPr>
              <a:t>i</a:t>
            </a:r>
            <a:r>
              <a:rPr lang="en-US" sz="1200" b="0" i="0">
                <a:latin typeface="+mn-lt"/>
                <a:cs typeface="Arial" panose="020B0604020202020204" pitchFamily="34" charset="0"/>
              </a:rPr>
              <a:t>/) the </a:t>
            </a:r>
            <a:r>
              <a:rPr lang="en-US" sz="1200" b="1" i="0">
                <a:latin typeface="+mn-lt"/>
                <a:cs typeface="Arial" panose="020B0604020202020204" pitchFamily="34" charset="0"/>
              </a:rPr>
              <a:t>e</a:t>
            </a:r>
            <a:r>
              <a:rPr lang="en-US" sz="1200" b="0" i="0">
                <a:latin typeface="+mn-lt"/>
                <a:cs typeface="Arial" panose="020B0604020202020204" pitchFamily="34" charset="0"/>
              </a:rPr>
              <a:t> is a </a:t>
            </a:r>
            <a:r>
              <a:rPr lang="en-US" sz="1200" b="1" i="0">
                <a:latin typeface="+mn-lt"/>
                <a:cs typeface="Arial" panose="020B0604020202020204" pitchFamily="34" charset="0"/>
              </a:rPr>
              <a:t>silent final e</a:t>
            </a:r>
            <a:r>
              <a:rPr lang="en-US" sz="1200" b="0" i="0">
                <a:latin typeface="+mn-lt"/>
                <a:cs typeface="Arial" panose="020B0604020202020204" pitchFamily="34" charset="0"/>
              </a:rPr>
              <a:t> so the </a:t>
            </a:r>
            <a:r>
              <a:rPr lang="en-US" sz="1200" b="1" i="0" err="1">
                <a:latin typeface="+mn-lt"/>
                <a:cs typeface="Arial" panose="020B0604020202020204" pitchFamily="34" charset="0"/>
              </a:rPr>
              <a:t>i</a:t>
            </a:r>
            <a:r>
              <a:rPr lang="en-US" sz="1200" b="0" i="0">
                <a:latin typeface="+mn-lt"/>
                <a:cs typeface="Arial" panose="020B0604020202020204" pitchFamily="34" charset="0"/>
              </a:rPr>
              <a:t> keeps its short sound.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b="0" i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b="0" i="0">
                <a:latin typeface="+mn-lt"/>
              </a:rPr>
              <a:t>Demonstrate: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saying /l/, /</a:t>
            </a:r>
            <a:r>
              <a:rPr lang="en-US" err="1"/>
              <a:t>i</a:t>
            </a:r>
            <a:r>
              <a:rPr lang="en-US"/>
              <a:t>/, /v/ as you point to </a:t>
            </a:r>
            <a:r>
              <a:rPr lang="en-US" b="1"/>
              <a:t>l</a:t>
            </a:r>
            <a:r>
              <a:rPr lang="en-US" b="0"/>
              <a:t>,</a:t>
            </a:r>
            <a:r>
              <a:rPr lang="en-US" b="1"/>
              <a:t> </a:t>
            </a:r>
            <a:r>
              <a:rPr lang="en-US" b="1" err="1"/>
              <a:t>i</a:t>
            </a:r>
            <a:r>
              <a:rPr lang="en-US" b="0"/>
              <a:t>,</a:t>
            </a:r>
            <a:r>
              <a:rPr lang="en-US" b="1"/>
              <a:t> v</a:t>
            </a:r>
            <a:endParaRPr lang="en-US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err="1"/>
              <a:t>emphasising</a:t>
            </a:r>
            <a:r>
              <a:rPr lang="en-US"/>
              <a:t> that there is no sound correspondence for the </a:t>
            </a:r>
            <a:r>
              <a:rPr lang="en-US" b="1"/>
              <a:t>silent final e</a:t>
            </a:r>
            <a:r>
              <a:rPr lang="en-US" b="0"/>
              <a:t>*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/>
              <a:t>using the word in a sentence, for example, </a:t>
            </a:r>
            <a:r>
              <a:rPr lang="en-US" b="1">
                <a:latin typeface="+mn-lt"/>
              </a:rPr>
              <a:t>I live on Allen Street</a:t>
            </a:r>
            <a:r>
              <a:rPr lang="en-US" b="0"/>
              <a:t>.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0" i="0">
              <a:latin typeface="+mn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/>
              <a:t>*As you point to the </a:t>
            </a:r>
            <a:r>
              <a:rPr lang="en-US" b="1"/>
              <a:t>e</a:t>
            </a:r>
            <a:r>
              <a:rPr lang="en-US" b="0"/>
              <a:t>, place your hand over your mouth, point to your closed lips or use another preferred gesture as introduced at the start of the lesson.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286221-D45F-B4AD-F452-8E08C44144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9029107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Provide as much support for students as needed.</a:t>
            </a:r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latin typeface="+mn-lt"/>
              </a:rPr>
              <a:t>Students participate in: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i="0">
                <a:latin typeface="+mn-lt"/>
              </a:rPr>
              <a:t>identifying that a </a:t>
            </a:r>
            <a:r>
              <a:rPr lang="en-US" sz="1200" b="1" i="0">
                <a:latin typeface="+mn-lt"/>
              </a:rPr>
              <a:t>silent final e </a:t>
            </a:r>
            <a:r>
              <a:rPr lang="en-US" sz="1200" i="0">
                <a:latin typeface="+mn-lt"/>
              </a:rPr>
              <a:t>follows the letter </a:t>
            </a:r>
            <a:r>
              <a:rPr lang="en-US" sz="1200" b="1" i="0">
                <a:latin typeface="+mn-lt"/>
              </a:rPr>
              <a:t>v</a:t>
            </a:r>
            <a:r>
              <a:rPr lang="en-US" sz="1200" i="0">
                <a:latin typeface="+mn-lt"/>
              </a:rPr>
              <a:t> in this word*</a:t>
            </a:r>
            <a:endParaRPr lang="en-US" sz="1200" b="1" i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saying each letter–sound correspondence then blending these sounds to read the word</a:t>
            </a:r>
            <a:endParaRPr lang="en-AU" sz="1200" b="0" i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using the modelled gesture to show their understanding that there is no sound correspondence for the </a:t>
            </a:r>
            <a:r>
              <a:rPr lang="en-US" b="1"/>
              <a:t>silent final e</a:t>
            </a:r>
            <a:r>
              <a:rPr lang="en-US" b="0"/>
              <a:t>.</a:t>
            </a:r>
            <a:endParaRPr lang="en-US" sz="1200" b="0" i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0" i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 i="0">
                <a:latin typeface="+mn-lt"/>
              </a:rPr>
              <a:t>*You may ask students to say why the </a:t>
            </a:r>
            <a:r>
              <a:rPr lang="en-US" sz="1200" b="1" i="0">
                <a:latin typeface="+mn-lt"/>
              </a:rPr>
              <a:t>silent final e </a:t>
            </a:r>
            <a:r>
              <a:rPr lang="en-US" sz="1200" b="0" i="0">
                <a:latin typeface="+mn-lt"/>
              </a:rPr>
              <a:t>is used following the letter </a:t>
            </a:r>
            <a:r>
              <a:rPr lang="en-US" sz="1200" b="1" i="0">
                <a:latin typeface="+mn-lt"/>
              </a:rPr>
              <a:t>v </a:t>
            </a:r>
            <a:r>
              <a:rPr lang="en-US" sz="1200" b="0" i="0">
                <a:latin typeface="+mn-lt"/>
              </a:rPr>
              <a:t>(because English words don’t end with the letter </a:t>
            </a:r>
            <a:r>
              <a:rPr lang="en-US" sz="1200" b="1" i="0">
                <a:latin typeface="+mn-lt"/>
              </a:rPr>
              <a:t>v</a:t>
            </a:r>
            <a:r>
              <a:rPr lang="en-US" sz="1200" b="0" i="0">
                <a:latin typeface="+mn-lt"/>
              </a:rPr>
              <a:t>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655756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06FF3E-9418-F97B-03ED-1FB483D692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F908AF5-C257-A4C1-E6EB-48F16002D7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33C0D76-8698-E0BF-4D01-FBEE745F29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Provide as much support for students as needed.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Prompt students to re-read the first word.</a:t>
            </a:r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latin typeface="+mn-lt"/>
              </a:rPr>
              <a:t>Students participate in: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i="0">
                <a:latin typeface="+mn-lt"/>
              </a:rPr>
              <a:t>identifying that a </a:t>
            </a:r>
            <a:r>
              <a:rPr lang="en-US" sz="1200" b="1" i="0">
                <a:latin typeface="+mn-lt"/>
              </a:rPr>
              <a:t>silent final e </a:t>
            </a:r>
            <a:r>
              <a:rPr lang="en-US" sz="1200" i="0">
                <a:latin typeface="+mn-lt"/>
              </a:rPr>
              <a:t>follows the letter </a:t>
            </a:r>
            <a:r>
              <a:rPr lang="en-US" sz="1200" b="1" i="0">
                <a:latin typeface="+mn-lt"/>
              </a:rPr>
              <a:t>v</a:t>
            </a:r>
            <a:r>
              <a:rPr lang="en-US" sz="1200" i="0">
                <a:latin typeface="+mn-lt"/>
              </a:rPr>
              <a:t> in this word*</a:t>
            </a:r>
            <a:endParaRPr lang="en-US" sz="1200" b="1" i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saying each letter–sound correspondence then blending these sounds to read the word</a:t>
            </a:r>
            <a:endParaRPr lang="en-AU" sz="1200" b="0" i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using the modelled gesture to show their understanding that there is no sound correspondence for the </a:t>
            </a:r>
            <a:r>
              <a:rPr lang="en-US" b="1"/>
              <a:t>silent final e</a:t>
            </a:r>
            <a:r>
              <a:rPr lang="en-US" b="0"/>
              <a:t>.</a:t>
            </a:r>
            <a:endParaRPr lang="en-US" sz="1200" b="0" i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0" i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 i="0">
                <a:latin typeface="+mn-lt"/>
              </a:rPr>
              <a:t>*You may ask students to say why the </a:t>
            </a:r>
            <a:r>
              <a:rPr lang="en-US" sz="1200" b="1" i="0">
                <a:latin typeface="+mn-lt"/>
              </a:rPr>
              <a:t>silent final e </a:t>
            </a:r>
            <a:r>
              <a:rPr lang="en-US" sz="1200" b="0" i="0">
                <a:latin typeface="+mn-lt"/>
              </a:rPr>
              <a:t>is used following the letter </a:t>
            </a:r>
            <a:r>
              <a:rPr lang="en-US" sz="1200" b="1" i="0">
                <a:latin typeface="+mn-lt"/>
              </a:rPr>
              <a:t>v </a:t>
            </a:r>
            <a:r>
              <a:rPr lang="en-US" sz="1200" b="0" i="0">
                <a:latin typeface="+mn-lt"/>
              </a:rPr>
              <a:t>(because English words don’t end with the letter </a:t>
            </a:r>
            <a:r>
              <a:rPr lang="en-US" sz="1200" b="1" i="0">
                <a:latin typeface="+mn-lt"/>
              </a:rPr>
              <a:t>v</a:t>
            </a:r>
            <a:r>
              <a:rPr lang="en-US" sz="1200" b="0" i="0">
                <a:latin typeface="+mn-lt"/>
              </a:rPr>
              <a:t>).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93E276-AF04-1E0E-856C-6BF24A1E4A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2088052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0499E9-9182-04A5-FA62-43F087A72A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B13212C-DB58-361D-EB0D-52E2002184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2A4A762-56DD-F737-B3FF-C350BA4200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Provide as much support for students as needed.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Prompt students to re-read the first two words.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>
                <a:latin typeface="+mn-lt"/>
              </a:rPr>
              <a:t>Say:</a:t>
            </a:r>
            <a:r>
              <a:rPr lang="en-US" b="0" i="1">
                <a:latin typeface="+mn-lt"/>
              </a:rPr>
              <a:t> Let's look at a two-syllable word.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latin typeface="+mn-lt"/>
              </a:rPr>
              <a:t>Students participate in: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i="0">
                <a:latin typeface="+mn-lt"/>
              </a:rPr>
              <a:t>identifying that a </a:t>
            </a:r>
            <a:r>
              <a:rPr lang="en-US" sz="1200" b="1" i="0">
                <a:latin typeface="+mn-lt"/>
              </a:rPr>
              <a:t>silent final e </a:t>
            </a:r>
            <a:r>
              <a:rPr lang="en-US" sz="1200" i="0">
                <a:latin typeface="+mn-lt"/>
              </a:rPr>
              <a:t>follows the letter </a:t>
            </a:r>
            <a:r>
              <a:rPr lang="en-US" sz="1200" b="1" i="0">
                <a:latin typeface="+mn-lt"/>
              </a:rPr>
              <a:t>v</a:t>
            </a:r>
            <a:r>
              <a:rPr lang="en-US" sz="1200" i="0">
                <a:latin typeface="+mn-lt"/>
              </a:rPr>
              <a:t> in this word*</a:t>
            </a:r>
            <a:endParaRPr lang="en-US" sz="1200" b="1" i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saying the sounds in and reading the first syllable, </a:t>
            </a:r>
            <a:r>
              <a:rPr lang="en-US" b="1"/>
              <a:t>in</a:t>
            </a:r>
            <a:endParaRPr lang="en-US" b="1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saying the sounds in and reading the second syllable, </a:t>
            </a:r>
            <a:r>
              <a:rPr lang="en-US" b="1"/>
              <a:t>volve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using the modelled gesture to show their understanding that there is no sound correspondence for the </a:t>
            </a:r>
            <a:r>
              <a:rPr lang="en-US" b="1"/>
              <a:t>silent final e</a:t>
            </a:r>
            <a:endParaRPr lang="en-US" sz="1200" b="0" i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reading the whole word, </a:t>
            </a:r>
            <a:r>
              <a:rPr lang="en-US" b="1"/>
              <a:t>involve</a:t>
            </a:r>
            <a:r>
              <a:rPr lang="en-US" b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0" i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 i="0">
                <a:latin typeface="+mn-lt"/>
              </a:rPr>
              <a:t>*You may ask students to say why the </a:t>
            </a:r>
            <a:r>
              <a:rPr lang="en-US" sz="1200" b="1" i="0">
                <a:latin typeface="+mn-lt"/>
              </a:rPr>
              <a:t>silent final e </a:t>
            </a:r>
            <a:r>
              <a:rPr lang="en-US" sz="1200" b="0" i="0">
                <a:latin typeface="+mn-lt"/>
              </a:rPr>
              <a:t>is used following the letter </a:t>
            </a:r>
            <a:r>
              <a:rPr lang="en-US" sz="1200" b="1" i="0">
                <a:latin typeface="+mn-lt"/>
              </a:rPr>
              <a:t>v </a:t>
            </a:r>
            <a:r>
              <a:rPr lang="en-US" sz="1200" b="0" i="0">
                <a:latin typeface="+mn-lt"/>
              </a:rPr>
              <a:t>(because English words don’t end with the letter </a:t>
            </a:r>
            <a:r>
              <a:rPr lang="en-US" sz="1200" b="1" i="0">
                <a:latin typeface="+mn-lt"/>
              </a:rPr>
              <a:t>v</a:t>
            </a:r>
            <a:r>
              <a:rPr lang="en-US" sz="1200" b="0" i="0">
                <a:latin typeface="+mn-lt"/>
              </a:rPr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0" i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214046-DCB1-85D9-3D6A-47274181157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1914643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The image represents the word to be written: </a:t>
            </a:r>
            <a:r>
              <a:rPr lang="en-US" b="1">
                <a:latin typeface="+mn-lt"/>
              </a:rPr>
              <a:t>twelve</a:t>
            </a:r>
            <a:r>
              <a:rPr lang="en-US">
                <a:latin typeface="+mn-lt"/>
              </a:rPr>
              <a:t>.</a:t>
            </a: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r>
              <a:rPr lang="en-US">
                <a:latin typeface="+mn-lt"/>
              </a:rPr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</a:rPr>
              <a:t>saying the word aloud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segmenting the individual sounds in the word, recording </a:t>
            </a:r>
            <a:r>
              <a:rPr lang="en-US" b="1"/>
              <a:t>t</a:t>
            </a:r>
            <a:r>
              <a:rPr lang="en-US" b="0"/>
              <a:t>,</a:t>
            </a:r>
            <a:r>
              <a:rPr lang="en-US" b="1"/>
              <a:t> w</a:t>
            </a:r>
            <a:r>
              <a:rPr lang="en-US" b="0"/>
              <a:t>,</a:t>
            </a:r>
            <a:r>
              <a:rPr lang="en-US" b="1"/>
              <a:t> e</a:t>
            </a:r>
            <a:r>
              <a:rPr lang="en-US" b="0"/>
              <a:t>, </a:t>
            </a:r>
            <a:r>
              <a:rPr lang="en-US" b="1"/>
              <a:t>l</a:t>
            </a:r>
            <a:r>
              <a:rPr lang="en-US" b="0"/>
              <a:t>, </a:t>
            </a:r>
            <a:r>
              <a:rPr lang="en-US" b="1"/>
              <a:t>v </a:t>
            </a:r>
            <a:r>
              <a:rPr lang="en-US" b="0"/>
              <a:t>as you do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thinking aloud that English words don’t end with the letter </a:t>
            </a:r>
            <a:r>
              <a:rPr lang="en-US" b="1">
                <a:latin typeface="+mn-lt"/>
              </a:rPr>
              <a:t>v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adding a </a:t>
            </a:r>
            <a:r>
              <a:rPr lang="en-US" b="1">
                <a:latin typeface="+mn-lt"/>
              </a:rPr>
              <a:t>silent final e</a:t>
            </a:r>
            <a:r>
              <a:rPr lang="en-US" b="0">
                <a:latin typeface="+mn-lt"/>
              </a:rPr>
              <a:t> to complete the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>
                <a:latin typeface="+mn-lt"/>
                <a:cs typeface="Arial" panose="020B0604020202020204" pitchFamily="34" charset="0"/>
              </a:rPr>
              <a:t>reading the completed word by: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>
                <a:latin typeface="+mn-lt"/>
                <a:cs typeface="Arial" panose="020B0604020202020204" pitchFamily="34" charset="0"/>
              </a:rPr>
              <a:t>running your finger under ‘</a:t>
            </a:r>
            <a:r>
              <a:rPr lang="en-US" sz="1200" b="1" i="0" err="1">
                <a:latin typeface="+mn-lt"/>
                <a:cs typeface="Arial" panose="020B0604020202020204" pitchFamily="34" charset="0"/>
              </a:rPr>
              <a:t>twelv</a:t>
            </a:r>
            <a:r>
              <a:rPr lang="en-US" sz="1200" b="0" i="0">
                <a:latin typeface="+mn-lt"/>
                <a:cs typeface="Arial" panose="020B0604020202020204" pitchFamily="34" charset="0"/>
              </a:rPr>
              <a:t>’ as you say </a:t>
            </a:r>
            <a:r>
              <a:rPr lang="en-US" sz="1200" b="1" i="0">
                <a:latin typeface="+mn-lt"/>
                <a:cs typeface="Arial" panose="020B0604020202020204" pitchFamily="34" charset="0"/>
              </a:rPr>
              <a:t>twelve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>
                <a:latin typeface="+mn-lt"/>
                <a:cs typeface="Arial" panose="020B0604020202020204" pitchFamily="34" charset="0"/>
              </a:rPr>
              <a:t>ending by using your chosen gesture for </a:t>
            </a:r>
            <a:r>
              <a:rPr lang="en-US" sz="1200" b="1" i="0">
                <a:latin typeface="+mn-lt"/>
                <a:cs typeface="Arial" panose="020B0604020202020204" pitchFamily="34" charset="0"/>
              </a:rPr>
              <a:t>silent final e </a:t>
            </a:r>
            <a:r>
              <a:rPr lang="en-US" sz="1200" b="0" i="0">
                <a:latin typeface="+mn-lt"/>
                <a:cs typeface="Arial" panose="020B0604020202020204" pitchFamily="34" charset="0"/>
              </a:rPr>
              <a:t>as you run your finger under the</a:t>
            </a:r>
            <a:r>
              <a:rPr lang="en-US" sz="1200" b="1" i="0">
                <a:latin typeface="+mn-lt"/>
                <a:cs typeface="Arial" panose="020B0604020202020204" pitchFamily="34" charset="0"/>
              </a:rPr>
              <a:t> e</a:t>
            </a:r>
            <a:r>
              <a:rPr lang="en-US" sz="1200" b="0" i="0">
                <a:latin typeface="+mn-lt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3682917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B67361-B6A8-9E84-6DD3-7DE1CA4C61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6F3E416-62F0-BEEE-CCDF-6F79CA3E2F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B2240B-40E9-F8AB-4AA8-5F78A45BD5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The images represent the words to be written: </a:t>
            </a:r>
            <a:r>
              <a:rPr lang="en-US" b="1">
                <a:latin typeface="+mn-lt"/>
              </a:rPr>
              <a:t>twelve</a:t>
            </a:r>
            <a:r>
              <a:rPr lang="en-US" b="0">
                <a:latin typeface="+mn-lt"/>
              </a:rPr>
              <a:t>,</a:t>
            </a:r>
            <a:r>
              <a:rPr lang="en-US" b="1">
                <a:latin typeface="+mn-lt"/>
              </a:rPr>
              <a:t> active</a:t>
            </a:r>
            <a:r>
              <a:rPr lang="en-US">
                <a:latin typeface="+mn-lt"/>
              </a:rPr>
              <a:t>.</a:t>
            </a:r>
            <a:endParaRPr lang="en-US" b="1">
              <a:latin typeface="+mn-lt"/>
            </a:endParaRPr>
          </a:p>
          <a:p>
            <a:endParaRPr lang="en-AU" b="0"/>
          </a:p>
          <a:p>
            <a:r>
              <a:rPr lang="en-US">
                <a:latin typeface="+mn-lt"/>
              </a:rPr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</a:rPr>
              <a:t>saying the new word aloud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</a:rPr>
              <a:t>identifying it as a two-syllable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segmenting the individual sounds in the first syllable: </a:t>
            </a:r>
            <a:r>
              <a:rPr lang="en-US" b="1"/>
              <a:t>act</a:t>
            </a:r>
            <a:r>
              <a:rPr lang="en-US"/>
              <a:t>, recording </a:t>
            </a:r>
            <a:r>
              <a:rPr lang="en-US" b="1"/>
              <a:t>a</a:t>
            </a:r>
            <a:r>
              <a:rPr lang="en-US"/>
              <a:t>, </a:t>
            </a:r>
            <a:r>
              <a:rPr lang="en-US" b="1"/>
              <a:t>c</a:t>
            </a:r>
            <a:r>
              <a:rPr lang="en-US"/>
              <a:t>, </a:t>
            </a:r>
            <a:r>
              <a:rPr lang="en-US" b="1"/>
              <a:t>t </a:t>
            </a:r>
            <a:r>
              <a:rPr lang="en-US" b="0"/>
              <a:t>as you do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segmenting the individual sounds in the second syllable: </a:t>
            </a:r>
            <a:r>
              <a:rPr lang="en-US" b="1" err="1"/>
              <a:t>ive</a:t>
            </a:r>
            <a:r>
              <a:rPr lang="en-US" b="0"/>
              <a:t>*</a:t>
            </a:r>
            <a:r>
              <a:rPr lang="en-US"/>
              <a:t>, recording </a:t>
            </a:r>
            <a:r>
              <a:rPr lang="en-US" b="1" err="1"/>
              <a:t>i</a:t>
            </a:r>
            <a:r>
              <a:rPr lang="en-US"/>
              <a:t>, </a:t>
            </a:r>
            <a:r>
              <a:rPr lang="en-US" b="1"/>
              <a:t>v </a:t>
            </a:r>
            <a:r>
              <a:rPr lang="en-US" b="0"/>
              <a:t>as you do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thinking aloud that English words don’t end with the letter </a:t>
            </a:r>
            <a:r>
              <a:rPr lang="en-US" b="1">
                <a:latin typeface="+mn-lt"/>
              </a:rPr>
              <a:t>v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adding a </a:t>
            </a:r>
            <a:r>
              <a:rPr lang="en-US" b="1">
                <a:latin typeface="+mn-lt"/>
              </a:rPr>
              <a:t>silent final e</a:t>
            </a:r>
            <a:r>
              <a:rPr lang="en-US" b="0">
                <a:latin typeface="+mn-lt"/>
              </a:rPr>
              <a:t> to complete the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>
                <a:latin typeface="+mn-lt"/>
                <a:cs typeface="Arial" panose="020B0604020202020204" pitchFamily="34" charset="0"/>
              </a:rPr>
              <a:t>reading the completed word by: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>
                <a:latin typeface="+mn-lt"/>
                <a:cs typeface="Arial" panose="020B0604020202020204" pitchFamily="34" charset="0"/>
              </a:rPr>
              <a:t>running your finger under ‘</a:t>
            </a:r>
            <a:r>
              <a:rPr lang="en-US" sz="1200" b="1" i="0" err="1">
                <a:latin typeface="+mn-lt"/>
                <a:cs typeface="Arial" panose="020B0604020202020204" pitchFamily="34" charset="0"/>
              </a:rPr>
              <a:t>activ</a:t>
            </a:r>
            <a:r>
              <a:rPr lang="en-US" sz="1200" b="0" i="0">
                <a:latin typeface="+mn-lt"/>
                <a:cs typeface="Arial" panose="020B0604020202020204" pitchFamily="34" charset="0"/>
              </a:rPr>
              <a:t>’ as you say </a:t>
            </a:r>
            <a:r>
              <a:rPr lang="en-US" sz="1200" b="1" i="0">
                <a:latin typeface="+mn-lt"/>
                <a:cs typeface="Arial" panose="020B0604020202020204" pitchFamily="34" charset="0"/>
              </a:rPr>
              <a:t>active</a:t>
            </a:r>
            <a:endParaRPr lang="en-US" sz="1200" b="0" i="0">
              <a:latin typeface="+mn-lt"/>
              <a:cs typeface="Arial" panose="020B0604020202020204" pitchFamily="34" charset="0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>
                <a:latin typeface="+mn-lt"/>
                <a:cs typeface="Arial" panose="020B0604020202020204" pitchFamily="34" charset="0"/>
              </a:rPr>
              <a:t>ending by using your chosen gesture for </a:t>
            </a:r>
            <a:r>
              <a:rPr lang="en-US" sz="1200" b="1" i="0">
                <a:latin typeface="+mn-lt"/>
                <a:cs typeface="Arial" panose="020B0604020202020204" pitchFamily="34" charset="0"/>
              </a:rPr>
              <a:t>silent final e </a:t>
            </a:r>
            <a:r>
              <a:rPr lang="en-US" sz="1200" b="0" i="0">
                <a:latin typeface="+mn-lt"/>
                <a:cs typeface="Arial" panose="020B0604020202020204" pitchFamily="34" charset="0"/>
              </a:rPr>
              <a:t>as you run your finger under the</a:t>
            </a:r>
            <a:r>
              <a:rPr lang="en-US" sz="1200" b="1" i="0">
                <a:latin typeface="+mn-lt"/>
                <a:cs typeface="Arial" panose="020B0604020202020204" pitchFamily="34" charset="0"/>
              </a:rPr>
              <a:t> e</a:t>
            </a:r>
            <a:r>
              <a:rPr lang="en-US" sz="1200" b="0" i="0">
                <a:latin typeface="+mn-lt"/>
                <a:cs typeface="Arial" panose="020B0604020202020204" pitchFamily="34" charset="0"/>
              </a:rPr>
              <a:t>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0"/>
              <a:t>*You may choose to explain to your students now, or at another time, that the </a:t>
            </a:r>
            <a:r>
              <a:rPr lang="en-US" b="1" err="1"/>
              <a:t>ive</a:t>
            </a:r>
            <a:r>
              <a:rPr lang="en-US" b="1"/>
              <a:t> </a:t>
            </a:r>
            <a:r>
              <a:rPr lang="en-US" b="0"/>
              <a:t>syllable of </a:t>
            </a:r>
            <a:r>
              <a:rPr lang="en-US" b="1"/>
              <a:t>active</a:t>
            </a:r>
            <a:r>
              <a:rPr lang="en-US" b="0"/>
              <a:t> is also a suffix that is added to words to show ‘what someone or something is like or is likely to do’. Consider cognitive load when making this decision. </a:t>
            </a:r>
            <a:endParaRPr lang="en-AU" b="1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253D84-AB72-8F4C-69C5-20E0219469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5297211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B74E90-02A1-6AA4-9583-9E6C552D38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65C7A90-7D79-59EF-51E3-C5C93B2303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7F1E75-469E-501C-3E0B-7DFDED7C2B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The images represent the words to be written: </a:t>
            </a:r>
            <a:r>
              <a:rPr lang="en-US" b="1">
                <a:latin typeface="+mn-lt"/>
              </a:rPr>
              <a:t>twelve</a:t>
            </a:r>
            <a:r>
              <a:rPr lang="en-US" b="0">
                <a:latin typeface="+mn-lt"/>
              </a:rPr>
              <a:t>,</a:t>
            </a:r>
            <a:r>
              <a:rPr lang="en-US" b="1">
                <a:latin typeface="+mn-lt"/>
              </a:rPr>
              <a:t> active</a:t>
            </a:r>
            <a:r>
              <a:rPr lang="en-US" b="0">
                <a:latin typeface="+mn-lt"/>
              </a:rPr>
              <a:t>,</a:t>
            </a:r>
            <a:r>
              <a:rPr lang="en-US" b="1">
                <a:latin typeface="+mn-lt"/>
              </a:rPr>
              <a:t> solve</a:t>
            </a:r>
            <a:r>
              <a:rPr lang="en-US">
                <a:latin typeface="+mn-lt"/>
              </a:rPr>
              <a:t>.</a:t>
            </a: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r>
              <a:rPr lang="en-US">
                <a:latin typeface="+mn-lt"/>
              </a:rPr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</a:rPr>
              <a:t>saying the new word aloud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segmenting the individual sounds in the word, recording </a:t>
            </a:r>
            <a:r>
              <a:rPr lang="en-US" b="1"/>
              <a:t>s</a:t>
            </a:r>
            <a:r>
              <a:rPr lang="en-US"/>
              <a:t>, </a:t>
            </a:r>
            <a:r>
              <a:rPr lang="en-US" b="1"/>
              <a:t>o</a:t>
            </a:r>
            <a:r>
              <a:rPr lang="en-US"/>
              <a:t>, </a:t>
            </a:r>
            <a:r>
              <a:rPr lang="en-US" b="1"/>
              <a:t>l</a:t>
            </a:r>
            <a:r>
              <a:rPr lang="en-US" b="0"/>
              <a:t>,</a:t>
            </a:r>
            <a:r>
              <a:rPr lang="en-US" b="1"/>
              <a:t> v </a:t>
            </a:r>
            <a:r>
              <a:rPr lang="en-US" b="0"/>
              <a:t>as you do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thinking aloud that English words don’t end with the letter </a:t>
            </a:r>
            <a:r>
              <a:rPr lang="en-US" b="1">
                <a:latin typeface="+mn-lt"/>
              </a:rPr>
              <a:t>v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adding a </a:t>
            </a:r>
            <a:r>
              <a:rPr lang="en-US" b="1">
                <a:latin typeface="+mn-lt"/>
              </a:rPr>
              <a:t>silent final e</a:t>
            </a:r>
            <a:r>
              <a:rPr lang="en-US" b="0">
                <a:latin typeface="+mn-lt"/>
              </a:rPr>
              <a:t> to complete the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>
                <a:latin typeface="+mn-lt"/>
                <a:cs typeface="Arial" panose="020B0604020202020204" pitchFamily="34" charset="0"/>
              </a:rPr>
              <a:t>reading the completed word by: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>
                <a:latin typeface="+mn-lt"/>
                <a:cs typeface="Arial" panose="020B0604020202020204" pitchFamily="34" charset="0"/>
              </a:rPr>
              <a:t>running your finger under ‘</a:t>
            </a:r>
            <a:r>
              <a:rPr lang="en-US" sz="1200" b="1" i="0" err="1">
                <a:latin typeface="+mn-lt"/>
                <a:cs typeface="Arial" panose="020B0604020202020204" pitchFamily="34" charset="0"/>
              </a:rPr>
              <a:t>solv</a:t>
            </a:r>
            <a:r>
              <a:rPr lang="en-US" sz="1200" b="0" i="0">
                <a:latin typeface="+mn-lt"/>
                <a:cs typeface="Arial" panose="020B0604020202020204" pitchFamily="34" charset="0"/>
              </a:rPr>
              <a:t>’ as you say </a:t>
            </a:r>
            <a:r>
              <a:rPr lang="en-US" sz="1200" b="1" i="0">
                <a:latin typeface="+mn-lt"/>
                <a:cs typeface="Arial" panose="020B0604020202020204" pitchFamily="34" charset="0"/>
              </a:rPr>
              <a:t>solve</a:t>
            </a:r>
            <a:endParaRPr lang="en-US" sz="1200" b="0" i="0">
              <a:latin typeface="+mn-lt"/>
              <a:cs typeface="Arial" panose="020B0604020202020204" pitchFamily="34" charset="0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>
                <a:latin typeface="+mn-lt"/>
                <a:cs typeface="Arial" panose="020B0604020202020204" pitchFamily="34" charset="0"/>
              </a:rPr>
              <a:t>ending by using your chosen gesture for </a:t>
            </a:r>
            <a:r>
              <a:rPr lang="en-US" sz="1200" b="1" i="0">
                <a:latin typeface="+mn-lt"/>
                <a:cs typeface="Arial" panose="020B0604020202020204" pitchFamily="34" charset="0"/>
              </a:rPr>
              <a:t>silent final e </a:t>
            </a:r>
            <a:r>
              <a:rPr lang="en-US" sz="1200" b="0" i="0">
                <a:latin typeface="+mn-lt"/>
                <a:cs typeface="Arial" panose="020B0604020202020204" pitchFamily="34" charset="0"/>
              </a:rPr>
              <a:t>as you run your finger under the</a:t>
            </a:r>
            <a:r>
              <a:rPr lang="en-US" sz="1200" b="1" i="0">
                <a:latin typeface="+mn-lt"/>
                <a:cs typeface="Arial" panose="020B0604020202020204" pitchFamily="34" charset="0"/>
              </a:rPr>
              <a:t> e</a:t>
            </a:r>
            <a:r>
              <a:rPr lang="en-US" sz="1200" b="0" i="0">
                <a:latin typeface="+mn-lt"/>
                <a:cs typeface="Arial" panose="020B0604020202020204" pitchFamily="34" charset="0"/>
              </a:rPr>
              <a:t>.</a:t>
            </a:r>
          </a:p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527973-B59D-5468-4CB9-7925DDB624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761077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latin typeface="+mj-lt"/>
              </a:rPr>
              <a:t>Review</a:t>
            </a:r>
          </a:p>
          <a:p>
            <a:endParaRPr lang="en-US" sz="1200" b="0" dirty="0">
              <a:latin typeface="+mj-lt"/>
            </a:endParaRPr>
          </a:p>
          <a:p>
            <a:r>
              <a:rPr lang="en-US" sz="1200" b="0" dirty="0">
                <a:latin typeface="+mj-lt"/>
              </a:rPr>
              <a:t>The review of this letter</a:t>
            </a:r>
            <a:r>
              <a:rPr lang="en-AU" sz="1200" dirty="0">
                <a:latin typeface="+mj-lt"/>
              </a:rPr>
              <a:t>–</a:t>
            </a:r>
            <a:r>
              <a:rPr lang="en-US" sz="1200" b="0" dirty="0">
                <a:latin typeface="+mj-lt"/>
              </a:rPr>
              <a:t>sound correspondence focuses on the taught sounds as well as the spelling </a:t>
            </a:r>
            <a:r>
              <a:rPr lang="en-US" sz="1200" b="0" dirty="0" err="1">
                <a:latin typeface="+mj-lt"/>
              </a:rPr>
              <a:t>generalisation</a:t>
            </a:r>
            <a:r>
              <a:rPr lang="en-US" sz="1200" b="0" dirty="0">
                <a:latin typeface="+mj-lt"/>
              </a:rPr>
              <a:t> for their use.</a:t>
            </a:r>
          </a:p>
          <a:p>
            <a:endParaRPr lang="en-US" sz="1200" b="0" dirty="0">
              <a:latin typeface="+mj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dirty="0">
                <a:latin typeface="+mj-lt"/>
              </a:rPr>
              <a:t>Point to the </a:t>
            </a:r>
            <a:r>
              <a:rPr lang="en-US" sz="1200" b="1" dirty="0" err="1">
                <a:latin typeface="+mj-lt"/>
              </a:rPr>
              <a:t>oo</a:t>
            </a:r>
            <a:r>
              <a:rPr lang="en-US" sz="1200" b="0" dirty="0">
                <a:latin typeface="+mj-lt"/>
              </a:rPr>
              <a:t> digraph. As you point, students say the sounds that have been taught.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latin typeface="+mj-lt"/>
              </a:rPr>
              <a:t>Prompt students to say the mnemonic phrase, </a:t>
            </a:r>
            <a:r>
              <a:rPr lang="en-US" sz="1200" b="1" u="none" dirty="0">
                <a:latin typeface="+mj-lt"/>
              </a:rPr>
              <a:t>F</a:t>
            </a:r>
            <a:r>
              <a:rPr lang="en-US" sz="1200" b="1" u="sng" dirty="0">
                <a:latin typeface="+mj-lt"/>
              </a:rPr>
              <a:t>oo</a:t>
            </a:r>
            <a:r>
              <a:rPr lang="en-US" sz="1200" b="1" u="none" dirty="0">
                <a:latin typeface="+mj-lt"/>
              </a:rPr>
              <a:t>d is g</a:t>
            </a:r>
            <a:r>
              <a:rPr lang="en-US" sz="1200" b="1" u="sng" dirty="0">
                <a:latin typeface="+mj-lt"/>
              </a:rPr>
              <a:t>oo</a:t>
            </a:r>
            <a:r>
              <a:rPr lang="en-US" sz="1200" b="1" u="none" dirty="0">
                <a:latin typeface="+mj-lt"/>
              </a:rPr>
              <a:t>d</a:t>
            </a:r>
            <a:r>
              <a:rPr lang="en-US" sz="1200" b="0" dirty="0">
                <a:latin typeface="+mj-lt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dirty="0">
                <a:latin typeface="+mj-lt"/>
              </a:rPr>
              <a:t>Prompt students to review the </a:t>
            </a:r>
            <a:r>
              <a:rPr lang="en-US" sz="1200" b="0" dirty="0" err="1">
                <a:latin typeface="+mj-lt"/>
              </a:rPr>
              <a:t>generalisation</a:t>
            </a:r>
            <a:r>
              <a:rPr lang="en-US" sz="1200" b="0" dirty="0">
                <a:latin typeface="+mj-lt"/>
              </a:rPr>
              <a:t> for the sounds </a:t>
            </a:r>
            <a:r>
              <a:rPr lang="en-US" sz="1200" b="1" dirty="0" err="1">
                <a:latin typeface="+mj-lt"/>
              </a:rPr>
              <a:t>oo</a:t>
            </a:r>
            <a:r>
              <a:rPr lang="en-US" sz="1200" b="0" dirty="0">
                <a:latin typeface="+mj-lt"/>
              </a:rPr>
              <a:t> can say: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AU" sz="1200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most common sound: /</a:t>
            </a:r>
            <a:r>
              <a:rPr lang="en-AU" sz="1200" kern="100" dirty="0" err="1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oo</a:t>
            </a:r>
            <a:r>
              <a:rPr lang="en-AU" sz="1200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/ as in </a:t>
            </a:r>
            <a:r>
              <a:rPr lang="en-AU" sz="1200" b="1" u="none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food</a:t>
            </a:r>
            <a:r>
              <a:rPr lang="en-AU" sz="1200" u="none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AU" sz="1200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less common sound: /</a:t>
            </a:r>
            <a:r>
              <a:rPr lang="en-AU" sz="1200" kern="100" dirty="0" err="1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ŏŏ</a:t>
            </a:r>
            <a:r>
              <a:rPr lang="en-AU" sz="1200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/ as in </a:t>
            </a:r>
            <a:r>
              <a:rPr lang="en-AU" sz="1200" b="1" u="none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good</a:t>
            </a:r>
            <a:r>
              <a:rPr lang="en-AU" sz="1200" b="0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en-AU" sz="1200" b="1" kern="100" dirty="0">
              <a:solidFill>
                <a:schemeClr val="tx1"/>
              </a:solidFill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200" b="0" dirty="0"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 may wish to point out to your students that the order of the words in the mnemonic phrase matches the order of the letter-sound correspondences from the most common to the least common. </a:t>
            </a:r>
            <a:endParaRPr lang="en-US" b="1" dirty="0">
              <a:latin typeface="+mn-lt"/>
            </a:endParaRPr>
          </a:p>
          <a:p>
            <a:pPr marL="457200" lvl="1" indent="0">
              <a:buFont typeface="Arial" panose="020B0604020202020204" pitchFamily="34" charset="0"/>
              <a:buNone/>
            </a:pPr>
            <a:endParaRPr lang="en-US" sz="1200" b="1" dirty="0">
              <a:latin typeface="+mj-lt"/>
            </a:endParaRPr>
          </a:p>
          <a:p>
            <a:r>
              <a:rPr lang="en-US" sz="1200" b="1" dirty="0">
                <a:latin typeface="+mj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dirty="0">
                <a:latin typeface="+mj-lt"/>
              </a:rPr>
              <a:t>If any students do not know a sound or say the wrong sound, provide corrective feedback and modelling. </a:t>
            </a:r>
            <a:r>
              <a:rPr lang="en-US" sz="1200" dirty="0">
                <a:latin typeface="+mj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dirty="0"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b="0" dirty="0">
                <a:latin typeface="+mj-lt"/>
              </a:rPr>
              <a:t>Note: Y</a:t>
            </a:r>
            <a:r>
              <a:rPr lang="en-AU" sz="1200" dirty="0">
                <a:latin typeface="+mj-lt"/>
              </a:rPr>
              <a:t>ou may like to print a copy of this slide to display and reference in the classroom.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dirty="0"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3035540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Provide as much support for students as needed.</a:t>
            </a:r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The image represents the word to be written: </a:t>
            </a:r>
            <a:r>
              <a:rPr lang="en-US" b="1">
                <a:latin typeface="+mn-lt"/>
              </a:rPr>
              <a:t>live </a:t>
            </a:r>
            <a:r>
              <a:rPr lang="en-US" b="0">
                <a:latin typeface="+mn-lt"/>
              </a:rPr>
              <a:t>(as in: I live on Allen Street).</a:t>
            </a: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>
              <a:latin typeface="+mn-lt"/>
            </a:endParaRPr>
          </a:p>
          <a:p>
            <a:r>
              <a:rPr lang="en-US" sz="1200" u="none">
                <a:latin typeface="+mn-lt"/>
              </a:rPr>
              <a:t>Support and scaffold students to:</a:t>
            </a:r>
            <a:endParaRPr lang="en-US" sz="1200" i="0">
              <a:latin typeface="+mn-lt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>
                <a:latin typeface="+mn-lt"/>
              </a:rPr>
              <a:t>say the word aloud and segment the individual sounds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u="none">
                <a:latin typeface="+mn-lt"/>
              </a:rPr>
              <a:t>write </a:t>
            </a:r>
            <a:r>
              <a:rPr lang="en-US" sz="1200" b="1" u="none">
                <a:latin typeface="+mn-lt"/>
              </a:rPr>
              <a:t>l</a:t>
            </a:r>
            <a:r>
              <a:rPr lang="en-US" sz="1200" b="0" u="none">
                <a:latin typeface="+mn-lt"/>
              </a:rPr>
              <a:t>,</a:t>
            </a:r>
            <a:r>
              <a:rPr lang="en-US" sz="1200" b="1" u="none">
                <a:latin typeface="+mn-lt"/>
              </a:rPr>
              <a:t> </a:t>
            </a:r>
            <a:r>
              <a:rPr lang="en-US" sz="1200" b="1" u="none" err="1">
                <a:latin typeface="+mn-lt"/>
              </a:rPr>
              <a:t>i</a:t>
            </a:r>
            <a:r>
              <a:rPr lang="en-US" sz="1200" b="0" u="none">
                <a:latin typeface="+mn-lt"/>
              </a:rPr>
              <a:t>,</a:t>
            </a:r>
            <a:r>
              <a:rPr lang="en-US" sz="1200" b="1" u="none">
                <a:latin typeface="+mn-lt"/>
              </a:rPr>
              <a:t> v </a:t>
            </a:r>
            <a:r>
              <a:rPr lang="en-US" sz="1200" u="none">
                <a:latin typeface="+mn-lt"/>
              </a:rPr>
              <a:t>on their mini-whiteboard or on paper</a:t>
            </a:r>
            <a:endParaRPr lang="en-US" sz="1200" u="none">
              <a:latin typeface="+mn-lt"/>
              <a:ea typeface="Calibri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u="none">
                <a:latin typeface="+mn-lt"/>
              </a:rPr>
              <a:t>remember that English words don’t end with the letter</a:t>
            </a:r>
            <a:r>
              <a:rPr lang="en-US" sz="1200" b="1" u="none">
                <a:latin typeface="+mn-lt"/>
              </a:rPr>
              <a:t> v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>
                <a:latin typeface="+mn-lt"/>
              </a:rPr>
              <a:t>add a </a:t>
            </a:r>
            <a:r>
              <a:rPr lang="en-US" sz="1200" b="1" u="none">
                <a:latin typeface="+mn-lt"/>
              </a:rPr>
              <a:t>silent final 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>
                <a:latin typeface="+mn-lt"/>
              </a:rPr>
              <a:t>read the completed word by running their finger under the letter–sound correspondences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u="none">
                <a:latin typeface="+mn-lt"/>
              </a:rPr>
              <a:t>use the modelled gesture to show their understanding </a:t>
            </a:r>
            <a:r>
              <a:rPr lang="en-US"/>
              <a:t>that there is no sound correspondence for the </a:t>
            </a:r>
            <a:r>
              <a:rPr lang="en-US" b="1"/>
              <a:t>silent final e</a:t>
            </a:r>
            <a:r>
              <a:rPr lang="en-US">
                <a:latin typeface="+mn-lt"/>
              </a:rPr>
              <a:t>.</a:t>
            </a:r>
            <a:endParaRPr lang="en-US" b="1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200" b="1" i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3319815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Provide as much support for students as needed.</a:t>
            </a:r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The images represent the words to be written: </a:t>
            </a:r>
            <a:r>
              <a:rPr lang="en-US" b="1">
                <a:latin typeface="+mn-lt"/>
              </a:rPr>
              <a:t>live</a:t>
            </a:r>
            <a:r>
              <a:rPr lang="en-US" b="0">
                <a:latin typeface="+mn-lt"/>
              </a:rPr>
              <a:t>, </a:t>
            </a:r>
            <a:r>
              <a:rPr lang="en-US" b="1">
                <a:latin typeface="+mn-lt"/>
              </a:rPr>
              <a:t>olive</a:t>
            </a:r>
            <a:r>
              <a:rPr lang="en-US">
                <a:latin typeface="+mn-lt"/>
              </a:rPr>
              <a:t>.</a:t>
            </a:r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>
              <a:latin typeface="+mn-lt"/>
            </a:endParaRPr>
          </a:p>
          <a:p>
            <a:r>
              <a:rPr lang="en-US" sz="1200" u="none">
                <a:latin typeface="+mn-lt"/>
              </a:rPr>
              <a:t>Support and scaffold students to:</a:t>
            </a:r>
            <a:endParaRPr lang="en-US" sz="1200" i="0">
              <a:latin typeface="+mn-lt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>
                <a:latin typeface="+mn-lt"/>
              </a:rPr>
              <a:t>say the new word aloud and segment the individual sounds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u="none">
                <a:latin typeface="+mn-lt"/>
              </a:rPr>
              <a:t>write </a:t>
            </a:r>
            <a:r>
              <a:rPr lang="en-US" sz="1200" b="1" u="none">
                <a:latin typeface="+mn-lt"/>
              </a:rPr>
              <a:t>o</a:t>
            </a:r>
            <a:r>
              <a:rPr lang="en-US" sz="1200" u="none">
                <a:latin typeface="+mn-lt"/>
              </a:rPr>
              <a:t>, </a:t>
            </a:r>
            <a:r>
              <a:rPr lang="en-US" sz="1200" b="1" u="none">
                <a:latin typeface="+mn-lt"/>
              </a:rPr>
              <a:t>l</a:t>
            </a:r>
            <a:r>
              <a:rPr lang="en-US" sz="1200" b="0" u="none">
                <a:latin typeface="+mn-lt"/>
              </a:rPr>
              <a:t>,</a:t>
            </a:r>
            <a:r>
              <a:rPr lang="en-US" sz="1200" b="1" u="none">
                <a:latin typeface="+mn-lt"/>
              </a:rPr>
              <a:t> </a:t>
            </a:r>
            <a:r>
              <a:rPr lang="en-US" sz="1200" b="1" u="none" err="1">
                <a:latin typeface="+mn-lt"/>
              </a:rPr>
              <a:t>i</a:t>
            </a:r>
            <a:r>
              <a:rPr lang="en-US" sz="1200" b="0" u="none">
                <a:latin typeface="+mn-lt"/>
              </a:rPr>
              <a:t>,</a:t>
            </a:r>
            <a:r>
              <a:rPr lang="en-US" sz="1200" b="1" u="none">
                <a:latin typeface="+mn-lt"/>
              </a:rPr>
              <a:t> v </a:t>
            </a:r>
            <a:r>
              <a:rPr lang="en-US" sz="1200" u="none">
                <a:latin typeface="+mn-lt"/>
              </a:rPr>
              <a:t>on their mini-whiteboard or on paper</a:t>
            </a:r>
            <a:endParaRPr lang="en-US" sz="1200" u="none">
              <a:latin typeface="+mn-lt"/>
              <a:ea typeface="Calibri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u="none">
                <a:latin typeface="+mn-lt"/>
              </a:rPr>
              <a:t>remember that English words don’t end with the letter</a:t>
            </a:r>
            <a:r>
              <a:rPr lang="en-US" sz="1200" b="1" u="none">
                <a:latin typeface="+mn-lt"/>
              </a:rPr>
              <a:t> v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>
                <a:latin typeface="+mn-lt"/>
              </a:rPr>
              <a:t>add a </a:t>
            </a:r>
            <a:r>
              <a:rPr lang="en-US" sz="1200" b="1" u="none">
                <a:latin typeface="+mn-lt"/>
              </a:rPr>
              <a:t>silent final 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>
                <a:latin typeface="+mn-lt"/>
              </a:rPr>
              <a:t>read the completed word by running their finger under the letter–sound correspondences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u="none">
                <a:latin typeface="+mn-lt"/>
              </a:rPr>
              <a:t>use the modelled gesture to show their understanding </a:t>
            </a:r>
            <a:r>
              <a:rPr lang="en-US"/>
              <a:t>that there is no sound correspondence for the </a:t>
            </a:r>
            <a:r>
              <a:rPr lang="en-US" b="1"/>
              <a:t>silent final e</a:t>
            </a:r>
            <a:r>
              <a:rPr lang="en-US" b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1" i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9008084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Provide as much support for students as needed.</a:t>
            </a:r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The images represent the words to be written: </a:t>
            </a:r>
            <a:r>
              <a:rPr lang="en-US" b="1">
                <a:latin typeface="+mn-lt"/>
              </a:rPr>
              <a:t>live</a:t>
            </a:r>
            <a:r>
              <a:rPr lang="en-US" b="0">
                <a:latin typeface="+mn-lt"/>
              </a:rPr>
              <a:t>,</a:t>
            </a:r>
            <a:r>
              <a:rPr lang="en-US" b="1">
                <a:latin typeface="+mn-lt"/>
              </a:rPr>
              <a:t> olive</a:t>
            </a:r>
            <a:r>
              <a:rPr lang="en-US" b="0">
                <a:latin typeface="+mn-lt"/>
              </a:rPr>
              <a:t>,</a:t>
            </a:r>
            <a:r>
              <a:rPr lang="en-US" b="1">
                <a:latin typeface="+mn-lt"/>
              </a:rPr>
              <a:t> sleeve</a:t>
            </a:r>
            <a:r>
              <a:rPr lang="en-US">
                <a:latin typeface="+mn-lt"/>
              </a:rPr>
              <a:t>.</a:t>
            </a:r>
            <a:endParaRPr lang="en-US" sz="1200" b="1" u="none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u="none">
              <a:highlight>
                <a:srgbClr val="FFFF00"/>
              </a:highlight>
              <a:latin typeface="+mn-lt"/>
            </a:endParaRPr>
          </a:p>
          <a:p>
            <a:r>
              <a:rPr lang="en-US" sz="1200" u="none">
                <a:latin typeface="+mn-lt"/>
              </a:rPr>
              <a:t>Support and scaffold students to:</a:t>
            </a:r>
            <a:endParaRPr lang="en-US" sz="1200" i="0">
              <a:latin typeface="+mn-lt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>
                <a:latin typeface="+mn-lt"/>
              </a:rPr>
              <a:t>say the new word aloud and segment the individual sounds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u="none">
                <a:latin typeface="+mn-lt"/>
              </a:rPr>
              <a:t>write </a:t>
            </a:r>
            <a:r>
              <a:rPr lang="en-US" sz="1200" b="1" u="none">
                <a:latin typeface="+mn-lt"/>
              </a:rPr>
              <a:t>s</a:t>
            </a:r>
            <a:r>
              <a:rPr lang="en-US" sz="1200" b="0" u="none">
                <a:latin typeface="+mn-lt"/>
              </a:rPr>
              <a:t>,</a:t>
            </a:r>
            <a:r>
              <a:rPr lang="en-US" sz="1200" b="1" u="none">
                <a:latin typeface="+mn-lt"/>
              </a:rPr>
              <a:t> l</a:t>
            </a:r>
            <a:r>
              <a:rPr lang="en-US" sz="1200" b="0" u="none">
                <a:latin typeface="+mn-lt"/>
              </a:rPr>
              <a:t>,</a:t>
            </a:r>
            <a:r>
              <a:rPr lang="en-US" sz="1200" b="1" u="none">
                <a:latin typeface="+mn-lt"/>
              </a:rPr>
              <a:t> ee</a:t>
            </a:r>
            <a:r>
              <a:rPr lang="en-US" sz="1200" b="0" u="none">
                <a:latin typeface="+mn-lt"/>
              </a:rPr>
              <a:t>,</a:t>
            </a:r>
            <a:r>
              <a:rPr lang="en-US" sz="1200" b="1" u="none">
                <a:latin typeface="+mn-lt"/>
              </a:rPr>
              <a:t> v </a:t>
            </a:r>
            <a:r>
              <a:rPr lang="en-US" sz="1200" u="none">
                <a:latin typeface="+mn-lt"/>
              </a:rPr>
              <a:t>on their mini-whiteboard or on paper</a:t>
            </a:r>
            <a:endParaRPr lang="en-US" sz="1200" u="none">
              <a:latin typeface="+mn-lt"/>
              <a:ea typeface="Calibri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u="none">
                <a:latin typeface="+mn-lt"/>
              </a:rPr>
              <a:t>remember that English words don’t end with the letter</a:t>
            </a:r>
            <a:r>
              <a:rPr lang="en-US" sz="1200" b="1" u="none">
                <a:latin typeface="+mn-lt"/>
              </a:rPr>
              <a:t> v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>
                <a:latin typeface="+mn-lt"/>
              </a:rPr>
              <a:t>add a </a:t>
            </a:r>
            <a:r>
              <a:rPr lang="en-US" sz="1200" b="1" u="none">
                <a:latin typeface="+mn-lt"/>
              </a:rPr>
              <a:t>silent final e</a:t>
            </a:r>
            <a:endParaRPr lang="en-US" sz="1200" b="0" u="none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>
                <a:latin typeface="+mn-lt"/>
              </a:rPr>
              <a:t>read the completed word by running their finger under the letter–sound correspondences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u="none">
                <a:latin typeface="+mn-lt"/>
              </a:rPr>
              <a:t>use the modelled gesture to show their understanding </a:t>
            </a:r>
            <a:r>
              <a:rPr lang="en-US"/>
              <a:t>that there is no sound correspondence for the </a:t>
            </a:r>
            <a:r>
              <a:rPr lang="en-US" b="1"/>
              <a:t>silent final e</a:t>
            </a:r>
            <a:r>
              <a:rPr lang="en-US" b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1" i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6058065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I do</a:t>
            </a:r>
          </a:p>
          <a:p>
            <a:endParaRPr lang="en-US">
              <a:latin typeface="+mn-lt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Demonstrate reading the sentences. 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As you do so: </a:t>
            </a: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marR="0" lvl="0" indent="-1728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>
                <a:tab pos="5731510" algn="r"/>
              </a:tabLst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read previously taught irregular words fluently</a:t>
            </a:r>
          </a:p>
          <a:p>
            <a:pPr marL="172800" marR="0" lvl="0" indent="-1728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>
                <a:tab pos="5731510" algn="r"/>
              </a:tabLst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draw students’ attention to 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words with 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silent final e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(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active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give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leave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)</a:t>
            </a:r>
          </a:p>
          <a:p>
            <a:pPr marL="172800" marR="0" lvl="0" indent="-1728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Symbol" panose="05050102010706020507" pitchFamily="18" charset="2"/>
              <a:buChar char=""/>
              <a:tabLst>
                <a:tab pos="5731510" algn="r"/>
              </a:tabLst>
              <a:defRPr/>
            </a:pPr>
            <a:r>
              <a:rPr lang="en-US" sz="1200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emphasise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sounding out and blending to read words as appropriate, in particular the words with 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silent final e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endParaRPr lang="en-US">
              <a:latin typeface="+mn-lt"/>
            </a:endParaRPr>
          </a:p>
          <a:p>
            <a:r>
              <a:rPr lang="en-US">
                <a:latin typeface="+mn-lt"/>
              </a:rPr>
              <a:t>Demonstrate re-reading the sentences with fluency.</a:t>
            </a:r>
          </a:p>
          <a:p>
            <a:endParaRPr lang="en-US">
              <a:latin typeface="+mn-lt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8200253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Provide as much support for students as needed.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 participate in reading the sentences. </a:t>
            </a: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Prompt them to: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5731510" algn="r"/>
              </a:tabLst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read previously taught irregular words fluently</a:t>
            </a:r>
            <a:endParaRPr lang="en-AU" sz="1200" b="1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identify words with 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silent final e</a:t>
            </a:r>
            <a:endParaRPr lang="en-AU" sz="1200" b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sound out and blend to read the other words as needed, in particular the words with 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silent final e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en-AU" sz="1200" b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Students participate in re-reading the sentences with fluency. </a:t>
            </a:r>
            <a:endParaRPr lang="en-AU" sz="1200">
              <a:latin typeface="+mn-lt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321532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/>
              <a:t>I do</a:t>
            </a:r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Sentence dictation</a:t>
            </a:r>
            <a:r>
              <a:rPr lang="en-US" b="0"/>
              <a:t>:</a:t>
            </a:r>
            <a:r>
              <a:rPr lang="en-US" b="1"/>
              <a:t> My sleeve ripped on the olive branch as I went to leave home.</a:t>
            </a:r>
            <a:endParaRPr lang="en-US" b="0"/>
          </a:p>
          <a:p>
            <a:endParaRPr lang="en-US"/>
          </a:p>
          <a:p>
            <a:r>
              <a:rPr lang="en-US"/>
              <a:t>Demonstrate: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saying the sentence aloud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identifying the words in the sentence that have </a:t>
            </a:r>
            <a:r>
              <a:rPr lang="en-US" b="0"/>
              <a:t>a</a:t>
            </a:r>
            <a:r>
              <a:rPr lang="en-US" b="1"/>
              <a:t> silent final e</a:t>
            </a:r>
            <a:r>
              <a:rPr lang="en-US" b="0"/>
              <a:t> (</a:t>
            </a:r>
            <a:r>
              <a:rPr lang="en-US" b="1"/>
              <a:t>sleeve</a:t>
            </a:r>
            <a:r>
              <a:rPr lang="en-US" b="0"/>
              <a:t>,</a:t>
            </a:r>
            <a:r>
              <a:rPr lang="en-US" b="1"/>
              <a:t> olive</a:t>
            </a:r>
            <a:r>
              <a:rPr lang="en-US" b="0"/>
              <a:t>,</a:t>
            </a:r>
            <a:r>
              <a:rPr lang="en-US" b="1"/>
              <a:t> leave</a:t>
            </a:r>
            <a:r>
              <a:rPr lang="en-US" b="0"/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</a:rPr>
              <a:t>recording the sentence word by word, focusing on words with </a:t>
            </a:r>
            <a:r>
              <a:rPr lang="en-AU" sz="1200" b="1"/>
              <a:t>silent final e </a:t>
            </a:r>
            <a:r>
              <a:rPr lang="en-AU" sz="1200" b="0"/>
              <a:t>after</a:t>
            </a:r>
            <a:r>
              <a:rPr lang="en-AU" sz="1200" b="1"/>
              <a:t> v</a:t>
            </a:r>
            <a:r>
              <a:rPr lang="en-US" b="0">
                <a:latin typeface="+mn-lt"/>
              </a:rPr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/>
              <a:t>spelling </a:t>
            </a:r>
            <a:r>
              <a:rPr lang="en-US" b="1"/>
              <a:t>silent final e</a:t>
            </a:r>
            <a:r>
              <a:rPr lang="en-US" b="0"/>
              <a:t> words by: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/>
              <a:t>writing the letter–sound correspondences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/>
              <a:t>thinking aloud that English words don’t end with the letter </a:t>
            </a:r>
            <a:r>
              <a:rPr lang="en-US" b="1"/>
              <a:t>v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/>
              <a:t>adding the </a:t>
            </a:r>
            <a:r>
              <a:rPr lang="en-US" b="1"/>
              <a:t>silent final 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re-reading the whole sentence to check for accuracy or any editing required. </a:t>
            </a:r>
          </a:p>
          <a:p>
            <a:endParaRPr lang="en-US"/>
          </a:p>
          <a:p>
            <a:r>
              <a:rPr lang="en-US"/>
              <a:t>Note: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Use of correct punctuation and spaces between words should also be explicitly taught during sentence dictation.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Letter formation and placement can also be a focus here.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4572692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We do</a:t>
            </a:r>
          </a:p>
          <a:p>
            <a:endParaRPr lang="en-US"/>
          </a:p>
          <a:p>
            <a:r>
              <a:rPr lang="en-US">
                <a:solidFill>
                  <a:schemeClr val="tx1"/>
                </a:solidFill>
                <a:latin typeface="+mn-lt"/>
              </a:rPr>
              <a:t>Support students as much as needed to write the sentence on their mini-whiteboard or on paper.</a:t>
            </a:r>
          </a:p>
          <a:p>
            <a:endParaRPr lang="en-US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Sentence dictation: </a:t>
            </a:r>
            <a:r>
              <a:rPr lang="en-US" b="1">
                <a:solidFill>
                  <a:schemeClr val="tx1"/>
                </a:solidFill>
                <a:latin typeface="+mn-lt"/>
              </a:rPr>
              <a:t>I like to be active and I live next to a bike track. </a:t>
            </a:r>
            <a:endParaRPr lang="en-AU" sz="1200" b="1">
              <a:solidFill>
                <a:schemeClr val="tx1"/>
              </a:solidFill>
              <a:latin typeface="+mn-lt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AU">
              <a:solidFill>
                <a:schemeClr val="tx1"/>
              </a:solidFill>
              <a:latin typeface="+mn-lt"/>
            </a:endParaRPr>
          </a:p>
          <a:p>
            <a:r>
              <a:rPr lang="en-US">
                <a:solidFill>
                  <a:schemeClr val="tx1"/>
                </a:solidFill>
                <a:latin typeface="+mn-lt"/>
              </a:rPr>
              <a:t>Say the sentence aloud and have students repeat it after you.</a:t>
            </a:r>
          </a:p>
          <a:p>
            <a:endParaRPr lang="en-US">
              <a:solidFill>
                <a:schemeClr val="tx1"/>
              </a:solidFill>
              <a:latin typeface="+mn-lt"/>
            </a:endParaRPr>
          </a:p>
          <a:p>
            <a:r>
              <a:rPr lang="en-US">
                <a:solidFill>
                  <a:schemeClr val="tx1"/>
                </a:solidFill>
                <a:latin typeface="+mn-lt"/>
              </a:rPr>
              <a:t>Support and scaffold students to: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identify the words in the sentence that have </a:t>
            </a:r>
            <a:r>
              <a:rPr lang="en-US" b="0"/>
              <a:t>a</a:t>
            </a:r>
            <a:r>
              <a:rPr lang="en-US" b="1"/>
              <a:t> silent final e</a:t>
            </a:r>
            <a:r>
              <a:rPr lang="en-US" b="0"/>
              <a:t> (</a:t>
            </a:r>
            <a:r>
              <a:rPr lang="en-US" b="1"/>
              <a:t>active</a:t>
            </a:r>
            <a:r>
              <a:rPr lang="en-US" b="0"/>
              <a:t>,</a:t>
            </a:r>
            <a:r>
              <a:rPr lang="en-US" b="1"/>
              <a:t> live</a:t>
            </a:r>
            <a:r>
              <a:rPr lang="en-US" b="0"/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use segmenting to track sounds and write corresponding letters for each word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/>
              <a:t>spell </a:t>
            </a:r>
            <a:r>
              <a:rPr lang="en-US" b="1"/>
              <a:t>silent final e</a:t>
            </a:r>
            <a:r>
              <a:rPr lang="en-US" b="0"/>
              <a:t> words by: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/>
              <a:t>writing the letter–sound correspondences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/>
              <a:t>thinking aloud that English words don’t end with the letter </a:t>
            </a:r>
            <a:r>
              <a:rPr lang="en-US" b="1"/>
              <a:t>v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/>
              <a:t>adding the </a:t>
            </a:r>
            <a:r>
              <a:rPr lang="en-US" b="1"/>
              <a:t>silent final 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  <a:latin typeface="+mn-lt"/>
              </a:rPr>
              <a:t>remember the sounds in and spelling for known and new irregular words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  <a:latin typeface="+mn-lt"/>
              </a:rPr>
              <a:t>use correct punctuation and spaces.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Students re-read their sentence to check for accuracy or any editing then </a:t>
            </a:r>
            <a:r>
              <a:rPr lang="en-US" sz="120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place their mini-whiteboard underneath their chin for you to check.</a:t>
            </a:r>
            <a:endParaRPr lang="en-AU" sz="120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>
              <a:solidFill>
                <a:schemeClr val="tx1"/>
              </a:solidFill>
              <a:latin typeface="+mn-lt"/>
            </a:endParaRPr>
          </a:p>
          <a:p>
            <a:r>
              <a:rPr lang="en-US">
                <a:solidFill>
                  <a:schemeClr val="tx1"/>
                </a:solidFill>
                <a:latin typeface="+mn-lt"/>
              </a:rPr>
              <a:t>Note: Students who are able can extend the sentence or write additional sentences containing the target spelling for the lesson. 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810332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</a:p>
          <a:p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check for understanding by demonstrating the success criteria on the slide.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can demonstrate their understanding directly to you or by working with a partner while you listen in. </a:t>
            </a:r>
          </a:p>
          <a:p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They will: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explain why words have a </a:t>
            </a:r>
            <a:r>
              <a:rPr lang="en-AU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silent final e</a:t>
            </a: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after a </a:t>
            </a:r>
            <a:r>
              <a:rPr lang="en-AU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v </a:t>
            </a:r>
            <a:r>
              <a:rPr lang="en-AU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(because English words don’t end with the letter </a:t>
            </a:r>
            <a:r>
              <a:rPr lang="en-AU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en-AU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en-AU" sz="1200" b="1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read a word from the list on the slide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write a word </a:t>
            </a: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on their mini-whiteboard using the icons on the slide: </a:t>
            </a:r>
            <a:r>
              <a:rPr lang="en-US" sz="1200" b="1">
                <a:effectLst/>
                <a:latin typeface="+mn-lt"/>
                <a:cs typeface="Times New Roman" panose="02020603050405020304" pitchFamily="18" charset="0"/>
              </a:rPr>
              <a:t>give</a:t>
            </a: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, </a:t>
            </a:r>
            <a:r>
              <a:rPr lang="en-US" sz="1200" b="1">
                <a:effectLst/>
                <a:latin typeface="+mn-lt"/>
                <a:cs typeface="Times New Roman" panose="02020603050405020304" pitchFamily="18" charset="0"/>
              </a:rPr>
              <a:t>leave</a:t>
            </a: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, </a:t>
            </a:r>
            <a:r>
              <a:rPr lang="en-US" sz="1200" b="1">
                <a:effectLst/>
                <a:latin typeface="+mn-lt"/>
                <a:cs typeface="Times New Roman" panose="02020603050405020304" pitchFamily="18" charset="0"/>
              </a:rPr>
              <a:t>olive</a:t>
            </a:r>
            <a:endParaRPr lang="en-AU" sz="1200" b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show the word they have written by placing their mini-whiteboard underneath their chin for you to check.</a:t>
            </a: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20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20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Students who have not met the success criteria are top priority for targeted instruction in a teacher-led focus group.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7813690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student sheet independently either at their desks or on clipboards on the floor.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As you rove, support students at their point of need by giving immediate corrective feedback.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Identify any students who need to join a teacher-led focus group.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1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Letter practice</a:t>
            </a:r>
            <a:endParaRPr lang="en-US" sz="1200" b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Students write 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___</a:t>
            </a:r>
            <a:r>
              <a:rPr lang="en-US" sz="1200" b="1" err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ve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while saying:</a:t>
            </a:r>
            <a:r>
              <a:rPr lang="en-US" sz="1200" b="0" i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</a:t>
            </a:r>
            <a:r>
              <a:rPr lang="en-US" sz="1200" b="0" i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/v/, silent final e.</a:t>
            </a:r>
            <a:endParaRPr lang="en-US" sz="1200" b="1" i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Words to read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Rove around the class to listen as students whisper-read one or more of the words from the student sheet. (Students are asked to whisper-read so that students who are nearby and may be asked to read the same word cannot hear.)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Words to </a:t>
            </a:r>
            <a:r>
              <a:rPr lang="en-US" b="1">
                <a:solidFill>
                  <a:srgbClr val="404040"/>
                </a:solidFill>
                <a:latin typeface="+mn-lt"/>
                <a:ea typeface="Verdana"/>
                <a:cs typeface="Times New Roman" panose="02020603050405020304" pitchFamily="18" charset="0"/>
              </a:rPr>
              <a:t>spell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Rove around the class to check students’ work as they segment the sounds and write the words to match each image: 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live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,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twelve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,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active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.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</a:t>
            </a:r>
            <a:r>
              <a:rPr lang="en-US" sz="1200" b="0" u="none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For students who need support, dictate the words to them.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AU" sz="1200" b="1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AU" sz="1200" b="1">
                <a:effectLst/>
                <a:latin typeface="+mn-lt"/>
                <a:ea typeface="Calibri" panose="020F0502020204030204" pitchFamily="34" charset="0"/>
                <a:cs typeface="Calibri"/>
              </a:rPr>
              <a:t>Sentence reading</a:t>
            </a:r>
            <a:endParaRPr lang="en-US" sz="1200" b="1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lvl="0" indent="0">
              <a:lnSpc>
                <a:spcPct val="106000"/>
              </a:lnSpc>
              <a:buFont typeface="Arial" panose="020B0604020202020204" pitchFamily="34" charset="0"/>
              <a:buNone/>
            </a:pPr>
            <a:r>
              <a:rPr lang="en-AU" sz="1200" b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Students read the sentence to themselves or a partner. </a:t>
            </a:r>
          </a:p>
          <a:p>
            <a:pPr marL="0" lvl="0" indent="0">
              <a:lnSpc>
                <a:spcPct val="106000"/>
              </a:lnSpc>
              <a:buFont typeface="Arial" panose="020B0604020202020204" pitchFamily="34" charset="0"/>
              <a:buNone/>
            </a:pPr>
            <a:r>
              <a:rPr lang="en-AU" sz="1200" b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Rove around the class and ask target students to read the sentence to you.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AU" sz="1200" b="1">
                <a:effectLst/>
                <a:latin typeface="+mn-lt"/>
                <a:ea typeface="Calibri" panose="020F0502020204030204" pitchFamily="34" charset="0"/>
                <a:cs typeface="Calibri"/>
              </a:rPr>
              <a:t>Sentence dictation</a:t>
            </a:r>
            <a:endParaRPr lang="en-US" sz="1200" b="1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>
                <a:solidFill>
                  <a:srgbClr val="40404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ictate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a sentence for the whole class with words containing </a:t>
            </a:r>
            <a:r>
              <a:rPr lang="en-US">
                <a:solidFill>
                  <a:srgbClr val="40404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 target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letter–sound correspondence for students to write: </a:t>
            </a: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Fish live in the sea and they can evolve over time</a:t>
            </a:r>
            <a:r>
              <a:rPr lang="en-AU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AU" sz="1200" b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Students who are not yet working at the sentence level can complete independent practice tasks aimed at their level of skill application during this time. </a:t>
            </a:r>
            <a:endParaRPr lang="en-AU" sz="1200" b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/>
              <a:buNone/>
              <a:tabLst/>
              <a:defRPr/>
            </a:pPr>
            <a:endParaRPr lang="en-AU" sz="1200" b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AU" sz="1200" b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9131349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1"/>
              <a:t>You do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 b="0"/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0"/>
              <a:t>Students who have been identified during the ‘check for understanding’ phase of the lesson stay with the teacher in a teacher-led focus group for targeted instruction.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 b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US" b="0"/>
              <a:t>The remaining students continue independent practice with application tasks that have been taught previously and can be carried out independently.</a:t>
            </a:r>
            <a:r>
              <a:rPr lang="en-US"/>
              <a:t> </a:t>
            </a:r>
            <a:endParaRPr lang="en-AU" b="0">
              <a:cs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953901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Review</a:t>
            </a:r>
          </a:p>
          <a:p>
            <a:endParaRPr lang="en-US" b="0">
              <a:latin typeface="+mn-lt"/>
            </a:endParaRPr>
          </a:p>
          <a:p>
            <a:r>
              <a:rPr lang="en-US" b="0">
                <a:latin typeface="+mn-lt"/>
              </a:rPr>
              <a:t>The review of these letter</a:t>
            </a:r>
            <a:r>
              <a:rPr lang="en-AU" sz="1200">
                <a:latin typeface="+mn-lt"/>
              </a:rPr>
              <a:t>–</a:t>
            </a:r>
            <a:r>
              <a:rPr lang="en-US" b="0">
                <a:latin typeface="+mn-lt"/>
              </a:rPr>
              <a:t>sound correspondences focuses on the taught sound/s as well as the spelling </a:t>
            </a:r>
            <a:r>
              <a:rPr lang="en-US" b="0" err="1">
                <a:latin typeface="+mn-lt"/>
              </a:rPr>
              <a:t>generalisation</a:t>
            </a:r>
            <a:r>
              <a:rPr lang="en-US" b="0">
                <a:latin typeface="+mn-lt"/>
              </a:rPr>
              <a:t> for their use.</a:t>
            </a:r>
          </a:p>
          <a:p>
            <a:endParaRPr lang="en-US" b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>
                <a:latin typeface="+mn-lt"/>
              </a:rPr>
              <a:t>Point to each digraph. As you point, students say the sound that has been taught.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Prompt students to say the mnemonic phrase, </a:t>
            </a:r>
            <a:r>
              <a:rPr lang="en-US" b="1">
                <a:latin typeface="+mn-lt"/>
              </a:rPr>
              <a:t>B</a:t>
            </a:r>
            <a:r>
              <a:rPr lang="en-US" b="1" u="sng">
                <a:latin typeface="+mn-lt"/>
              </a:rPr>
              <a:t>oi</a:t>
            </a:r>
            <a:r>
              <a:rPr lang="en-US" b="1">
                <a:latin typeface="+mn-lt"/>
              </a:rPr>
              <a:t>l the t</a:t>
            </a:r>
            <a:r>
              <a:rPr lang="en-US" b="1" u="sng">
                <a:latin typeface="+mn-lt"/>
              </a:rPr>
              <a:t>oy</a:t>
            </a:r>
            <a:r>
              <a:rPr lang="en-US" b="0">
                <a:latin typeface="+mn-lt"/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Prompt students to review the </a:t>
            </a:r>
            <a:r>
              <a:rPr lang="en-US" b="0" err="1">
                <a:latin typeface="+mn-lt"/>
              </a:rPr>
              <a:t>generalisation</a:t>
            </a:r>
            <a:r>
              <a:rPr lang="en-US" b="0">
                <a:latin typeface="+mn-lt"/>
              </a:rPr>
              <a:t> for the sounds </a:t>
            </a:r>
            <a:r>
              <a:rPr lang="en-US" b="1">
                <a:latin typeface="+mn-lt"/>
              </a:rPr>
              <a:t>oi</a:t>
            </a:r>
            <a:r>
              <a:rPr lang="en-US" b="0">
                <a:latin typeface="+mn-lt"/>
              </a:rPr>
              <a:t> and </a:t>
            </a:r>
            <a:r>
              <a:rPr lang="en-US" b="1">
                <a:latin typeface="+mn-lt"/>
              </a:rPr>
              <a:t>oy</a:t>
            </a:r>
            <a:r>
              <a:rPr lang="en-US" b="0">
                <a:latin typeface="+mn-lt"/>
              </a:rPr>
              <a:t> can say: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b="1">
                <a:effectLst/>
              </a:rPr>
              <a:t>oi </a:t>
            </a:r>
            <a:r>
              <a:rPr lang="en-US">
                <a:effectLst/>
              </a:rPr>
              <a:t>says /oi/: usually in the middle of a word as in </a:t>
            </a:r>
            <a:r>
              <a:rPr lang="en-US" b="1">
                <a:effectLst/>
              </a:rPr>
              <a:t>boil</a:t>
            </a:r>
            <a:r>
              <a:rPr lang="en-US">
                <a:effectLst/>
              </a:rPr>
              <a:t>, and sometimes at the start of a word as in </a:t>
            </a:r>
            <a:r>
              <a:rPr lang="en-US" b="1">
                <a:effectLst/>
              </a:rPr>
              <a:t>oil</a:t>
            </a:r>
            <a:r>
              <a:rPr lang="en-US">
                <a:latin typeface="+mn-lt"/>
              </a:rPr>
              <a:t>.</a:t>
            </a:r>
            <a:endParaRPr lang="en-US">
              <a:effectLst/>
            </a:endParaRP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b="1">
                <a:effectLst/>
              </a:rPr>
              <a:t>oy </a:t>
            </a:r>
            <a:r>
              <a:rPr lang="en-US">
                <a:effectLst/>
              </a:rPr>
              <a:t>says /oi/: at the end of a word as in </a:t>
            </a:r>
            <a:r>
              <a:rPr lang="en-US" b="1">
                <a:effectLst/>
              </a:rPr>
              <a:t>toy</a:t>
            </a:r>
            <a:r>
              <a:rPr lang="en-US">
                <a:effectLst/>
              </a:rPr>
              <a:t>.</a:t>
            </a:r>
          </a:p>
          <a:p>
            <a:endParaRPr lang="en-US" b="1">
              <a:latin typeface="+mn-lt"/>
            </a:endParaRPr>
          </a:p>
          <a:p>
            <a:r>
              <a:rPr lang="en-US" b="1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If any students do not know a sound or say the wrong sound, provide corrective feedback and modelling. </a:t>
            </a:r>
            <a:r>
              <a:rPr lang="en-US">
                <a:latin typeface="+mn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629281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Review</a:t>
            </a:r>
          </a:p>
          <a:p>
            <a:endParaRPr lang="en-US" b="0">
              <a:latin typeface="+mn-lt"/>
            </a:endParaRPr>
          </a:p>
          <a:p>
            <a:r>
              <a:rPr lang="en-US" b="0">
                <a:latin typeface="+mn-lt"/>
              </a:rPr>
              <a:t>The review of these letter</a:t>
            </a:r>
            <a:r>
              <a:rPr lang="en-AU" sz="1200">
                <a:latin typeface="+mn-lt"/>
              </a:rPr>
              <a:t>–</a:t>
            </a:r>
            <a:r>
              <a:rPr lang="en-US" b="0">
                <a:latin typeface="+mn-lt"/>
              </a:rPr>
              <a:t>sound correspondences focuses on the taught sound/s as well as the spelling </a:t>
            </a:r>
            <a:r>
              <a:rPr lang="en-US" b="0" err="1">
                <a:latin typeface="+mn-lt"/>
              </a:rPr>
              <a:t>generalisation</a:t>
            </a:r>
            <a:r>
              <a:rPr lang="en-US" b="0">
                <a:latin typeface="+mn-lt"/>
              </a:rPr>
              <a:t> for their use.</a:t>
            </a:r>
          </a:p>
          <a:p>
            <a:endParaRPr lang="en-US" b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>
                <a:latin typeface="+mn-lt"/>
              </a:rPr>
              <a:t>Point to each digraph. As you point, students say the sound that has been taught.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Prompt students to say the mnemonic phrase, </a:t>
            </a:r>
            <a:r>
              <a:rPr lang="en-US" b="1">
                <a:latin typeface="+mn-lt"/>
              </a:rPr>
              <a:t>L</a:t>
            </a:r>
            <a:r>
              <a:rPr lang="en-US" b="1" u="sng">
                <a:latin typeface="+mn-lt"/>
              </a:rPr>
              <a:t>ou</a:t>
            </a:r>
            <a:r>
              <a:rPr lang="en-US" b="1">
                <a:latin typeface="+mn-lt"/>
              </a:rPr>
              <a:t>d br</a:t>
            </a:r>
            <a:r>
              <a:rPr lang="en-US" b="1" u="sng">
                <a:latin typeface="+mn-lt"/>
              </a:rPr>
              <a:t>ow</a:t>
            </a:r>
            <a:r>
              <a:rPr lang="en-US" b="1">
                <a:latin typeface="+mn-lt"/>
              </a:rPr>
              <a:t>n c</a:t>
            </a:r>
            <a:r>
              <a:rPr lang="en-US" b="1" u="sng">
                <a:latin typeface="+mn-lt"/>
              </a:rPr>
              <a:t>ow</a:t>
            </a:r>
            <a:r>
              <a:rPr lang="en-US" b="0">
                <a:latin typeface="+mn-lt"/>
              </a:rPr>
              <a:t>.</a:t>
            </a:r>
            <a:endParaRPr lang="en-US" b="0" u="sng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Prompt students to review the </a:t>
            </a:r>
            <a:r>
              <a:rPr lang="en-US" b="0" err="1">
                <a:latin typeface="+mn-lt"/>
              </a:rPr>
              <a:t>generalisation</a:t>
            </a:r>
            <a:r>
              <a:rPr lang="en-US" b="0">
                <a:latin typeface="+mn-lt"/>
              </a:rPr>
              <a:t> for </a:t>
            </a:r>
            <a:r>
              <a:rPr lang="en-US" b="1" err="1">
                <a:latin typeface="+mn-lt"/>
              </a:rPr>
              <a:t>ou</a:t>
            </a:r>
            <a:r>
              <a:rPr lang="en-US" b="0">
                <a:latin typeface="+mn-lt"/>
              </a:rPr>
              <a:t> and </a:t>
            </a:r>
            <a:r>
              <a:rPr lang="en-US" b="1">
                <a:latin typeface="+mn-lt"/>
              </a:rPr>
              <a:t>ow</a:t>
            </a:r>
            <a:r>
              <a:rPr lang="en-US" b="0">
                <a:latin typeface="+mn-lt"/>
              </a:rPr>
              <a:t>:</a:t>
            </a:r>
          </a:p>
          <a:p>
            <a:pPr marL="628650" lvl="1" indent="-171450">
              <a:buFont typeface="Courier New" panose="02070309020205020404" pitchFamily="49" charset="0"/>
              <a:buChar char="o"/>
              <a:defRPr/>
            </a:pPr>
            <a:r>
              <a:rPr lang="en-AU" b="1" i="0" err="1">
                <a:latin typeface="+mn-lt"/>
              </a:rPr>
              <a:t>ou</a:t>
            </a:r>
            <a:r>
              <a:rPr lang="en-AU" b="0" i="0">
                <a:latin typeface="+mn-lt"/>
              </a:rPr>
              <a:t> says</a:t>
            </a:r>
            <a:r>
              <a:rPr lang="en-US" b="0" i="0">
                <a:latin typeface="+mn-lt"/>
              </a:rPr>
              <a:t> </a:t>
            </a:r>
            <a:r>
              <a:rPr lang="en-US" i="0">
                <a:latin typeface="+mn-lt"/>
              </a:rPr>
              <a:t>/</a:t>
            </a:r>
            <a:r>
              <a:rPr lang="en-AU" b="0" i="0">
                <a:solidFill>
                  <a:srgbClr val="001D35"/>
                </a:solidFill>
                <a:latin typeface="+mn-lt"/>
              </a:rPr>
              <a:t>ow</a:t>
            </a:r>
            <a:r>
              <a:rPr lang="en-US" i="0">
                <a:latin typeface="+mn-lt"/>
              </a:rPr>
              <a:t>/: in the middle of word as in </a:t>
            </a:r>
            <a:r>
              <a:rPr lang="en-US" b="1" i="0">
                <a:latin typeface="+mn-lt"/>
              </a:rPr>
              <a:t>loud</a:t>
            </a:r>
            <a:r>
              <a:rPr lang="en-US" i="0">
                <a:latin typeface="+mn-lt"/>
              </a:rPr>
              <a:t>, and sometimes at the start as in </a:t>
            </a:r>
            <a:r>
              <a:rPr lang="en-US" b="1" i="0">
                <a:latin typeface="+mn-lt"/>
              </a:rPr>
              <a:t>out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AU" b="1" i="0">
                <a:latin typeface="+mn-lt"/>
              </a:rPr>
              <a:t>ow</a:t>
            </a:r>
            <a:r>
              <a:rPr lang="en-US" i="0">
                <a:latin typeface="+mn-lt"/>
              </a:rPr>
              <a:t> can say /</a:t>
            </a:r>
            <a:r>
              <a:rPr lang="en-AU" b="0" i="0">
                <a:solidFill>
                  <a:srgbClr val="001D35"/>
                </a:solidFill>
                <a:latin typeface="+mn-lt"/>
              </a:rPr>
              <a:t>ow</a:t>
            </a:r>
            <a:r>
              <a:rPr lang="en-US" i="0">
                <a:latin typeface="+mn-lt"/>
              </a:rPr>
              <a:t>/: in any position in a word </a:t>
            </a:r>
            <a:r>
              <a:rPr lang="en-AU" b="0" i="0">
                <a:latin typeface="+mn-lt"/>
                <a:ea typeface="Calibri"/>
                <a:cs typeface="Calibri"/>
              </a:rPr>
              <a:t>as in </a:t>
            </a:r>
            <a:r>
              <a:rPr lang="en-AU" b="1" i="0">
                <a:latin typeface="+mn-lt"/>
                <a:ea typeface="Calibri"/>
                <a:cs typeface="Calibri"/>
              </a:rPr>
              <a:t>brown</a:t>
            </a:r>
            <a:r>
              <a:rPr lang="en-AU" b="0" i="0">
                <a:latin typeface="+mn-lt"/>
                <a:ea typeface="Calibri"/>
                <a:cs typeface="Calibri"/>
              </a:rPr>
              <a:t>, </a:t>
            </a:r>
            <a:r>
              <a:rPr lang="en-AU" b="1" i="0">
                <a:latin typeface="+mn-lt"/>
                <a:ea typeface="Calibri"/>
                <a:cs typeface="Calibri"/>
              </a:rPr>
              <a:t>cow</a:t>
            </a:r>
            <a:r>
              <a:rPr lang="en-AU" b="0" i="0">
                <a:latin typeface="+mn-lt"/>
                <a:ea typeface="Calibri"/>
                <a:cs typeface="Calibri"/>
              </a:rPr>
              <a:t> and </a:t>
            </a:r>
            <a:r>
              <a:rPr lang="en-AU" b="1" i="0">
                <a:latin typeface="+mn-lt"/>
                <a:ea typeface="Calibri"/>
                <a:cs typeface="Calibri"/>
              </a:rPr>
              <a:t>owl</a:t>
            </a:r>
            <a:endParaRPr lang="en-AU" b="0" i="0">
              <a:latin typeface="+mn-lt"/>
              <a:ea typeface="Calibri"/>
              <a:cs typeface="Calibri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i="0">
                <a:latin typeface="+mn-lt"/>
              </a:rPr>
              <a:t>when </a:t>
            </a:r>
            <a:r>
              <a:rPr lang="en-US" b="1" i="0">
                <a:latin typeface="+mn-lt"/>
              </a:rPr>
              <a:t>ow</a:t>
            </a:r>
            <a:r>
              <a:rPr lang="en-US" i="0">
                <a:latin typeface="+mn-lt"/>
              </a:rPr>
              <a:t> is found at the start or in the middle of a word, it is almost always followed by </a:t>
            </a:r>
            <a:r>
              <a:rPr lang="en-US" b="1" i="0">
                <a:latin typeface="+mn-lt"/>
              </a:rPr>
              <a:t>l</a:t>
            </a:r>
            <a:r>
              <a:rPr lang="en-US" i="0">
                <a:latin typeface="+mn-lt"/>
              </a:rPr>
              <a:t> or </a:t>
            </a:r>
            <a:r>
              <a:rPr lang="en-US" b="1" i="0">
                <a:latin typeface="+mn-lt"/>
              </a:rPr>
              <a:t>n </a:t>
            </a:r>
            <a:r>
              <a:rPr lang="en-US" b="0" i="0">
                <a:latin typeface="+mn-lt"/>
              </a:rPr>
              <a:t>as in </a:t>
            </a:r>
            <a:r>
              <a:rPr lang="en-AU" b="1" i="0">
                <a:latin typeface="+mn-lt"/>
                <a:ea typeface="Calibri"/>
                <a:cs typeface="Calibri"/>
              </a:rPr>
              <a:t>brown</a:t>
            </a:r>
            <a:r>
              <a:rPr lang="en-AU" b="0" i="0">
                <a:latin typeface="+mn-lt"/>
                <a:ea typeface="Calibri"/>
                <a:cs typeface="Calibri"/>
              </a:rPr>
              <a:t> and </a:t>
            </a:r>
            <a:r>
              <a:rPr lang="en-AU" b="1" i="0">
                <a:latin typeface="+mn-lt"/>
                <a:ea typeface="Calibri"/>
                <a:cs typeface="Calibri"/>
              </a:rPr>
              <a:t>owl</a:t>
            </a:r>
            <a:r>
              <a:rPr lang="en-AU" b="0" i="0">
                <a:latin typeface="+mn-lt"/>
                <a:ea typeface="Calibri"/>
                <a:cs typeface="Calibri"/>
              </a:rPr>
              <a:t>.</a:t>
            </a:r>
          </a:p>
          <a:p>
            <a:pPr marL="628650" lvl="1" indent="-171450">
              <a:buFont typeface="Courier New" panose="02070309020205020404" pitchFamily="49" charset="0"/>
              <a:buChar char="o"/>
              <a:defRPr/>
            </a:pPr>
            <a:endParaRPr lang="en-US" b="1" i="0">
              <a:latin typeface="+mn-lt"/>
            </a:endParaRPr>
          </a:p>
          <a:p>
            <a:r>
              <a:rPr lang="en-US" b="1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If any students do not know a sound or say the wrong sound, provide corrective feedback and modelling. </a:t>
            </a:r>
            <a:r>
              <a:rPr lang="en-US">
                <a:latin typeface="+mn-lt"/>
              </a:rPr>
              <a:t>Then ask students to try again.</a:t>
            </a:r>
            <a:br>
              <a:rPr lang="en-US">
                <a:latin typeface="+mn-lt"/>
              </a:rPr>
            </a:b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b="0">
                <a:latin typeface="+mn-lt"/>
              </a:rPr>
              <a:t>Note: Y</a:t>
            </a:r>
            <a:r>
              <a:rPr lang="en-AU">
                <a:latin typeface="+mn-lt"/>
              </a:rPr>
              <a:t>ou may like to print a copy of this slide to display and reference in the classroom.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629281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Review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Say the review sounds while students write the corresponding letters on their mini-whiteboard.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Include the following sounds: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/</a:t>
            </a:r>
            <a:r>
              <a:rPr lang="en-AU" sz="1200">
                <a:effectLst/>
                <a:latin typeface="+mn-lt"/>
                <a:ea typeface="Aptos" panose="020B0004020202020204" pitchFamily="34" charset="0"/>
              </a:rPr>
              <a:t>ū</a:t>
            </a:r>
            <a:r>
              <a:rPr lang="en-AU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/ </a:t>
            </a:r>
            <a:r>
              <a:rPr lang="en-US" sz="1200">
                <a:latin typeface="+mn-lt"/>
              </a:rPr>
              <a:t>as in </a:t>
            </a:r>
            <a:r>
              <a:rPr lang="en-US" sz="1200" b="1">
                <a:latin typeface="+mn-lt"/>
              </a:rPr>
              <a:t>statue</a:t>
            </a:r>
            <a:r>
              <a:rPr lang="en-US" sz="1200" b="0">
                <a:latin typeface="+mn-lt"/>
              </a:rPr>
              <a:t> and </a:t>
            </a:r>
            <a:r>
              <a:rPr lang="en-AU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/</a:t>
            </a:r>
            <a:r>
              <a:rPr lang="en-AU" sz="1200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oo</a:t>
            </a:r>
            <a:r>
              <a:rPr lang="en-AU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/ </a:t>
            </a:r>
            <a:r>
              <a:rPr lang="en-US">
                <a:latin typeface="+mn-lt"/>
              </a:rPr>
              <a:t>as in </a:t>
            </a:r>
            <a:r>
              <a:rPr lang="en-US" b="1">
                <a:latin typeface="+mn-lt"/>
              </a:rPr>
              <a:t>blue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1200" u="none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/</a:t>
            </a:r>
            <a:r>
              <a:rPr lang="en-AU" sz="1200" u="none" kern="100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oo</a:t>
            </a:r>
            <a:r>
              <a:rPr lang="en-AU" sz="1200" u="none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/ as in </a:t>
            </a:r>
            <a:r>
              <a:rPr lang="en-AU" sz="1200" b="1" u="none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food </a:t>
            </a:r>
            <a:r>
              <a:rPr lang="en-AU" sz="1200" u="none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and </a:t>
            </a: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/</a:t>
            </a:r>
            <a:r>
              <a:rPr lang="en-AU" sz="1200" kern="100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ŏŏ</a:t>
            </a: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/ as in </a:t>
            </a:r>
            <a:r>
              <a:rPr lang="en-AU" sz="1200" b="1" u="none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good</a:t>
            </a:r>
            <a:endParaRPr lang="en-US" sz="1200" b="0" u="none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/oi/ in the middle of a word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boil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 and sometimes at the start of a word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oil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/oi/ at the end of a word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toy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/ow/ in the middle of a word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loud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/ow/ at the end of a word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cow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.</a:t>
            </a:r>
            <a:endParaRPr lang="en-US" sz="1200" b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 b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Students then show the letters they have written by placing their mini-whiteboard underneath their chin for you to check.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US" sz="1200" b="1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Provide corrective feedback as needed: 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If any students are unable to write the corresponding letter or write the letter incorrectly, provide corrective feedback and modelling. 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804605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60C256-C5E0-E563-E66C-AE3A0D57A6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103752-F20E-482B-A7C8-B4365AE2A2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71DFA7-37E8-125C-0B7A-DBBCCCE3E4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Review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For </a:t>
            </a:r>
            <a:r>
              <a:rPr lang="en-US" b="1">
                <a:latin typeface="+mn-lt"/>
              </a:rPr>
              <a:t>one-syllable words: </a:t>
            </a:r>
            <a:r>
              <a:rPr lang="en-US" b="0">
                <a:latin typeface="+mn-lt"/>
              </a:rPr>
              <a:t>have</a:t>
            </a:r>
            <a:r>
              <a:rPr lang="en-US">
                <a:latin typeface="+mn-lt"/>
              </a:rPr>
              <a:t> students read the word by saying each letter–sound correspondence then blending the sounds to read the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For</a:t>
            </a:r>
            <a:r>
              <a:rPr lang="en-US" b="1">
                <a:latin typeface="+mn-lt"/>
              </a:rPr>
              <a:t> multisyllabic </a:t>
            </a:r>
            <a:r>
              <a:rPr lang="en-US" b="0">
                <a:latin typeface="+mn-lt"/>
              </a:rPr>
              <a:t>or</a:t>
            </a:r>
            <a:r>
              <a:rPr lang="en-US" b="1">
                <a:latin typeface="+mn-lt"/>
              </a:rPr>
              <a:t> compound words: </a:t>
            </a:r>
            <a:r>
              <a:rPr lang="en-US" b="0">
                <a:latin typeface="+mn-lt"/>
              </a:rPr>
              <a:t>h</a:t>
            </a:r>
            <a:r>
              <a:rPr lang="en-US">
                <a:latin typeface="+mn-lt"/>
              </a:rPr>
              <a:t>ave students read each syllable or base word before reading the whole word. </a:t>
            </a:r>
            <a:endParaRPr lang="en-US" b="1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For</a:t>
            </a:r>
            <a:r>
              <a:rPr lang="en-US" b="1">
                <a:latin typeface="+mn-lt"/>
              </a:rPr>
              <a:t> words </a:t>
            </a:r>
            <a:r>
              <a:rPr lang="en-US" b="0">
                <a:latin typeface="+mn-lt"/>
              </a:rPr>
              <a:t>with a</a:t>
            </a:r>
            <a:r>
              <a:rPr lang="en-US" b="1">
                <a:latin typeface="+mn-lt"/>
              </a:rPr>
              <a:t> suffix:</a:t>
            </a:r>
            <a:r>
              <a:rPr lang="en-US" b="0">
                <a:latin typeface="+mn-lt"/>
              </a:rPr>
              <a:t> have students read the base word and then add the suffix.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1">
              <a:latin typeface="+mn-lt"/>
            </a:endParaRPr>
          </a:p>
          <a:p>
            <a:r>
              <a:rPr lang="en-US" b="1">
                <a:latin typeface="+mn-lt"/>
              </a:rPr>
              <a:t>Provide corrective feedback as needed:</a:t>
            </a:r>
          </a:p>
          <a:p>
            <a:r>
              <a:rPr lang="en-US">
                <a:latin typeface="+mn-lt"/>
              </a:rPr>
              <a:t>If any students have difficulty with a letter–sound correspondence or with blending, model this process.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Note: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Y</a:t>
            </a:r>
            <a:r>
              <a:rPr lang="en-US">
                <a:latin typeface="+mn-lt"/>
              </a:rPr>
              <a:t>ou may choose to ask a particular student/group/row of students to read each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Where it applies, you may ask students to identify the position of the target spelling/sound in the word. </a:t>
            </a:r>
          </a:p>
          <a:p>
            <a:endParaRPr lang="en-US"/>
          </a:p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C53F0F-A4A5-FBFD-1256-E533574849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661257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Tell students the word each picture represents (</a:t>
            </a:r>
            <a:r>
              <a:rPr lang="en-US" b="1"/>
              <a:t>clue</a:t>
            </a:r>
            <a:r>
              <a:rPr lang="en-US" b="0"/>
              <a:t>,</a:t>
            </a:r>
            <a:r>
              <a:rPr lang="en-US" b="1"/>
              <a:t> coin</a:t>
            </a:r>
            <a:r>
              <a:rPr lang="en-US" b="0"/>
              <a:t>,</a:t>
            </a:r>
            <a:r>
              <a:rPr lang="en-US" b="1"/>
              <a:t> gown</a:t>
            </a:r>
            <a:r>
              <a:rPr lang="en-US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Ask students to spell each word by: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saying the word aloud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stretching the sounds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saying the single sounds*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recording the letter/s for each sound.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Students show each word they have written by placing their mini-whiteboard underneath their chin for you to check.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/>
              <a:t>Provide corrective feedback as needed: </a:t>
            </a:r>
          </a:p>
          <a:p>
            <a:r>
              <a:rPr lang="en-US"/>
              <a:t>If any students have difficulty,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*Where it applies, ask students to identify the position of the sound in a word to support them to choose the correct spelling. </a:t>
            </a: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41172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F67B67-FEFC-81A4-592E-9E361D75CA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B5897B5-B756-9D52-382D-F244B923DC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B93712-5C80-AF84-7C62-8B2BAD05B4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b="1">
                <a:latin typeface="+mn-lt"/>
              </a:rPr>
              <a:t>Suffix 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lang="en-AU">
              <a:latin typeface="+mn-lt"/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latin typeface="+mn-lt"/>
                <a:cs typeface="Calibri" panose="020F0502020204030204"/>
              </a:rPr>
              <a:t>Review the </a:t>
            </a:r>
            <a:r>
              <a:rPr lang="en-AU" b="1">
                <a:latin typeface="+mn-lt"/>
                <a:cs typeface="Calibri" panose="020F0502020204030204"/>
              </a:rPr>
              <a:t>-</a:t>
            </a:r>
            <a:r>
              <a:rPr lang="en-AU" b="1" err="1">
                <a:latin typeface="+mn-lt"/>
                <a:cs typeface="Calibri" panose="020F0502020204030204"/>
              </a:rPr>
              <a:t>ing</a:t>
            </a:r>
            <a:r>
              <a:rPr lang="en-AU" b="0">
                <a:latin typeface="+mn-lt"/>
                <a:cs typeface="Calibri" panose="020F0502020204030204"/>
              </a:rPr>
              <a:t>,</a:t>
            </a:r>
            <a:r>
              <a:rPr lang="en-AU" b="1">
                <a:latin typeface="+mn-lt"/>
                <a:cs typeface="Calibri" panose="020F0502020204030204"/>
              </a:rPr>
              <a:t> -ed </a:t>
            </a:r>
            <a:r>
              <a:rPr lang="en-AU" b="0">
                <a:latin typeface="+mn-lt"/>
                <a:cs typeface="Calibri" panose="020F0502020204030204"/>
              </a:rPr>
              <a:t>and</a:t>
            </a:r>
            <a:r>
              <a:rPr lang="en-AU" b="1">
                <a:latin typeface="+mn-lt"/>
                <a:cs typeface="Calibri" panose="020F0502020204030204"/>
              </a:rPr>
              <a:t> -y </a:t>
            </a:r>
            <a:r>
              <a:rPr lang="en-AU" b="0">
                <a:latin typeface="+mn-lt"/>
                <a:cs typeface="Calibri" panose="020F0502020204030204"/>
              </a:rPr>
              <a:t>suffixes</a:t>
            </a:r>
            <a:r>
              <a:rPr lang="en-AU" b="1">
                <a:latin typeface="+mn-lt"/>
                <a:cs typeface="Calibri" panose="020F0502020204030204"/>
              </a:rPr>
              <a:t> </a:t>
            </a:r>
            <a:r>
              <a:rPr lang="en-AU">
                <a:latin typeface="+mn-lt"/>
                <a:cs typeface="Calibri" panose="020F0502020204030204"/>
              </a:rPr>
              <a:t>using the following sequence.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1">
              <a:latin typeface="+mn-lt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latin typeface="+mn-lt"/>
                <a:cs typeface="Calibri" panose="020F0502020204030204"/>
              </a:rPr>
              <a:t>Ask: </a:t>
            </a:r>
            <a:r>
              <a:rPr lang="en-AU" i="1">
                <a:latin typeface="+mn-lt"/>
                <a:cs typeface="Calibri" panose="020F0502020204030204"/>
              </a:rPr>
              <a:t>What is a vowel suffix? </a:t>
            </a:r>
            <a:endParaRPr lang="en-AU" i="1">
              <a:latin typeface="+mn-lt"/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latin typeface="+mn-lt"/>
                <a:cs typeface="Calibri" panose="020F0502020204030204"/>
              </a:rPr>
              <a:t>Students</a:t>
            </a:r>
            <a:r>
              <a:rPr lang="en-AU" b="0">
                <a:latin typeface="+mn-lt"/>
                <a:cs typeface="Calibri" panose="020F0502020204030204"/>
              </a:rPr>
              <a:t>: </a:t>
            </a:r>
            <a:r>
              <a:rPr lang="en-AU" b="0" i="1">
                <a:latin typeface="+mn-lt"/>
                <a:cs typeface="Calibri" panose="020F0502020204030204"/>
              </a:rPr>
              <a:t>A suffix that begins with a vowel sound</a:t>
            </a:r>
            <a:r>
              <a:rPr lang="en-US" b="0" i="1">
                <a:latin typeface="+mn-lt"/>
              </a:rPr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en-AU">
                <a:latin typeface="+mn-lt"/>
                <a:cs typeface="Calibri" panose="020F0502020204030204"/>
              </a:rPr>
              <a:t>Ask: </a:t>
            </a:r>
            <a:r>
              <a:rPr lang="en-AU" i="1">
                <a:latin typeface="+mn-lt"/>
              </a:rPr>
              <a:t>What do we need to do to a base word that ends in </a:t>
            </a:r>
            <a:r>
              <a:rPr lang="en-AU" b="1" i="1">
                <a:latin typeface="+mn-lt"/>
              </a:rPr>
              <a:t>e</a:t>
            </a:r>
            <a:r>
              <a:rPr lang="en-AU" i="1">
                <a:latin typeface="+mn-lt"/>
              </a:rPr>
              <a:t> before we add the vowel suffix?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en-AU">
                <a:latin typeface="+mn-lt"/>
              </a:rPr>
              <a:t>Students: </a:t>
            </a:r>
            <a:r>
              <a:rPr lang="en-AU" b="0" i="1">
                <a:latin typeface="+mn-lt"/>
              </a:rPr>
              <a:t>Leave off the </a:t>
            </a:r>
            <a:r>
              <a:rPr lang="en-AU" b="1" i="1">
                <a:latin typeface="+mn-lt"/>
              </a:rPr>
              <a:t>e</a:t>
            </a:r>
            <a:r>
              <a:rPr lang="en-AU" b="0" i="1">
                <a:latin typeface="+mn-lt"/>
              </a:rPr>
              <a:t> at the end.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endParaRPr lang="en-AU" i="1">
              <a:latin typeface="+mn-lt"/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latin typeface="+mn-lt"/>
                <a:cs typeface="Calibri"/>
              </a:rPr>
              <a:t>Add the </a:t>
            </a:r>
            <a:r>
              <a:rPr lang="en-US" b="1">
                <a:latin typeface="+mn-lt"/>
                <a:cs typeface="Calibri"/>
              </a:rPr>
              <a:t>-</a:t>
            </a:r>
            <a:r>
              <a:rPr lang="en-US" b="1" err="1">
                <a:latin typeface="+mn-lt"/>
                <a:cs typeface="Calibri"/>
              </a:rPr>
              <a:t>ing</a:t>
            </a:r>
            <a:r>
              <a:rPr lang="en-US" b="1">
                <a:latin typeface="+mn-lt"/>
                <a:cs typeface="Calibri"/>
              </a:rPr>
              <a:t> </a:t>
            </a:r>
            <a:r>
              <a:rPr lang="en-US">
                <a:latin typeface="+mn-lt"/>
                <a:cs typeface="Calibri"/>
              </a:rPr>
              <a:t>suffix to the word </a:t>
            </a:r>
            <a:r>
              <a:rPr lang="en-US" b="1">
                <a:latin typeface="+mn-lt"/>
                <a:cs typeface="Calibri"/>
              </a:rPr>
              <a:t>drive</a:t>
            </a:r>
            <a:r>
              <a:rPr lang="en-US" b="0">
                <a:latin typeface="+mn-lt"/>
                <a:cs typeface="Calibri"/>
              </a:rPr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latin typeface="+mn-lt"/>
                <a:cs typeface="Calibri"/>
              </a:rPr>
              <a:t>Ask: </a:t>
            </a:r>
            <a:r>
              <a:rPr lang="en-US" i="1">
                <a:latin typeface="+mn-lt"/>
                <a:cs typeface="Calibri"/>
              </a:rPr>
              <a:t>What is left off before adding the vowel suffix?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latin typeface="+mn-lt"/>
                <a:cs typeface="Calibri" panose="020F0502020204030204"/>
              </a:rPr>
              <a:t>Students: </a:t>
            </a:r>
            <a:r>
              <a:rPr lang="en-AU" i="1">
                <a:latin typeface="+mn-lt"/>
                <a:cs typeface="Calibri" panose="020F0502020204030204"/>
              </a:rPr>
              <a:t>The</a:t>
            </a:r>
            <a:r>
              <a:rPr lang="en-AU" b="1">
                <a:latin typeface="+mn-lt"/>
                <a:cs typeface="Calibri" panose="020F0502020204030204"/>
              </a:rPr>
              <a:t> </a:t>
            </a:r>
            <a:r>
              <a:rPr lang="en-AU" b="1" i="1">
                <a:latin typeface="+mn-lt"/>
                <a:cs typeface="Calibri" panose="020F0502020204030204"/>
              </a:rPr>
              <a:t>e </a:t>
            </a:r>
            <a:r>
              <a:rPr lang="en-AU" b="0" i="1">
                <a:latin typeface="+mn-lt"/>
                <a:cs typeface="Calibri" panose="020F0502020204030204"/>
              </a:rPr>
              <a:t>at the end.</a:t>
            </a:r>
            <a:endParaRPr lang="en-AU" b="0">
              <a:latin typeface="+mn-lt"/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 i="0">
                <a:cs typeface="Calibri" panose="020F0502020204030204"/>
              </a:rPr>
              <a:t>Ask: </a:t>
            </a:r>
            <a:r>
              <a:rPr lang="en-AU" b="0" i="1">
                <a:cs typeface="Calibri" panose="020F0502020204030204"/>
              </a:rPr>
              <a:t>What is the word?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 i="0">
                <a:cs typeface="Calibri" panose="020F0502020204030204"/>
              </a:rPr>
              <a:t>Students: </a:t>
            </a:r>
            <a:r>
              <a:rPr lang="en-AU" b="1" i="1">
                <a:cs typeface="Calibri" panose="020F0502020204030204"/>
              </a:rPr>
              <a:t>Driving</a:t>
            </a:r>
            <a:r>
              <a:rPr lang="en-AU" b="0" i="1">
                <a:latin typeface="+mn-lt"/>
                <a:cs typeface="Calibri" panose="020F0502020204030204"/>
              </a:rPr>
              <a:t>.</a:t>
            </a:r>
            <a:endParaRPr lang="en-AU" b="1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latin typeface="+mn-lt"/>
                <a:cs typeface="+mn-cs"/>
              </a:rPr>
              <a:t>Ask: </a:t>
            </a:r>
            <a:r>
              <a:rPr lang="en-AU" i="1">
                <a:latin typeface="+mn-lt"/>
                <a:cs typeface="Calibri" panose="020F0502020204030204"/>
              </a:rPr>
              <a:t>What does it mean? </a:t>
            </a:r>
            <a:endParaRPr lang="en-AU" i="1">
              <a:latin typeface="+mn-lt"/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latin typeface="+mn-lt"/>
                <a:cs typeface="Calibri" panose="020F0502020204030204"/>
              </a:rPr>
              <a:t>Students: </a:t>
            </a:r>
            <a:r>
              <a:rPr lang="en-AU" i="1">
                <a:latin typeface="+mn-lt"/>
                <a:cs typeface="Calibri" panose="020F0502020204030204"/>
              </a:rPr>
              <a:t>Someone is driving now.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 i="1">
              <a:latin typeface="+mn-lt"/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AU" i="0">
                <a:latin typeface="+mn-lt"/>
                <a:cs typeface="Calibri" panose="020F0502020204030204"/>
              </a:rPr>
              <a:t>Repeat this process for </a:t>
            </a:r>
            <a:r>
              <a:rPr lang="en-GB" b="1" i="0">
                <a:latin typeface="+mn-lt"/>
              </a:rPr>
              <a:t>-ed</a:t>
            </a:r>
            <a:r>
              <a:rPr lang="en-GB" i="0">
                <a:latin typeface="+mn-lt"/>
              </a:rPr>
              <a:t> and </a:t>
            </a:r>
            <a:r>
              <a:rPr lang="en-GB" b="1" i="0">
                <a:latin typeface="+mn-lt"/>
              </a:rPr>
              <a:t>-y </a:t>
            </a:r>
            <a:r>
              <a:rPr lang="en-GB" b="0" i="0">
                <a:latin typeface="+mn-lt"/>
              </a:rPr>
              <a:t>vowel suffixes.</a:t>
            </a:r>
            <a:r>
              <a:rPr lang="en-GB" b="1" i="0">
                <a:latin typeface="+mn-lt"/>
              </a:rPr>
              <a:t> </a:t>
            </a:r>
            <a:r>
              <a:rPr lang="en-GB" b="0" i="0">
                <a:latin typeface="+mn-lt"/>
              </a:rPr>
              <a:t>Suggested words: </a:t>
            </a:r>
            <a:r>
              <a:rPr lang="en-GB" b="1" i="0">
                <a:latin typeface="+mn-lt"/>
              </a:rPr>
              <a:t>smile</a:t>
            </a:r>
            <a:r>
              <a:rPr lang="en-GB" i="0">
                <a:latin typeface="+mn-lt"/>
              </a:rPr>
              <a:t> </a:t>
            </a:r>
            <a:r>
              <a:rPr lang="en-GB" b="1" i="0">
                <a:latin typeface="+mn-lt"/>
              </a:rPr>
              <a:t>– smiled</a:t>
            </a:r>
            <a:r>
              <a:rPr lang="en-GB" b="0" i="0">
                <a:latin typeface="+mn-lt"/>
              </a:rPr>
              <a:t>, </a:t>
            </a:r>
            <a:r>
              <a:rPr lang="en-GB" b="1" i="0">
                <a:latin typeface="+mn-lt"/>
              </a:rPr>
              <a:t>bone</a:t>
            </a:r>
            <a:r>
              <a:rPr lang="en-GB" i="0">
                <a:latin typeface="+mn-lt"/>
              </a:rPr>
              <a:t> </a:t>
            </a:r>
            <a:r>
              <a:rPr lang="en-GB" b="1" i="0">
                <a:latin typeface="+mn-lt"/>
              </a:rPr>
              <a:t>– bony</a:t>
            </a:r>
            <a:r>
              <a:rPr lang="en-GB" b="0" i="0">
                <a:latin typeface="+mn-lt"/>
              </a:rPr>
              <a:t>.</a:t>
            </a:r>
            <a:endParaRPr lang="en-AU" b="0" i="0">
              <a:latin typeface="+mn-lt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 b="0" i="1">
              <a:latin typeface="+mn-lt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en-AU">
                <a:latin typeface="+mn-lt"/>
              </a:rPr>
              <a:t>Note: You may want to use the rhyme </a:t>
            </a:r>
            <a:r>
              <a:rPr lang="en-AU" b="1">
                <a:latin typeface="+mn-lt"/>
              </a:rPr>
              <a:t>W</a:t>
            </a:r>
            <a:r>
              <a:rPr kumimoji="0" lang="en-AU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hen a vowel suffix comes to stay, the e on the end goes away</a:t>
            </a:r>
            <a:r>
              <a:rPr lang="en-AU" i="0">
                <a:latin typeface="+mn-lt"/>
              </a:rPr>
              <a:t> </a:t>
            </a:r>
            <a:r>
              <a:rPr lang="en-AU">
                <a:latin typeface="+mn-lt"/>
              </a:rPr>
              <a:t>to help students remember this. </a:t>
            </a:r>
            <a:endParaRPr lang="en-AU" b="1">
              <a:latin typeface="+mn-lt"/>
              <a:cs typeface="Calibri" panose="020F0502020204030204"/>
            </a:endParaRP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59D034-8007-BE66-4D79-89CDDBE9CC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44A9DE-4760-4494-A2B3-6554A63B8D88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8057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5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9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teracyhub.edu.au/" TargetMode="External"/><Relationship Id="rId3" Type="http://schemas.openxmlformats.org/officeDocument/2006/relationships/image" Target="../media/image14.svg"/><Relationship Id="rId7" Type="http://schemas.openxmlformats.org/officeDocument/2006/relationships/image" Target="../media/image16.jpe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file:////Users/ajabongiornonew/ESA%20Design/0_2024%20WIP/LitHub%20Phases%20Templates/PP%20Templates/Links/Laptop-Icon_TH.png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teracyhub.edu.au/plan-teach-and-assess/lesson-packs/" TargetMode="External"/><Relationship Id="rId3" Type="http://schemas.openxmlformats.org/officeDocument/2006/relationships/image" Target="../media/image13.png"/><Relationship Id="rId7" Type="http://schemas.openxmlformats.org/officeDocument/2006/relationships/image" Target="../media/image18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6" Type="http://schemas.openxmlformats.org/officeDocument/2006/relationships/image" Target="../media/image17.png"/><Relationship Id="rId11" Type="http://schemas.openxmlformats.org/officeDocument/2006/relationships/image" Target="file:////Volumes/Big%20Storage/0_For%20MacBook%20Pro%20Changeover/ESA%20Design/0_2024%20WIP/LitHub%20Phases%20Templates/PP%20Templates/Links/phase7-lozenge-grey.png" TargetMode="External"/><Relationship Id="rId5" Type="http://schemas.openxmlformats.org/officeDocument/2006/relationships/image" Target="../media/image1.png"/><Relationship Id="rId10" Type="http://schemas.openxmlformats.org/officeDocument/2006/relationships/image" Target="../media/image19.png"/><Relationship Id="rId4" Type="http://schemas.openxmlformats.org/officeDocument/2006/relationships/image" Target="../media/image14.svg"/><Relationship Id="rId9" Type="http://schemas.openxmlformats.org/officeDocument/2006/relationships/image" Target="../media/image16.jpe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.png"/><Relationship Id="rId7" Type="http://schemas.openxmlformats.org/officeDocument/2006/relationships/image" Target="../media/image21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6" Type="http://schemas.openxmlformats.org/officeDocument/2006/relationships/image" Target="../media/image20.png"/><Relationship Id="rId11" Type="http://schemas.openxmlformats.org/officeDocument/2006/relationships/image" Target="../media/image12.svg"/><Relationship Id="rId5" Type="http://schemas.openxmlformats.org/officeDocument/2006/relationships/image" Target="../media/image5.svg"/><Relationship Id="rId10" Type="http://schemas.openxmlformats.org/officeDocument/2006/relationships/image" Target="../media/image11.png"/><Relationship Id="rId4" Type="http://schemas.openxmlformats.org/officeDocument/2006/relationships/image" Target="../media/image4.png"/><Relationship Id="rId9" Type="http://schemas.openxmlformats.org/officeDocument/2006/relationships/image" Target="../media/image23.sv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2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6" Type="http://schemas.openxmlformats.org/officeDocument/2006/relationships/image" Target="../media/image11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25.sv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2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6" Type="http://schemas.openxmlformats.org/officeDocument/2006/relationships/image" Target="../media/image11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.png"/><Relationship Id="rId7" Type="http://schemas.openxmlformats.org/officeDocument/2006/relationships/image" Target="../media/image21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6" Type="http://schemas.openxmlformats.org/officeDocument/2006/relationships/image" Target="../media/image20.png"/><Relationship Id="rId11" Type="http://schemas.openxmlformats.org/officeDocument/2006/relationships/image" Target="../media/image12.svg"/><Relationship Id="rId5" Type="http://schemas.openxmlformats.org/officeDocument/2006/relationships/image" Target="../media/image5.svg"/><Relationship Id="rId10" Type="http://schemas.openxmlformats.org/officeDocument/2006/relationships/image" Target="../media/image11.png"/><Relationship Id="rId4" Type="http://schemas.openxmlformats.org/officeDocument/2006/relationships/image" Target="../media/image4.png"/><Relationship Id="rId9" Type="http://schemas.openxmlformats.org/officeDocument/2006/relationships/image" Target="../media/image23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5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7.sv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9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9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ntion/Criteria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14C0B759-E816-C44B-9AB0-4528F191C8A1}"/>
              </a:ext>
            </a:extLst>
          </p:cNvPr>
          <p:cNvSpPr/>
          <p:nvPr userDrawn="1"/>
        </p:nvSpPr>
        <p:spPr>
          <a:xfrm>
            <a:off x="681871" y="742532"/>
            <a:ext cx="4552252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BE4BB05F-3700-A842-A571-5D15213D8A95}"/>
              </a:ext>
            </a:extLst>
          </p:cNvPr>
          <p:cNvSpPr/>
          <p:nvPr userDrawn="1"/>
        </p:nvSpPr>
        <p:spPr>
          <a:xfrm>
            <a:off x="681871" y="3007548"/>
            <a:ext cx="4552252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A359827-CF84-624B-9D9D-C92681F8811B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94DBA4AF-3AB4-0044-A906-5032B6DE58B7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984800" y="1626945"/>
            <a:ext cx="8791301" cy="112239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AA39E952-BD81-B94E-BF31-C83C1C329BC4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984801" y="3053843"/>
            <a:ext cx="6405634" cy="645961"/>
          </a:xfrm>
        </p:spPr>
        <p:txBody>
          <a:bodyPr anchor="ctr" anchorCtr="0">
            <a:noAutofit/>
          </a:bodyPr>
          <a:lstStyle>
            <a:lvl1pPr marL="0" indent="0" algn="l">
              <a:lnSpc>
                <a:spcPct val="70000"/>
              </a:lnSpc>
              <a:buNone/>
              <a:defRPr sz="3500" b="1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90497567-E6AE-BE45-B49E-F505D9980941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984801" y="3891961"/>
            <a:ext cx="8791300" cy="124113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84554976-782E-0043-EF73-D643D090D632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7362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view + pen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E24AB7D-3886-B54A-B2A3-55DA6F8F0BA7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AFC8717E-2E2E-0842-A159-75BCCAF8D540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" name="Graphic 20" descr="Pencil outline">
              <a:extLst>
                <a:ext uri="{FF2B5EF4-FFF2-40B4-BE49-F238E27FC236}">
                  <a16:creationId xmlns:a16="http://schemas.microsoft.com/office/drawing/2014/main" id="{DBEBA0CA-1227-1542-8F10-01439DAD67B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6A95C73-A096-1A4A-84E8-C2AD1AAEE8BE}"/>
              </a:ext>
            </a:extLst>
          </p:cNvPr>
          <p:cNvGrpSpPr/>
          <p:nvPr userDrawn="1"/>
        </p:nvGrpSpPr>
        <p:grpSpPr>
          <a:xfrm>
            <a:off x="9066803" y="291262"/>
            <a:ext cx="876718" cy="645960"/>
            <a:chOff x="9066803" y="291262"/>
            <a:chExt cx="876718" cy="645960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2D9CBA8A-AA92-8A46-B0BA-89A1B974D567}"/>
                </a:ext>
              </a:extLst>
            </p:cNvPr>
            <p:cNvSpPr/>
            <p:nvPr userDrawn="1"/>
          </p:nvSpPr>
          <p:spPr>
            <a:xfrm>
              <a:off x="9066803" y="291262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7" name="Graphic 26" descr="Classroom outline">
              <a:extLst>
                <a:ext uri="{FF2B5EF4-FFF2-40B4-BE49-F238E27FC236}">
                  <a16:creationId xmlns:a16="http://schemas.microsoft.com/office/drawing/2014/main" id="{52B30A04-5BED-FE45-8D32-C244F98FC79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198736" y="307816"/>
              <a:ext cx="612851" cy="612851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1761F877-022D-2C4B-B24F-44E5924B41E6}"/>
              </a:ext>
            </a:extLst>
          </p:cNvPr>
          <p:cNvGrpSpPr/>
          <p:nvPr userDrawn="1"/>
        </p:nvGrpSpPr>
        <p:grpSpPr>
          <a:xfrm>
            <a:off x="10048357" y="291262"/>
            <a:ext cx="876718" cy="655143"/>
            <a:chOff x="10048357" y="291262"/>
            <a:chExt cx="876718" cy="655143"/>
          </a:xfrm>
        </p:grpSpPr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6B12110D-D7E8-9B48-A56E-8033ED91E703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0" name="Graphic 29" descr="Glasses outline">
              <a:extLst>
                <a:ext uri="{FF2B5EF4-FFF2-40B4-BE49-F238E27FC236}">
                  <a16:creationId xmlns:a16="http://schemas.microsoft.com/office/drawing/2014/main" id="{7B6A47EF-7AEA-8F47-9033-51DD6336938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166937" y="307816"/>
              <a:ext cx="638589" cy="638589"/>
            </a:xfrm>
            <a:prstGeom prst="rect">
              <a:avLst/>
            </a:prstGeom>
          </p:spPr>
        </p:pic>
      </p:grpSp>
      <p:sp>
        <p:nvSpPr>
          <p:cNvPr id="7" name="Rounded Rectangle 8">
            <a:extLst>
              <a:ext uri="{FF2B5EF4-FFF2-40B4-BE49-F238E27FC236}">
                <a16:creationId xmlns:a16="http://schemas.microsoft.com/office/drawing/2014/main" id="{6E49FD2D-6EB8-F7BC-04C2-62AEE302DD5B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8D519A-44D2-A145-118A-20C11E45DE82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1D614D7B-DD3E-AD3D-4166-5F875686268B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6350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e do + pen + chin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AFC8717E-2E2E-0842-A159-75BCCAF8D540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6A95C73-A096-1A4A-84E8-C2AD1AAEE8BE}"/>
              </a:ext>
            </a:extLst>
          </p:cNvPr>
          <p:cNvGrpSpPr/>
          <p:nvPr userDrawn="1"/>
        </p:nvGrpSpPr>
        <p:grpSpPr>
          <a:xfrm>
            <a:off x="9066803" y="291262"/>
            <a:ext cx="876718" cy="645960"/>
            <a:chOff x="9066803" y="291262"/>
            <a:chExt cx="876718" cy="645960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2D9CBA8A-AA92-8A46-B0BA-89A1B974D567}"/>
                </a:ext>
              </a:extLst>
            </p:cNvPr>
            <p:cNvSpPr/>
            <p:nvPr userDrawn="1"/>
          </p:nvSpPr>
          <p:spPr>
            <a:xfrm>
              <a:off x="9066803" y="291262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7" name="Graphic 26" descr="Classroom outline">
              <a:extLst>
                <a:ext uri="{FF2B5EF4-FFF2-40B4-BE49-F238E27FC236}">
                  <a16:creationId xmlns:a16="http://schemas.microsoft.com/office/drawing/2014/main" id="{52B30A04-5BED-FE45-8D32-C244F98FC79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198736" y="307816"/>
              <a:ext cx="612851" cy="612851"/>
            </a:xfrm>
            <a:prstGeom prst="rect">
              <a:avLst/>
            </a:prstGeom>
          </p:spPr>
        </p:pic>
      </p:grp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6B12110D-D7E8-9B48-A56E-8033ED91E703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8">
            <a:extLst>
              <a:ext uri="{FF2B5EF4-FFF2-40B4-BE49-F238E27FC236}">
                <a16:creationId xmlns:a16="http://schemas.microsoft.com/office/drawing/2014/main" id="{6E49FD2D-6EB8-F7BC-04C2-62AEE302DD5B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8D519A-44D2-A145-118A-20C11E45DE82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pic>
        <p:nvPicPr>
          <p:cNvPr id="21" name="Graphic 20" descr="Pencil outline">
            <a:extLst>
              <a:ext uri="{FF2B5EF4-FFF2-40B4-BE49-F238E27FC236}">
                <a16:creationId xmlns:a16="http://schemas.microsoft.com/office/drawing/2014/main" id="{DBEBA0CA-1227-1542-8F10-01439DAD67B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42468" y="369232"/>
            <a:ext cx="490017" cy="49001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FAC27D8-FDCE-A2D7-2C2D-65C7D399DD88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140873" y="252544"/>
            <a:ext cx="628409" cy="733144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AA35C6D-3AE0-F141-6B55-8989EBA2779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4236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 do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6C72814-3046-4147-B53C-2F7C2833FAE9}"/>
              </a:ext>
            </a:extLst>
          </p:cNvPr>
          <p:cNvGrpSpPr/>
          <p:nvPr userDrawn="1"/>
        </p:nvGrpSpPr>
        <p:grpSpPr>
          <a:xfrm>
            <a:off x="11029911" y="263900"/>
            <a:ext cx="876718" cy="688952"/>
            <a:chOff x="11029911" y="263900"/>
            <a:chExt cx="876718" cy="688952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035E6C16-8630-1240-88BA-C5AD01E074DA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Graphic 13" descr="Users outline">
              <a:extLst>
                <a:ext uri="{FF2B5EF4-FFF2-40B4-BE49-F238E27FC236}">
                  <a16:creationId xmlns:a16="http://schemas.microsoft.com/office/drawing/2014/main" id="{634BAB07-2598-0A46-8903-42D5B0FDE9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23794" y="263900"/>
              <a:ext cx="688952" cy="688952"/>
            </a:xfrm>
            <a:prstGeom prst="rect">
              <a:avLst/>
            </a:prstGeom>
          </p:spPr>
        </p:pic>
      </p:grp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ED1917D4-6119-E147-AAA1-7B6504609D5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C2CA037-E0DF-9410-3B11-EF5E7E69B778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 do</a:t>
            </a:r>
          </a:p>
        </p:txBody>
      </p:sp>
      <p:sp>
        <p:nvSpPr>
          <p:cNvPr id="9" name="Rectangle: Rounded Corners 3">
            <a:extLst>
              <a:ext uri="{FF2B5EF4-FFF2-40B4-BE49-F238E27FC236}">
                <a16:creationId xmlns:a16="http://schemas.microsoft.com/office/drawing/2014/main" id="{BA2D4C81-4EC2-C2B0-6F97-B2A3D690ECA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61268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eck for understanding A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5416895-8037-BA45-95E8-B04F3E425DA5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C06D6E-9D6A-B548-844A-32470D7D12A6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55A2419-CE2C-BB9C-8AC4-231CBDCD111F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5" name="Rounded Rectangle 2">
              <a:extLst>
                <a:ext uri="{FF2B5EF4-FFF2-40B4-BE49-F238E27FC236}">
                  <a16:creationId xmlns:a16="http://schemas.microsoft.com/office/drawing/2014/main" id="{7D843F25-2AFB-7E73-A3E8-11CBA32AEB8C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Graphic 8" descr="Pencil outline">
              <a:extLst>
                <a:ext uri="{FF2B5EF4-FFF2-40B4-BE49-F238E27FC236}">
                  <a16:creationId xmlns:a16="http://schemas.microsoft.com/office/drawing/2014/main" id="{24511098-83BB-351C-11BC-675D88290BB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4AE6BA3E-5380-EBCA-AA8B-499ACA49BFF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9732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A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5416895-8037-BA45-95E8-B04F3E425DA5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C06D6E-9D6A-B548-844A-32470D7D12A6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5" name="Rounded Rectangle 2">
            <a:extLst>
              <a:ext uri="{FF2B5EF4-FFF2-40B4-BE49-F238E27FC236}">
                <a16:creationId xmlns:a16="http://schemas.microsoft.com/office/drawing/2014/main" id="{7D843F25-2AFB-7E73-A3E8-11CBA32AEB8C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16C4BAC-26A8-F322-2D53-51BA19A1902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55273" y="252544"/>
            <a:ext cx="628409" cy="733144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6FE6A4B-F8B8-D0B7-263B-0123AE1E7FE5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05165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B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8D00A3E-38EC-2D41-B828-07984F735D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BBC7F6B-625F-0A45-A159-C08B7489137F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9E3BA2C-3004-474B-9965-AC5FCEA725CC}"/>
              </a:ext>
            </a:extLst>
          </p:cNvPr>
          <p:cNvSpPr/>
          <p:nvPr userDrawn="1"/>
        </p:nvSpPr>
        <p:spPr>
          <a:xfrm>
            <a:off x="283765" y="299355"/>
            <a:ext cx="3418714" cy="918569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83F05EC-9A49-4D49-896A-D101A5CCE42A}"/>
              </a:ext>
            </a:extLst>
          </p:cNvPr>
          <p:cNvSpPr txBox="1">
            <a:spLocks/>
          </p:cNvSpPr>
          <p:nvPr userDrawn="1"/>
        </p:nvSpPr>
        <p:spPr>
          <a:xfrm>
            <a:off x="586695" y="361024"/>
            <a:ext cx="2947490" cy="8474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91A6AC1-FAF8-2B0F-073D-AB8912B6E9CA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4" name="Rounded Rectangle 2">
              <a:extLst>
                <a:ext uri="{FF2B5EF4-FFF2-40B4-BE49-F238E27FC236}">
                  <a16:creationId xmlns:a16="http://schemas.microsoft.com/office/drawing/2014/main" id="{76270C31-08E1-B0C0-9F9C-79A266CC4B23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Graphic 4" descr="Pencil outline">
              <a:extLst>
                <a:ext uri="{FF2B5EF4-FFF2-40B4-BE49-F238E27FC236}">
                  <a16:creationId xmlns:a16="http://schemas.microsoft.com/office/drawing/2014/main" id="{03A298B5-199E-BE46-4951-EBE4BB3F3FE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43FF1CBE-B6DD-2EFB-87E4-94F701443A6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02972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C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66E9150-BC80-E740-A022-92E8F8D9DD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314A8A9-45BF-4840-9E9D-2775379166CF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432ED9E-85DA-2C4A-A567-B320AD209C3A}"/>
              </a:ext>
            </a:extLst>
          </p:cNvPr>
          <p:cNvSpPr/>
          <p:nvPr userDrawn="1"/>
        </p:nvSpPr>
        <p:spPr>
          <a:xfrm>
            <a:off x="283765" y="2628206"/>
            <a:ext cx="3418714" cy="918569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DAD2DF0-C326-7D4D-96D3-FED35297419E}"/>
              </a:ext>
            </a:extLst>
          </p:cNvPr>
          <p:cNvSpPr txBox="1">
            <a:spLocks/>
          </p:cNvSpPr>
          <p:nvPr userDrawn="1"/>
        </p:nvSpPr>
        <p:spPr>
          <a:xfrm>
            <a:off x="586695" y="2686235"/>
            <a:ext cx="2947490" cy="8474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11D34B9-555C-34C6-B683-53F61ED4D137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3" name="Rounded Rectangle 2">
              <a:extLst>
                <a:ext uri="{FF2B5EF4-FFF2-40B4-BE49-F238E27FC236}">
                  <a16:creationId xmlns:a16="http://schemas.microsoft.com/office/drawing/2014/main" id="{E8C69906-2403-847A-EB78-1B27700E3A81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Graphic 3" descr="Pencil outline">
              <a:extLst>
                <a:ext uri="{FF2B5EF4-FFF2-40B4-BE49-F238E27FC236}">
                  <a16:creationId xmlns:a16="http://schemas.microsoft.com/office/drawing/2014/main" id="{3409AEEB-39B8-E0C3-01C1-6DE44E1144B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856E0F22-342E-B0B1-9B66-C6A0CD9A369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846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C73214-CFC5-3C41-AF5A-30A62A03647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FB9ACA7-8AFB-6E4B-8D59-77CA4DD6327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0DA0D097-479F-6644-8276-350766DA2500}"/>
              </a:ext>
            </a:extLst>
          </p:cNvPr>
          <p:cNvSpPr/>
          <p:nvPr userDrawn="1"/>
        </p:nvSpPr>
        <p:spPr>
          <a:xfrm>
            <a:off x="324326" y="2083001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AE17DA0-8E44-C345-9585-E8A731D0641B}"/>
              </a:ext>
            </a:extLst>
          </p:cNvPr>
          <p:cNvPicPr>
            <a:picLocks noChangeAspect="1"/>
          </p:cNvPicPr>
          <p:nvPr userDrawn="1"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30" y="2023678"/>
            <a:ext cx="2813301" cy="2641058"/>
          </a:xfrm>
          <a:prstGeom prst="rect">
            <a:avLst/>
          </a:prstGeom>
        </p:spPr>
      </p:pic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1AAEB114-892C-454C-B087-6DB2143FBD2D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2025 Commonwealth of Australia, unless otherwise indicated. Creative Commons Attribution 4.0, unless otherwise indicated.</a:t>
            </a:r>
            <a:endParaRPr lang="en-AU" sz="100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A936680-F0C6-EE4C-9C7E-6F6C6097321F}"/>
              </a:ext>
            </a:extLst>
          </p:cNvPr>
          <p:cNvPicPr/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EE6426B-7740-5629-F492-A077CB09971D}"/>
              </a:ext>
            </a:extLst>
          </p:cNvPr>
          <p:cNvSpPr/>
          <p:nvPr userDrawn="1"/>
        </p:nvSpPr>
        <p:spPr>
          <a:xfrm>
            <a:off x="4136019" y="2702816"/>
            <a:ext cx="61075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AU" sz="3200" b="1">
                <a:solidFill>
                  <a:srgbClr val="0E1E42"/>
                </a:solidFill>
              </a:rPr>
              <a:t>Visit </a:t>
            </a:r>
            <a:r>
              <a:rPr lang="en-AU" sz="3200" b="1" i="0" u="sng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literacyhub.edu.au</a:t>
            </a:r>
            <a:r>
              <a:rPr lang="en-AU" sz="3200" b="1" u="none">
                <a:solidFill>
                  <a:srgbClr val="0E1E42"/>
                </a:solidFill>
              </a:rPr>
              <a:t> </a:t>
            </a:r>
            <a:r>
              <a:rPr lang="en-AU" sz="3200" b="1">
                <a:solidFill>
                  <a:srgbClr val="0E1E42"/>
                </a:solidFill>
              </a:rPr>
              <a:t>to access more free, evidence-based literacy resources for teachers. </a:t>
            </a:r>
          </a:p>
        </p:txBody>
      </p:sp>
    </p:spTree>
    <p:extLst>
      <p:ext uri="{BB962C8B-B14F-4D97-AF65-F5344CB8AC3E}">
        <p14:creationId xmlns:p14="http://schemas.microsoft.com/office/powerpoint/2010/main" val="4880558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pen Slide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DBA0CFF-0A7D-BB66-E977-D6B85EDC3B65}"/>
              </a:ext>
            </a:extLst>
          </p:cNvPr>
          <p:cNvSpPr>
            <a:spLocks/>
          </p:cNvSpPr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pic>
        <p:nvPicPr>
          <p:cNvPr id="17" name="Graphic 16" descr="Circle with left arrow outline">
            <a:extLst>
              <a:ext uri="{FF2B5EF4-FFF2-40B4-BE49-F238E27FC236}">
                <a16:creationId xmlns:a16="http://schemas.microsoft.com/office/drawing/2014/main" id="{D5972B4B-6F1E-8F44-BBF4-87A995796D7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5400000">
            <a:off x="226280" y="5260523"/>
            <a:ext cx="624548" cy="6245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A37FD61-74A1-4F91-9EF7-6D0EE5FCEB00}"/>
              </a:ext>
            </a:extLst>
          </p:cNvPr>
          <p:cNvSpPr txBox="1"/>
          <p:nvPr userDrawn="1"/>
        </p:nvSpPr>
        <p:spPr>
          <a:xfrm>
            <a:off x="850828" y="5376342"/>
            <a:ext cx="690001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89D1A9-CFA3-AEB3-1486-0F3CCBD354E4}"/>
              </a:ext>
            </a:extLst>
          </p:cNvPr>
          <p:cNvSpPr txBox="1">
            <a:spLocks/>
          </p:cNvSpPr>
          <p:nvPr userDrawn="1"/>
        </p:nvSpPr>
        <p:spPr>
          <a:xfrm>
            <a:off x="6096000" y="2258567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5128174-FF5F-9845-1621-8F6951D2C244}"/>
              </a:ext>
            </a:extLst>
          </p:cNvPr>
          <p:cNvSpPr txBox="1">
            <a:spLocks/>
          </p:cNvSpPr>
          <p:nvPr userDrawn="1"/>
        </p:nvSpPr>
        <p:spPr>
          <a:xfrm>
            <a:off x="6152688" y="2230918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E102EAB-9CD2-6071-A4F3-08B34ACB37F0}"/>
              </a:ext>
            </a:extLst>
          </p:cNvPr>
          <p:cNvGrpSpPr/>
          <p:nvPr userDrawn="1"/>
        </p:nvGrpSpPr>
        <p:grpSpPr>
          <a:xfrm>
            <a:off x="283765" y="2071136"/>
            <a:ext cx="11666496" cy="725055"/>
            <a:chOff x="283765" y="2071136"/>
            <a:chExt cx="11666496" cy="725055"/>
          </a:xfrm>
        </p:grpSpPr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60D1E531-3571-853D-FE2E-16BB927641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071136"/>
              <a:ext cx="11666496" cy="638571"/>
            </a:xfrm>
            <a:prstGeom prst="roundRect">
              <a:avLst>
                <a:gd name="adj" fmla="val 41812"/>
              </a:avLst>
            </a:prstGeom>
            <a:solidFill>
              <a:srgbClr val="686E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4A710540-BE23-A028-A025-2B3404ECA67C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341758"/>
              <a:ext cx="11666496" cy="454433"/>
            </a:xfrm>
            <a:prstGeom prst="roundRect">
              <a:avLst>
                <a:gd name="adj" fmla="val 0"/>
              </a:avLst>
            </a:prstGeom>
            <a:solidFill>
              <a:srgbClr val="686E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A8FCDE1-4BCD-14E7-0DF2-C4E606FF81E7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 userDrawn="1"/>
        </p:nvCxnSpPr>
        <p:spPr>
          <a:xfrm flipH="1">
            <a:off x="6078383" y="2064931"/>
            <a:ext cx="21697" cy="2665819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itle 5">
            <a:extLst>
              <a:ext uri="{FF2B5EF4-FFF2-40B4-BE49-F238E27FC236}">
                <a16:creationId xmlns:a16="http://schemas.microsoft.com/office/drawing/2014/main" id="{1BED9B0A-DD7A-5D93-EBFE-DE12382AEC96}"/>
              </a:ext>
            </a:extLst>
          </p:cNvPr>
          <p:cNvSpPr txBox="1">
            <a:spLocks/>
          </p:cNvSpPr>
          <p:nvPr userDrawn="1"/>
        </p:nvSpPr>
        <p:spPr>
          <a:xfrm>
            <a:off x="6209185" y="2230918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>
                <a:solidFill>
                  <a:schemeClr val="bg1"/>
                </a:solidFill>
                <a:latin typeface="+mn-lt"/>
              </a:rPr>
              <a:t>Explicit teaching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sp>
        <p:nvSpPr>
          <p:cNvPr id="12" name="Title 5">
            <a:extLst>
              <a:ext uri="{FF2B5EF4-FFF2-40B4-BE49-F238E27FC236}">
                <a16:creationId xmlns:a16="http://schemas.microsoft.com/office/drawing/2014/main" id="{26988C3C-2843-1026-9069-8DD7C30BC5DA}"/>
              </a:ext>
            </a:extLst>
          </p:cNvPr>
          <p:cNvSpPr txBox="1">
            <a:spLocks/>
          </p:cNvSpPr>
          <p:nvPr userDrawn="1"/>
        </p:nvSpPr>
        <p:spPr>
          <a:xfrm>
            <a:off x="538554" y="2214587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>
                <a:solidFill>
                  <a:schemeClr val="bg1"/>
                </a:solidFill>
                <a:latin typeface="+mn-lt"/>
              </a:rPr>
              <a:t>Review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B1DBC34-84DA-4361-5159-9E3DC586728E}"/>
              </a:ext>
            </a:extLst>
          </p:cNvPr>
          <p:cNvSpPr txBox="1"/>
          <p:nvPr userDrawn="1"/>
        </p:nvSpPr>
        <p:spPr>
          <a:xfrm>
            <a:off x="7323155" y="2949456"/>
            <a:ext cx="31817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/>
              <a:t>SSP lesson</a:t>
            </a:r>
            <a:endParaRPr lang="en-AU" sz="320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B68FDAC-603E-1149-97DE-50DFB6AC4C36}"/>
              </a:ext>
            </a:extLst>
          </p:cNvPr>
          <p:cNvGrpSpPr/>
          <p:nvPr userDrawn="1"/>
        </p:nvGrpSpPr>
        <p:grpSpPr>
          <a:xfrm>
            <a:off x="324326" y="6162429"/>
            <a:ext cx="11574178" cy="365125"/>
            <a:chOff x="324326" y="6162429"/>
            <a:chExt cx="11574178" cy="365125"/>
          </a:xfrm>
        </p:grpSpPr>
        <p:sp>
          <p:nvSpPr>
            <p:cNvPr id="22" name="Footer Placeholder 4">
              <a:extLst>
                <a:ext uri="{FF2B5EF4-FFF2-40B4-BE49-F238E27FC236}">
                  <a16:creationId xmlns:a16="http://schemas.microsoft.com/office/drawing/2014/main" id="{5123AA02-ADCC-30AE-A868-400600829F9F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24326" y="6162429"/>
              <a:ext cx="10930415" cy="365125"/>
            </a:xfrm>
            <a:prstGeom prst="rect">
              <a:avLst/>
            </a:prstGeom>
          </p:spPr>
          <p:txBody>
            <a:bodyPr vert="horz" lIns="0" tIns="0" rIns="0" bIns="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V1.0 © 2025 Commonwealth of Australia, unless otherwise indicated. Creative Commons Attribution 4.0, unless otherwise indicated.</a:t>
              </a: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  <a:b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</a:b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View online: </a:t>
              </a:r>
              <a:r>
                <a:rPr lang="en-AU" sz="1000">
                  <a:solidFill>
                    <a:srgbClr val="4557AD"/>
                  </a:solidFill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  <a:hlinkClick r:id="rId8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https://www.literacyhub.edu.au/plan-teach-and-assess/lesson-packs/</a:t>
              </a:r>
              <a:r>
                <a:rPr lang="en-AU" sz="1000">
                  <a:solidFill>
                    <a:srgbClr val="4557AD"/>
                  </a:solidFill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89E245B-43BA-B3A3-EA84-C1428A5B66C1}"/>
                </a:ext>
              </a:extLst>
            </p:cNvPr>
            <p:cNvPicPr/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48708" y="6262121"/>
              <a:ext cx="549796" cy="199390"/>
            </a:xfrm>
            <a:prstGeom prst="rect">
              <a:avLst/>
            </a:prstGeom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09451E5E-E257-1D5A-2EB4-860917A7088E}"/>
              </a:ext>
            </a:extLst>
          </p:cNvPr>
          <p:cNvPicPr>
            <a:picLocks noChangeAspect="1"/>
          </p:cNvPicPr>
          <p:nvPr userDrawn="1"/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83501" y="437601"/>
            <a:ext cx="5547352" cy="711199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9166B98A-B349-D51A-BEAE-CEC47CAB2A9F}"/>
              </a:ext>
            </a:extLst>
          </p:cNvPr>
          <p:cNvSpPr txBox="1">
            <a:spLocks/>
          </p:cNvSpPr>
          <p:nvPr userDrawn="1"/>
        </p:nvSpPr>
        <p:spPr>
          <a:xfrm>
            <a:off x="9063641" y="437601"/>
            <a:ext cx="2674189" cy="7111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1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89AE6E8-A831-2956-C922-217492EF4B2B}"/>
              </a:ext>
            </a:extLst>
          </p:cNvPr>
          <p:cNvSpPr txBox="1">
            <a:spLocks/>
          </p:cNvSpPr>
          <p:nvPr userDrawn="1"/>
        </p:nvSpPr>
        <p:spPr>
          <a:xfrm>
            <a:off x="6275877" y="468156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15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58331D1-A173-A95B-77D1-9C48CD3DC511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58660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You do Suff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52379345-FBF5-F2E3-EC52-F245817F504C}"/>
              </a:ext>
            </a:extLst>
          </p:cNvPr>
          <p:cNvSpPr/>
          <p:nvPr userDrawn="1"/>
        </p:nvSpPr>
        <p:spPr>
          <a:xfrm>
            <a:off x="283765" y="299356"/>
            <a:ext cx="2841035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9923765-7CA4-EBAD-6BB3-F049070418AE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2841034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Suffix review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C60696E-8B7D-9C5B-D2D8-2B857D853B0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A642D8-D215-AFD6-F241-C9F91DFC8CA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0107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ntion/Criteria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F5F79013-1113-CAAE-507A-C01A5D6D2CCA}"/>
              </a:ext>
            </a:extLst>
          </p:cNvPr>
          <p:cNvSpPr/>
          <p:nvPr userDrawn="1"/>
        </p:nvSpPr>
        <p:spPr>
          <a:xfrm>
            <a:off x="681871" y="742532"/>
            <a:ext cx="4552252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AB9B0651-4E90-8395-E5AD-FDF897BE5798}"/>
              </a:ext>
            </a:extLst>
          </p:cNvPr>
          <p:cNvSpPr/>
          <p:nvPr userDrawn="1"/>
        </p:nvSpPr>
        <p:spPr>
          <a:xfrm>
            <a:off x="681871" y="2754702"/>
            <a:ext cx="4552252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C700DE9-7001-F8B2-1B46-FA47E91CD7B7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CD17BD9-CB19-7DA3-334E-828F5D474F67}"/>
              </a:ext>
            </a:extLst>
          </p:cNvPr>
          <p:cNvSpPr txBox="1"/>
          <p:nvPr userDrawn="1"/>
        </p:nvSpPr>
        <p:spPr>
          <a:xfrm>
            <a:off x="850233" y="733269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Learning intention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63E81F-B547-E517-446B-9A7CBEC68253}"/>
              </a:ext>
            </a:extLst>
          </p:cNvPr>
          <p:cNvSpPr txBox="1"/>
          <p:nvPr userDrawn="1"/>
        </p:nvSpPr>
        <p:spPr>
          <a:xfrm>
            <a:off x="890339" y="2746559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Success criteria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48995D-C9E8-9DEA-5CDB-A3335605A5D4}"/>
              </a:ext>
            </a:extLst>
          </p:cNvPr>
          <p:cNvSpPr txBox="1"/>
          <p:nvPr userDrawn="1"/>
        </p:nvSpPr>
        <p:spPr>
          <a:xfrm>
            <a:off x="902913" y="1527734"/>
            <a:ext cx="93487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>
                <a:solidFill>
                  <a:srgbClr val="0E1E42"/>
                </a:solidFill>
                <a:ea typeface="+mj-lt"/>
                <a:cs typeface="+mj-lt"/>
              </a:rPr>
              <a:t>We are learning about letters and sounds so that we can read and </a:t>
            </a:r>
            <a:r>
              <a:rPr lang="en-US" sz="3000">
                <a:ea typeface="+mj-lt"/>
                <a:cs typeface="+mj-lt"/>
              </a:rPr>
              <a:t>spell</a:t>
            </a:r>
            <a:r>
              <a:rPr lang="en-US" sz="3000">
                <a:solidFill>
                  <a:srgbClr val="0E1E42"/>
                </a:solidFill>
                <a:ea typeface="+mj-lt"/>
                <a:cs typeface="+mj-lt"/>
              </a:rPr>
              <a:t> words.</a:t>
            </a:r>
            <a:endParaRPr lang="en-US" sz="3000">
              <a:solidFill>
                <a:srgbClr val="0E1E42"/>
              </a:solidFill>
            </a:endParaRPr>
          </a:p>
        </p:txBody>
      </p:sp>
      <p:sp>
        <p:nvSpPr>
          <p:cNvPr id="9" name="Rectangle: Rounded Corners 3">
            <a:extLst>
              <a:ext uri="{FF2B5EF4-FFF2-40B4-BE49-F238E27FC236}">
                <a16:creationId xmlns:a16="http://schemas.microsoft.com/office/drawing/2014/main" id="{84B3F503-3438-D255-08FC-0584F13B5DB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47916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2A3424-BF4A-BF4B-8E69-49A7B54173B2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299356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29783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16" name="Rectangle: Rounded Corners 3">
            <a:extLst>
              <a:ext uri="{FF2B5EF4-FFF2-40B4-BE49-F238E27FC236}">
                <a16:creationId xmlns:a16="http://schemas.microsoft.com/office/drawing/2014/main" id="{6A81845C-EDD5-10CB-2A0E-3A46E285BD7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40033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_you do_r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22">
            <a:extLst>
              <a:ext uri="{FF2B5EF4-FFF2-40B4-BE49-F238E27FC236}">
                <a16:creationId xmlns:a16="http://schemas.microsoft.com/office/drawing/2014/main" id="{37449614-595A-6D6A-7808-C88852ED7F77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22">
            <a:extLst>
              <a:ext uri="{FF2B5EF4-FFF2-40B4-BE49-F238E27FC236}">
                <a16:creationId xmlns:a16="http://schemas.microsoft.com/office/drawing/2014/main" id="{500F8FE8-6C8B-1F50-C6DA-997E1ACED8C0}"/>
              </a:ext>
            </a:extLst>
          </p:cNvPr>
          <p:cNvSpPr/>
          <p:nvPr userDrawn="1"/>
        </p:nvSpPr>
        <p:spPr>
          <a:xfrm>
            <a:off x="10063988" y="30689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2A3424-BF4A-BF4B-8E69-49A7B54173B2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pic>
        <p:nvPicPr>
          <p:cNvPr id="16" name="Graphic 15" descr="Glasses outline">
            <a:extLst>
              <a:ext uri="{FF2B5EF4-FFF2-40B4-BE49-F238E27FC236}">
                <a16:creationId xmlns:a16="http://schemas.microsoft.com/office/drawing/2014/main" id="{2FC5EF3E-BA51-2F00-2836-5636A486306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56722" y="318270"/>
            <a:ext cx="638589" cy="638589"/>
          </a:xfrm>
          <a:prstGeom prst="rect">
            <a:avLst/>
          </a:prstGeom>
        </p:spPr>
      </p:pic>
      <p:pic>
        <p:nvPicPr>
          <p:cNvPr id="10" name="Graphic 13" descr="Users outline">
            <a:extLst>
              <a:ext uri="{FF2B5EF4-FFF2-40B4-BE49-F238E27FC236}">
                <a16:creationId xmlns:a16="http://schemas.microsoft.com/office/drawing/2014/main" id="{066A0514-CF1A-3A3E-9F12-6D4F425854B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57871" y="293088"/>
            <a:ext cx="688952" cy="688952"/>
          </a:xfrm>
          <a:prstGeom prst="rect">
            <a:avLst/>
          </a:prstGeom>
        </p:spPr>
      </p:pic>
      <p:sp>
        <p:nvSpPr>
          <p:cNvPr id="9" name="Rectangle: Rounded Corners 3">
            <a:extLst>
              <a:ext uri="{FF2B5EF4-FFF2-40B4-BE49-F238E27FC236}">
                <a16:creationId xmlns:a16="http://schemas.microsoft.com/office/drawing/2014/main" id="{B59E1BDD-FD09-E5E5-0A4A-287108277504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02407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3_Break after review_Phonemic awaren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ounded Rectangle 16">
            <a:extLst>
              <a:ext uri="{FF2B5EF4-FFF2-40B4-BE49-F238E27FC236}">
                <a16:creationId xmlns:a16="http://schemas.microsoft.com/office/drawing/2014/main" id="{BC79AE74-51F2-7677-B84D-BAD89C5114D2}"/>
              </a:ext>
            </a:extLst>
          </p:cNvPr>
          <p:cNvSpPr/>
          <p:nvPr userDrawn="1"/>
        </p:nvSpPr>
        <p:spPr>
          <a:xfrm>
            <a:off x="1876248" y="3638587"/>
            <a:ext cx="9637728" cy="2029968"/>
          </a:xfrm>
          <a:prstGeom prst="round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D666460-C125-E287-D70E-E158C0C70392}"/>
              </a:ext>
            </a:extLst>
          </p:cNvPr>
          <p:cNvGrpSpPr/>
          <p:nvPr userDrawn="1"/>
        </p:nvGrpSpPr>
        <p:grpSpPr>
          <a:xfrm>
            <a:off x="0" y="892467"/>
            <a:ext cx="8060635" cy="2029968"/>
            <a:chOff x="0" y="695183"/>
            <a:chExt cx="8060635" cy="2029968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14C0B759-E816-C44B-9AB0-4528F191C8A1}"/>
                </a:ext>
              </a:extLst>
            </p:cNvPr>
            <p:cNvSpPr/>
            <p:nvPr userDrawn="1"/>
          </p:nvSpPr>
          <p:spPr>
            <a:xfrm>
              <a:off x="449580" y="695183"/>
              <a:ext cx="7611055" cy="2029968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214E9F29-E60F-33A4-B504-A075397670AD}"/>
                </a:ext>
              </a:extLst>
            </p:cNvPr>
            <p:cNvSpPr/>
            <p:nvPr userDrawn="1"/>
          </p:nvSpPr>
          <p:spPr>
            <a:xfrm>
              <a:off x="0" y="695183"/>
              <a:ext cx="2504661" cy="2029968"/>
            </a:xfrm>
            <a:prstGeom prst="roundRect">
              <a:avLst>
                <a:gd name="adj" fmla="val 0"/>
              </a:avLst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7" name="Rounded Rectangle 16">
            <a:extLst>
              <a:ext uri="{FF2B5EF4-FFF2-40B4-BE49-F238E27FC236}">
                <a16:creationId xmlns:a16="http://schemas.microsoft.com/office/drawing/2014/main" id="{BCB66945-3CC0-4D78-BBBA-CF319FBA36FE}"/>
              </a:ext>
            </a:extLst>
          </p:cNvPr>
          <p:cNvSpPr/>
          <p:nvPr userDrawn="1"/>
        </p:nvSpPr>
        <p:spPr>
          <a:xfrm>
            <a:off x="10386390" y="3638587"/>
            <a:ext cx="1805609" cy="2029968"/>
          </a:xfrm>
          <a:prstGeom prst="roundRect">
            <a:avLst>
              <a:gd name="adj" fmla="val 0"/>
            </a:avLst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16" name="Graphic 15" descr="Badge Tick1 with solid fill">
            <a:extLst>
              <a:ext uri="{FF2B5EF4-FFF2-40B4-BE49-F238E27FC236}">
                <a16:creationId xmlns:a16="http://schemas.microsoft.com/office/drawing/2014/main" id="{C7888E28-8055-F983-D973-FC699B4CEEA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2128" y="1278054"/>
            <a:ext cx="1185510" cy="118551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90A44D4D-26A7-FDB2-AD65-3C7F20FA23CA}"/>
              </a:ext>
            </a:extLst>
          </p:cNvPr>
          <p:cNvGrpSpPr/>
          <p:nvPr userDrawn="1"/>
        </p:nvGrpSpPr>
        <p:grpSpPr>
          <a:xfrm>
            <a:off x="2463789" y="4184400"/>
            <a:ext cx="938341" cy="938341"/>
            <a:chOff x="2463789" y="4184400"/>
            <a:chExt cx="938341" cy="938341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400C917-BD77-581B-D549-FFA38ED1813A}"/>
                </a:ext>
              </a:extLst>
            </p:cNvPr>
            <p:cNvSpPr/>
            <p:nvPr userDrawn="1"/>
          </p:nvSpPr>
          <p:spPr>
            <a:xfrm>
              <a:off x="2463789" y="4184400"/>
              <a:ext cx="938341" cy="9383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22" name="Graphic 21" descr="Play with solid fill">
              <a:extLst>
                <a:ext uri="{FF2B5EF4-FFF2-40B4-BE49-F238E27FC236}">
                  <a16:creationId xmlns:a16="http://schemas.microsoft.com/office/drawing/2014/main" id="{2B81E913-AECC-E45B-960B-33B9B595062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691283" y="4386730"/>
              <a:ext cx="542736" cy="542736"/>
            </a:xfrm>
            <a:prstGeom prst="rect">
              <a:avLst/>
            </a:prstGeom>
          </p:spPr>
        </p:pic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79A74FA1-28C6-74CE-65C6-CBF71D20D449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F19FFE3-8C8B-EFF6-E71E-ADA5BF61F43F}"/>
              </a:ext>
            </a:extLst>
          </p:cNvPr>
          <p:cNvSpPr txBox="1"/>
          <p:nvPr userDrawn="1"/>
        </p:nvSpPr>
        <p:spPr>
          <a:xfrm>
            <a:off x="1635090" y="1274723"/>
            <a:ext cx="60157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End of review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AD64A3-4CB3-4859-6DDD-7F1B1E421F8B}"/>
              </a:ext>
            </a:extLst>
          </p:cNvPr>
          <p:cNvSpPr txBox="1"/>
          <p:nvPr userDrawn="1"/>
        </p:nvSpPr>
        <p:spPr>
          <a:xfrm>
            <a:off x="3727221" y="4053405"/>
            <a:ext cx="7669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of SSP lesson</a:t>
            </a:r>
          </a:p>
        </p:txBody>
      </p:sp>
      <p:sp>
        <p:nvSpPr>
          <p:cNvPr id="13" name="Rectangle: Rounded Corners 3">
            <a:extLst>
              <a:ext uri="{FF2B5EF4-FFF2-40B4-BE49-F238E27FC236}">
                <a16:creationId xmlns:a16="http://schemas.microsoft.com/office/drawing/2014/main" id="{36E084D4-91E2-8C9A-ACB5-6211571C6D4A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89485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Review_you do_r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69027" y="302597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10044674" y="302598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15" descr="Glasses outline">
            <a:extLst>
              <a:ext uri="{FF2B5EF4-FFF2-40B4-BE49-F238E27FC236}">
                <a16:creationId xmlns:a16="http://schemas.microsoft.com/office/drawing/2014/main" id="{2FC5EF3E-BA51-2F00-2836-5636A486306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88092" y="307007"/>
            <a:ext cx="638589" cy="638589"/>
          </a:xfrm>
          <a:prstGeom prst="rect">
            <a:avLst/>
          </a:prstGeom>
        </p:spPr>
      </p:pic>
      <p:pic>
        <p:nvPicPr>
          <p:cNvPr id="10" name="Graphic 13" descr="Users outline">
            <a:extLst>
              <a:ext uri="{FF2B5EF4-FFF2-40B4-BE49-F238E27FC236}">
                <a16:creationId xmlns:a16="http://schemas.microsoft.com/office/drawing/2014/main" id="{066A0514-CF1A-3A3E-9F12-6D4F425854B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38557" y="281101"/>
            <a:ext cx="688952" cy="68895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D570412D-B16A-0F07-DA6A-F30887348DF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FE20198D-E142-9279-4397-2EACC80C736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719212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299356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29783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9DF87341-B68A-C9D3-8779-CAF0B27E284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AA235584-90C8-78D2-DFCE-4140673E476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3752017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You do Suff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E8C95A6-A07E-7762-296A-E44854C2D55B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10">
            <a:extLst>
              <a:ext uri="{FF2B5EF4-FFF2-40B4-BE49-F238E27FC236}">
                <a16:creationId xmlns:a16="http://schemas.microsoft.com/office/drawing/2014/main" id="{CA46731F-E366-94A4-67CC-C25AE044C5D9}"/>
              </a:ext>
            </a:extLst>
          </p:cNvPr>
          <p:cNvSpPr/>
          <p:nvPr userDrawn="1"/>
        </p:nvSpPr>
        <p:spPr>
          <a:xfrm>
            <a:off x="283765" y="299356"/>
            <a:ext cx="2875814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E190321-D7BF-C062-2590-59C6905B1F18}"/>
              </a:ext>
            </a:extLst>
          </p:cNvPr>
          <p:cNvSpPr txBox="1">
            <a:spLocks/>
          </p:cNvSpPr>
          <p:nvPr userDrawn="1"/>
        </p:nvSpPr>
        <p:spPr>
          <a:xfrm>
            <a:off x="406225" y="310015"/>
            <a:ext cx="2588831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Suffix review</a:t>
            </a:r>
          </a:p>
        </p:txBody>
      </p:sp>
      <p:sp>
        <p:nvSpPr>
          <p:cNvPr id="2" name="Rectangle: Rounded Corners 3">
            <a:extLst>
              <a:ext uri="{FF2B5EF4-FFF2-40B4-BE49-F238E27FC236}">
                <a16:creationId xmlns:a16="http://schemas.microsoft.com/office/drawing/2014/main" id="{277F2A91-98F4-EEEE-243F-6F254DE542D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456749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You do Suffix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8359C6A-D4B5-C81D-AD07-179CB6DCD266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10">
            <a:extLst>
              <a:ext uri="{FF2B5EF4-FFF2-40B4-BE49-F238E27FC236}">
                <a16:creationId xmlns:a16="http://schemas.microsoft.com/office/drawing/2014/main" id="{3CCE0D13-F1D8-09FA-42A3-3ACFD122CE8E}"/>
              </a:ext>
            </a:extLst>
          </p:cNvPr>
          <p:cNvSpPr/>
          <p:nvPr userDrawn="1"/>
        </p:nvSpPr>
        <p:spPr>
          <a:xfrm>
            <a:off x="283765" y="299356"/>
            <a:ext cx="2875814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15A40C0-890B-C58D-AD00-CD29528C8493}"/>
              </a:ext>
            </a:extLst>
          </p:cNvPr>
          <p:cNvSpPr txBox="1">
            <a:spLocks/>
          </p:cNvSpPr>
          <p:nvPr userDrawn="1"/>
        </p:nvSpPr>
        <p:spPr>
          <a:xfrm>
            <a:off x="406225" y="310015"/>
            <a:ext cx="2588831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Suffix review</a:t>
            </a:r>
          </a:p>
        </p:txBody>
      </p:sp>
      <p:sp>
        <p:nvSpPr>
          <p:cNvPr id="2" name="Rectangle: Rounded Corners 3">
            <a:extLst>
              <a:ext uri="{FF2B5EF4-FFF2-40B4-BE49-F238E27FC236}">
                <a16:creationId xmlns:a16="http://schemas.microsoft.com/office/drawing/2014/main" id="{88204D8F-CBB4-DBB7-CC6D-1057A005866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8452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DFB88B6-FE95-884B-AEAB-63773253A451}"/>
              </a:ext>
            </a:extLst>
          </p:cNvPr>
          <p:cNvGrpSpPr/>
          <p:nvPr userDrawn="1"/>
        </p:nvGrpSpPr>
        <p:grpSpPr>
          <a:xfrm>
            <a:off x="11029911" y="248271"/>
            <a:ext cx="876718" cy="688952"/>
            <a:chOff x="11029911" y="248271"/>
            <a:chExt cx="876718" cy="688952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17C6E769-1D95-A948-AC20-E39B73A3F70B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Graphic 16" descr="Teacher outline">
              <a:extLst>
                <a:ext uri="{FF2B5EF4-FFF2-40B4-BE49-F238E27FC236}">
                  <a16:creationId xmlns:a16="http://schemas.microsoft.com/office/drawing/2014/main" id="{4A6F61DF-82A0-E149-A27F-30BE295E82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03228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13" name="Rounded Rectangle 8">
            <a:extLst>
              <a:ext uri="{FF2B5EF4-FFF2-40B4-BE49-F238E27FC236}">
                <a16:creationId xmlns:a16="http://schemas.microsoft.com/office/drawing/2014/main" id="{605937F3-0744-C4F5-E693-57C89188E775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2CC7749-7B3B-9B5B-250B-8060928550BA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5" name="Rectangle: Rounded Corners 3">
            <a:extLst>
              <a:ext uri="{FF2B5EF4-FFF2-40B4-BE49-F238E27FC236}">
                <a16:creationId xmlns:a16="http://schemas.microsoft.com/office/drawing/2014/main" id="{E66F6877-8C0F-1D9B-2D40-275E89BE519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77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+ pen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DE43A7A-C785-9A4D-B5C2-F0B90BD65D43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EA292C72-7B42-D043-847B-0B68F60C6A92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Graphic 16" descr="Pencil outline">
              <a:extLst>
                <a:ext uri="{FF2B5EF4-FFF2-40B4-BE49-F238E27FC236}">
                  <a16:creationId xmlns:a16="http://schemas.microsoft.com/office/drawing/2014/main" id="{0ADD2B5E-4346-2C41-B0DB-AFDA3BB6A85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BFF1B36-0B73-4346-9696-F8E4C89F846D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9BB9364C-8353-9345-9681-E45337845551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" name="Graphic 22" descr="Teacher outline">
              <a:extLst>
                <a:ext uri="{FF2B5EF4-FFF2-40B4-BE49-F238E27FC236}">
                  <a16:creationId xmlns:a16="http://schemas.microsoft.com/office/drawing/2014/main" id="{807F1311-5081-AC4F-929F-54BF3E0B2CA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10004B58-D0A6-7654-4AF8-5F086D061AA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6F93530-9C7B-BD3E-C956-B3E99F0BB631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10" name="Rectangle: Rounded Corners 3">
            <a:extLst>
              <a:ext uri="{FF2B5EF4-FFF2-40B4-BE49-F238E27FC236}">
                <a16:creationId xmlns:a16="http://schemas.microsoft.com/office/drawing/2014/main" id="{3CEC30DA-AB28-544B-1210-E11E5D522EB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3798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 do + view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D874059-AC1A-B644-B47A-44C7AC632A09}"/>
              </a:ext>
            </a:extLst>
          </p:cNvPr>
          <p:cNvGrpSpPr/>
          <p:nvPr userDrawn="1"/>
        </p:nvGrpSpPr>
        <p:grpSpPr>
          <a:xfrm>
            <a:off x="11029911" y="291262"/>
            <a:ext cx="876718" cy="655143"/>
            <a:chOff x="11029911" y="291262"/>
            <a:chExt cx="876718" cy="655143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9FA620FD-F28D-624E-B25C-B66D6BC91461}"/>
                </a:ext>
              </a:extLst>
            </p:cNvPr>
            <p:cNvSpPr/>
            <p:nvPr userDrawn="1"/>
          </p:nvSpPr>
          <p:spPr>
            <a:xfrm>
              <a:off x="11029911" y="291262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Graphic 17" descr="Glasses outline">
              <a:extLst>
                <a:ext uri="{FF2B5EF4-FFF2-40B4-BE49-F238E27FC236}">
                  <a16:creationId xmlns:a16="http://schemas.microsoft.com/office/drawing/2014/main" id="{BF7C3449-8A2D-5541-8956-BAD79DE609B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41291" y="307816"/>
              <a:ext cx="638589" cy="638589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36E2729-83B1-A342-AF7E-FE2D6222F29A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3EE31828-2882-5C4D-8BB1-92FCBEF6AF00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" name="Graphic 23" descr="Teacher outline">
              <a:extLst>
                <a:ext uri="{FF2B5EF4-FFF2-40B4-BE49-F238E27FC236}">
                  <a16:creationId xmlns:a16="http://schemas.microsoft.com/office/drawing/2014/main" id="{3DAFC0AE-C6AE-8445-B77B-7991ED80BB9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FDFBAA8C-C81D-A40D-7129-12C86FC73D88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4F002A6-0353-30CB-A108-5690B517A391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9" name="Rectangle: Rounded Corners 3">
            <a:extLst>
              <a:ext uri="{FF2B5EF4-FFF2-40B4-BE49-F238E27FC236}">
                <a16:creationId xmlns:a16="http://schemas.microsoft.com/office/drawing/2014/main" id="{D42BBE55-1968-EAB3-D78E-1FAEF23EA33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50274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 do + view + pen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6858D44-258E-EF4F-817C-BAD62E4ECB37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C2AA4B2A-AC0D-FB4B-9031-5A954AEB5F82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7" name="Graphic 26" descr="Pencil outline">
              <a:extLst>
                <a:ext uri="{FF2B5EF4-FFF2-40B4-BE49-F238E27FC236}">
                  <a16:creationId xmlns:a16="http://schemas.microsoft.com/office/drawing/2014/main" id="{E87D9DA4-CBF2-4042-941C-6298671D1A0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85E52806-B2E3-2340-A632-3C09619CB141}"/>
              </a:ext>
            </a:extLst>
          </p:cNvPr>
          <p:cNvGrpSpPr/>
          <p:nvPr userDrawn="1"/>
        </p:nvGrpSpPr>
        <p:grpSpPr>
          <a:xfrm>
            <a:off x="10048357" y="291262"/>
            <a:ext cx="876718" cy="655143"/>
            <a:chOff x="10048357" y="291262"/>
            <a:chExt cx="876718" cy="655143"/>
          </a:xfrm>
        </p:grpSpPr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3B212C11-8B36-A342-B007-377815F6B876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0" name="Graphic 29" descr="Glasses outline">
              <a:extLst>
                <a:ext uri="{FF2B5EF4-FFF2-40B4-BE49-F238E27FC236}">
                  <a16:creationId xmlns:a16="http://schemas.microsoft.com/office/drawing/2014/main" id="{38138F31-1A58-8E4E-B4D8-A91B06CB1B1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59737" y="307816"/>
              <a:ext cx="638589" cy="638589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76F9F639-9648-8245-990D-F1827194E14F}"/>
              </a:ext>
            </a:extLst>
          </p:cNvPr>
          <p:cNvGrpSpPr/>
          <p:nvPr userDrawn="1"/>
        </p:nvGrpSpPr>
        <p:grpSpPr>
          <a:xfrm>
            <a:off x="9066803" y="248271"/>
            <a:ext cx="876718" cy="688952"/>
            <a:chOff x="9066803" y="248271"/>
            <a:chExt cx="876718" cy="688952"/>
          </a:xfrm>
        </p:grpSpPr>
        <p:sp>
          <p:nvSpPr>
            <p:cNvPr id="32" name="Rounded Rectangle 31">
              <a:extLst>
                <a:ext uri="{FF2B5EF4-FFF2-40B4-BE49-F238E27FC236}">
                  <a16:creationId xmlns:a16="http://schemas.microsoft.com/office/drawing/2014/main" id="{484A7BA6-6F56-BF47-8CE4-7CFD033A3E0F}"/>
                </a:ext>
              </a:extLst>
            </p:cNvPr>
            <p:cNvSpPr/>
            <p:nvPr userDrawn="1"/>
          </p:nvSpPr>
          <p:spPr>
            <a:xfrm>
              <a:off x="9066803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Graphic 32" descr="Teacher outline">
              <a:extLst>
                <a:ext uri="{FF2B5EF4-FFF2-40B4-BE49-F238E27FC236}">
                  <a16:creationId xmlns:a16="http://schemas.microsoft.com/office/drawing/2014/main" id="{32751847-2C42-2B45-8DB2-14421FB8C1D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140120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7" name="Rounded Rectangle 8">
            <a:extLst>
              <a:ext uri="{FF2B5EF4-FFF2-40B4-BE49-F238E27FC236}">
                <a16:creationId xmlns:a16="http://schemas.microsoft.com/office/drawing/2014/main" id="{2F2E725C-2D2B-F627-5D7A-0C7D51CD6A00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D5E6D1B-BF47-A765-5FC2-4D7F21CBB387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7C777866-01F9-CC15-2D82-CFA7C47151E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8036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647AC7A-B18F-D84E-9557-E638825AC34F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7BEA0AEF-9E96-D24D-99EE-EDD99EA5DAC0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Graphic 13" descr="Classroom outline">
              <a:extLst>
                <a:ext uri="{FF2B5EF4-FFF2-40B4-BE49-F238E27FC236}">
                  <a16:creationId xmlns:a16="http://schemas.microsoft.com/office/drawing/2014/main" id="{AC3DD60F-62FF-B947-B3FD-E811D0D768A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61844" y="307817"/>
              <a:ext cx="612851" cy="612851"/>
            </a:xfrm>
            <a:prstGeom prst="rect">
              <a:avLst/>
            </a:prstGeom>
          </p:spPr>
        </p:pic>
      </p:grp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4D543769-E3A1-0023-E494-E42F465B982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D0509D-FFBF-548D-4063-EB82755AFFCE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9" name="Rectangle: Rounded Corners 3">
            <a:extLst>
              <a:ext uri="{FF2B5EF4-FFF2-40B4-BE49-F238E27FC236}">
                <a16:creationId xmlns:a16="http://schemas.microsoft.com/office/drawing/2014/main" id="{9316D15D-20B8-D7B2-2CA3-29B205B7CE1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7862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Pen 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349637D-2728-E54D-86AF-DE201417F897}"/>
              </a:ext>
            </a:extLst>
          </p:cNvPr>
          <p:cNvGrpSpPr/>
          <p:nvPr userDrawn="1"/>
        </p:nvGrpSpPr>
        <p:grpSpPr>
          <a:xfrm>
            <a:off x="10048357" y="291262"/>
            <a:ext cx="876718" cy="645960"/>
            <a:chOff x="10048357" y="291262"/>
            <a:chExt cx="876718" cy="645960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0BD3D0EF-3A5F-C74D-A4AE-57141160AE8E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" name="Graphic 19" descr="Classroom outline">
              <a:extLst>
                <a:ext uri="{FF2B5EF4-FFF2-40B4-BE49-F238E27FC236}">
                  <a16:creationId xmlns:a16="http://schemas.microsoft.com/office/drawing/2014/main" id="{6353CBE6-94B2-E34E-9F69-3EBAD9C3EC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80290" y="307816"/>
              <a:ext cx="612851" cy="612851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967D93F-54C2-674C-9510-9518BC33682C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8D5D58A0-553A-6F42-9085-C32566CB4DA4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" name="Graphic 22" descr="Pencil outline">
              <a:extLst>
                <a:ext uri="{FF2B5EF4-FFF2-40B4-BE49-F238E27FC236}">
                  <a16:creationId xmlns:a16="http://schemas.microsoft.com/office/drawing/2014/main" id="{1DA28767-8D33-4547-A0BE-EC70106C045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600EFB9D-E877-DECD-FFDB-10B3D3DB967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284D8A-7BEB-A15E-2D17-A41D1EFE314A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10" name="Rectangle: Rounded Corners 3">
            <a:extLst>
              <a:ext uri="{FF2B5EF4-FFF2-40B4-BE49-F238E27FC236}">
                <a16:creationId xmlns:a16="http://schemas.microsoft.com/office/drawing/2014/main" id="{32650C75-E171-4EFA-4E13-31F18CA7124F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6252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view 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D2254C3-DF68-D84F-9254-1DAFA518F3B8}"/>
              </a:ext>
            </a:extLst>
          </p:cNvPr>
          <p:cNvGrpSpPr/>
          <p:nvPr userDrawn="1"/>
        </p:nvGrpSpPr>
        <p:grpSpPr>
          <a:xfrm>
            <a:off x="10048357" y="291262"/>
            <a:ext cx="876718" cy="645960"/>
            <a:chOff x="10048357" y="291262"/>
            <a:chExt cx="876718" cy="645960"/>
          </a:xfrm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9E58A593-3233-CA42-83B4-1E3E8480DE10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" name="Graphic 20" descr="Classroom outline">
              <a:extLst>
                <a:ext uri="{FF2B5EF4-FFF2-40B4-BE49-F238E27FC236}">
                  <a16:creationId xmlns:a16="http://schemas.microsoft.com/office/drawing/2014/main" id="{6F54825B-D061-554E-8795-C80CCA1FAD9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80290" y="307816"/>
              <a:ext cx="612851" cy="612851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D7188C64-387D-734F-AD01-909A74B21E0C}"/>
              </a:ext>
            </a:extLst>
          </p:cNvPr>
          <p:cNvGrpSpPr/>
          <p:nvPr userDrawn="1"/>
        </p:nvGrpSpPr>
        <p:grpSpPr>
          <a:xfrm>
            <a:off x="11029911" y="291262"/>
            <a:ext cx="876718" cy="655143"/>
            <a:chOff x="11029911" y="291262"/>
            <a:chExt cx="876718" cy="655143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1519E285-F3BE-C440-8B3E-952FAE42C11F}"/>
                </a:ext>
              </a:extLst>
            </p:cNvPr>
            <p:cNvSpPr/>
            <p:nvPr userDrawn="1"/>
          </p:nvSpPr>
          <p:spPr>
            <a:xfrm>
              <a:off x="11029911" y="291262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" name="Graphic 23" descr="Glasses outline">
              <a:extLst>
                <a:ext uri="{FF2B5EF4-FFF2-40B4-BE49-F238E27FC236}">
                  <a16:creationId xmlns:a16="http://schemas.microsoft.com/office/drawing/2014/main" id="{CBCFCB70-0D0D-7040-BD4B-0E8334C29D8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141291" y="307816"/>
              <a:ext cx="638589" cy="638589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9C9E58E3-C79E-2277-CAFB-79F43B238513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338333-EEFC-B9E7-5C24-579E35B6FF78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10" name="Rectangle: Rounded Corners 3">
            <a:extLst>
              <a:ext uri="{FF2B5EF4-FFF2-40B4-BE49-F238E27FC236}">
                <a16:creationId xmlns:a16="http://schemas.microsoft.com/office/drawing/2014/main" id="{FE94BC8E-6CCC-CF1E-41F9-2EF76B1C46F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364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E8AE92-0213-437C-B940-E546331FD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9BF950-B261-4035-8EDE-B2D5DCADC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F18C0A-A42C-4D0E-94B9-3FDF9E1FE5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5DAE1-7B8B-4C7C-83FF-3DD6341096D6}" type="datetimeFigureOut">
              <a:rPr lang="en-AU" smtClean="0"/>
              <a:t>1/10/2025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F79769-F158-4776-B700-9935E348B1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2021 Commonwealth of Australia, unless otherwise indicated. Creative Commons Attribution 4.0, unless otherwise indicated.</a:t>
            </a: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6AE215-8FC2-4F79-B2ED-DF41FC3171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B0705A-9875-450F-9AE0-9789426F280F}" type="slidenum">
              <a:rPr lang="en-AU" smtClean="0"/>
              <a:t>‹#›</a:t>
            </a:fld>
            <a:endParaRPr lang="en-AU"/>
          </a:p>
        </p:txBody>
      </p:sp>
    </p:spTree>
    <p:custDataLst>
      <p:tags r:id="rId28"/>
    </p:custDataLst>
    <p:extLst>
      <p:ext uri="{BB962C8B-B14F-4D97-AF65-F5344CB8AC3E}">
        <p14:creationId xmlns:p14="http://schemas.microsoft.com/office/powerpoint/2010/main" val="1034081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717" r:id="rId2"/>
    <p:sldLayoutId id="2147483691" r:id="rId3"/>
    <p:sldLayoutId id="2147483700" r:id="rId4"/>
    <p:sldLayoutId id="2147483701" r:id="rId5"/>
    <p:sldLayoutId id="2147483704" r:id="rId6"/>
    <p:sldLayoutId id="2147483697" r:id="rId7"/>
    <p:sldLayoutId id="2147483699" r:id="rId8"/>
    <p:sldLayoutId id="2147483702" r:id="rId9"/>
    <p:sldLayoutId id="2147483703" r:id="rId10"/>
    <p:sldLayoutId id="2147483706" r:id="rId11"/>
    <p:sldLayoutId id="2147483698" r:id="rId12"/>
    <p:sldLayoutId id="2147483705" r:id="rId13"/>
    <p:sldLayoutId id="2147483695" r:id="rId14"/>
    <p:sldLayoutId id="2147483692" r:id="rId15"/>
    <p:sldLayoutId id="2147483693" r:id="rId16"/>
    <p:sldLayoutId id="2147483694" r:id="rId17"/>
    <p:sldLayoutId id="2147483716" r:id="rId18"/>
    <p:sldLayoutId id="2147483715" r:id="rId19"/>
    <p:sldLayoutId id="2147483710" r:id="rId20"/>
    <p:sldLayoutId id="2147483711" r:id="rId21"/>
    <p:sldLayoutId id="2147483712" r:id="rId22"/>
    <p:sldLayoutId id="2147483719" r:id="rId23"/>
    <p:sldLayoutId id="2147483720" r:id="rId24"/>
    <p:sldLayoutId id="2147483721" r:id="rId25"/>
    <p:sldLayoutId id="2147483722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7.sv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5.xml"/><Relationship Id="rId5" Type="http://schemas.openxmlformats.org/officeDocument/2006/relationships/image" Target="../media/image46.svg"/><Relationship Id="rId4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6.xml"/><Relationship Id="rId5" Type="http://schemas.openxmlformats.org/officeDocument/2006/relationships/image" Target="../media/image46.svg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8.xml"/><Relationship Id="rId5" Type="http://schemas.openxmlformats.org/officeDocument/2006/relationships/image" Target="../media/image29.svg"/><Relationship Id="rId4" Type="http://schemas.openxmlformats.org/officeDocument/2006/relationships/image" Target="../media/image2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7.xml"/><Relationship Id="rId5" Type="http://schemas.openxmlformats.org/officeDocument/2006/relationships/image" Target="../media/image46.svg"/><Relationship Id="rId4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8.xml"/><Relationship Id="rId5" Type="http://schemas.openxmlformats.org/officeDocument/2006/relationships/image" Target="../media/image46.svg"/><Relationship Id="rId4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9.xml"/><Relationship Id="rId5" Type="http://schemas.openxmlformats.org/officeDocument/2006/relationships/image" Target="../media/image46.svg"/><Relationship Id="rId4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0.xml"/><Relationship Id="rId5" Type="http://schemas.openxmlformats.org/officeDocument/2006/relationships/image" Target="../media/image46.svg"/><Relationship Id="rId4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1.xml"/><Relationship Id="rId5" Type="http://schemas.openxmlformats.org/officeDocument/2006/relationships/image" Target="../media/image46.svg"/><Relationship Id="rId4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2.xml"/><Relationship Id="rId5" Type="http://schemas.openxmlformats.org/officeDocument/2006/relationships/image" Target="../media/image46.svg"/><Relationship Id="rId4" Type="http://schemas.openxmlformats.org/officeDocument/2006/relationships/image" Target="../media/image4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3.xml"/><Relationship Id="rId5" Type="http://schemas.openxmlformats.org/officeDocument/2006/relationships/image" Target="../media/image46.svg"/><Relationship Id="rId4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Relationship Id="rId4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9.xml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7.xml"/><Relationship Id="rId4" Type="http://schemas.openxmlformats.org/officeDocument/2006/relationships/image" Target="../media/image4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8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9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3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2.xml"/><Relationship Id="rId5" Type="http://schemas.openxmlformats.org/officeDocument/2006/relationships/image" Target="../media/image37.svg"/><Relationship Id="rId4" Type="http://schemas.openxmlformats.org/officeDocument/2006/relationships/image" Target="../media/image3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3.xml"/><Relationship Id="rId5" Type="http://schemas.openxmlformats.org/officeDocument/2006/relationships/image" Target="../media/image37.svg"/><Relationship Id="rId4" Type="http://schemas.openxmlformats.org/officeDocument/2006/relationships/image" Target="../media/image36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notesSlide" Target="../notesSlides/notesSlide37.xml"/><Relationship Id="rId7" Type="http://schemas.openxmlformats.org/officeDocument/2006/relationships/image" Target="../media/image7.svg"/><Relationship Id="rId12" Type="http://schemas.openxmlformats.org/officeDocument/2006/relationships/image" Target="../media/image50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4.xml"/><Relationship Id="rId6" Type="http://schemas.openxmlformats.org/officeDocument/2006/relationships/image" Target="../media/image6.png"/><Relationship Id="rId11" Type="http://schemas.openxmlformats.org/officeDocument/2006/relationships/image" Target="../media/image57.png"/><Relationship Id="rId5" Type="http://schemas.openxmlformats.org/officeDocument/2006/relationships/image" Target="../media/image53.svg"/><Relationship Id="rId10" Type="http://schemas.openxmlformats.org/officeDocument/2006/relationships/image" Target="../media/image56.png"/><Relationship Id="rId4" Type="http://schemas.openxmlformats.org/officeDocument/2006/relationships/image" Target="../media/image52.png"/><Relationship Id="rId9" Type="http://schemas.openxmlformats.org/officeDocument/2006/relationships/image" Target="../media/image55.sv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5.xml"/><Relationship Id="rId4" Type="http://schemas.openxmlformats.org/officeDocument/2006/relationships/image" Target="../media/image5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2.svg"/><Relationship Id="rId5" Type="http://schemas.openxmlformats.org/officeDocument/2006/relationships/image" Target="../media/image61.png"/><Relationship Id="rId4" Type="http://schemas.openxmlformats.org/officeDocument/2006/relationships/image" Target="../media/image60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10.xml"/><Relationship Id="rId5" Type="http://schemas.openxmlformats.org/officeDocument/2006/relationships/image" Target="../media/image33.svg"/><Relationship Id="rId4" Type="http://schemas.openxmlformats.org/officeDocument/2006/relationships/image" Target="../media/image32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11.xml"/><Relationship Id="rId5" Type="http://schemas.openxmlformats.org/officeDocument/2006/relationships/image" Target="../media/image35.svg"/><Relationship Id="rId4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7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E192CB3-B945-9406-F3AE-9F952F274A6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743982"/>
            <a:ext cx="7997588" cy="545929"/>
          </a:xfrm>
        </p:spPr>
        <p:txBody>
          <a:bodyPr/>
          <a:lstStyle/>
          <a:p>
            <a:pPr algn="l"/>
            <a:r>
              <a:rPr lang="en-US" sz="800" b="1">
                <a:solidFill>
                  <a:schemeClr val="bg2"/>
                </a:solidFill>
              </a:rPr>
              <a:t>Slide 1 Explicit teaching Phase 15,</a:t>
            </a:r>
            <a:r>
              <a:rPr lang="en-US" sz="800" b="1" baseline="0">
                <a:solidFill>
                  <a:schemeClr val="bg2"/>
                </a:solidFill>
              </a:rPr>
              <a:t> lesson 1. Silent final e after v</a:t>
            </a:r>
            <a:endParaRPr lang="en-US" sz="800">
              <a:solidFill>
                <a:schemeClr val="bg2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CE04F75-D097-29CA-38D7-FFB53916E1DF}"/>
              </a:ext>
            </a:extLst>
          </p:cNvPr>
          <p:cNvSpPr txBox="1"/>
          <p:nvPr/>
        </p:nvSpPr>
        <p:spPr>
          <a:xfrm>
            <a:off x="275572" y="2843088"/>
            <a:ext cx="582042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err="1"/>
              <a:t>ue</a:t>
            </a:r>
            <a:r>
              <a:rPr lang="en-GB" sz="2800"/>
              <a:t>   </a:t>
            </a:r>
            <a:r>
              <a:rPr lang="en-GB" sz="2800" err="1"/>
              <a:t>oo</a:t>
            </a:r>
            <a:r>
              <a:rPr lang="en-GB" sz="2800"/>
              <a:t>  oi oy   </a:t>
            </a:r>
            <a:r>
              <a:rPr lang="en-GB" sz="2800" err="1"/>
              <a:t>ou</a:t>
            </a:r>
            <a:r>
              <a:rPr lang="en-GB" sz="2800"/>
              <a:t> ow </a:t>
            </a:r>
          </a:p>
          <a:p>
            <a:pPr algn="ctr"/>
            <a:r>
              <a:rPr lang="en-US" sz="2800"/>
              <a:t>Final e + vowel suffixes </a:t>
            </a:r>
          </a:p>
          <a:p>
            <a:pPr algn="ctr"/>
            <a:r>
              <a:rPr lang="en-US" sz="2800"/>
              <a:t>1-1-1 base words + vowel suffixes</a:t>
            </a:r>
          </a:p>
          <a:p>
            <a:pPr algn="ctr"/>
            <a:r>
              <a:rPr lang="en-GB" sz="2800"/>
              <a:t>other   brother   mother   father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90F197-D46C-9CA8-EE12-3BF470C0CDC9}"/>
              </a:ext>
            </a:extLst>
          </p:cNvPr>
          <p:cNvSpPr txBox="1"/>
          <p:nvPr/>
        </p:nvSpPr>
        <p:spPr>
          <a:xfrm>
            <a:off x="5930782" y="3429000"/>
            <a:ext cx="609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AU" sz="4000" b="1"/>
              <a:t>Silent final e </a:t>
            </a:r>
            <a:r>
              <a:rPr lang="en-AU" sz="4000"/>
              <a:t>after</a:t>
            </a:r>
            <a:r>
              <a:rPr lang="en-AU" sz="4000" b="1"/>
              <a:t> v</a:t>
            </a:r>
            <a:endParaRPr lang="en-AU" sz="4000" b="1">
              <a:solidFill>
                <a:srgbClr val="0E1E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48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70194E0-57F5-3FE1-797F-CAF920E722C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-45274" y="-1504618"/>
            <a:ext cx="10515600" cy="1325563"/>
          </a:xfrm>
        </p:spPr>
        <p:txBody>
          <a:bodyPr>
            <a:normAutofit/>
          </a:bodyPr>
          <a:lstStyle/>
          <a:p>
            <a:r>
              <a:rPr lang="en-AU" sz="800">
                <a:solidFill>
                  <a:schemeClr val="bg2"/>
                </a:solidFill>
              </a:rPr>
              <a:t>Slide 10 Suffix review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F59E7B2-56A5-0054-F5E1-D5988485843E}"/>
              </a:ext>
            </a:extLst>
          </p:cNvPr>
          <p:cNvSpPr txBox="1"/>
          <p:nvPr/>
        </p:nvSpPr>
        <p:spPr>
          <a:xfrm>
            <a:off x="1366350" y="2692466"/>
            <a:ext cx="35275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>
                <a:solidFill>
                  <a:srgbClr val="4557AD"/>
                </a:solidFill>
                <a:latin typeface="Tenorite" pitchFamily="2" charset="0"/>
              </a:rPr>
              <a:t>1-1-1</a:t>
            </a:r>
            <a:endParaRPr lang="en-AU"/>
          </a:p>
        </p:txBody>
      </p:sp>
      <p:sp>
        <p:nvSpPr>
          <p:cNvPr id="16" name="Rounded Rectangle 1">
            <a:extLst>
              <a:ext uri="{FF2B5EF4-FFF2-40B4-BE49-F238E27FC236}">
                <a16:creationId xmlns:a16="http://schemas.microsoft.com/office/drawing/2014/main" id="{FEBBC3FD-C9B2-5BA8-06E8-71B9CB6256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04930" y="2695257"/>
            <a:ext cx="3579211" cy="1547597"/>
          </a:xfrm>
          <a:prstGeom prst="roundRect">
            <a:avLst>
              <a:gd name="adj" fmla="val 10045"/>
            </a:avLst>
          </a:prstGeom>
          <a:noFill/>
          <a:ln w="38100">
            <a:solidFill>
              <a:srgbClr val="E8E9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 descr="The suffixes ing, ed and y">
            <a:extLst>
              <a:ext uri="{FF2B5EF4-FFF2-40B4-BE49-F238E27FC236}">
                <a16:creationId xmlns:a16="http://schemas.microsoft.com/office/drawing/2014/main" id="{4A95BABD-4E59-1058-886F-4DCD18A51A3C}"/>
              </a:ext>
            </a:extLst>
          </p:cNvPr>
          <p:cNvGrpSpPr/>
          <p:nvPr/>
        </p:nvGrpSpPr>
        <p:grpSpPr>
          <a:xfrm>
            <a:off x="6904655" y="835734"/>
            <a:ext cx="3190584" cy="5184301"/>
            <a:chOff x="6904655" y="835734"/>
            <a:chExt cx="3190584" cy="5184301"/>
          </a:xfrm>
        </p:grpSpPr>
        <p:sp>
          <p:nvSpPr>
            <p:cNvPr id="3" name="Text Placeholder 1">
              <a:extLst>
                <a:ext uri="{FF2B5EF4-FFF2-40B4-BE49-F238E27FC236}">
                  <a16:creationId xmlns:a16="http://schemas.microsoft.com/office/drawing/2014/main" id="{B69AE1C4-DD25-160F-5B70-060AD8C068F6}"/>
                </a:ext>
              </a:extLst>
            </p:cNvPr>
            <p:cNvSpPr txBox="1">
              <a:spLocks/>
            </p:cNvSpPr>
            <p:nvPr/>
          </p:nvSpPr>
          <p:spPr>
            <a:xfrm>
              <a:off x="6979475" y="835734"/>
              <a:ext cx="3115764" cy="157141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2000" b="0" i="0" u="none" strike="noStrike" kern="1200" cap="none" spc="0" normalizeH="0" baseline="0" noProof="0">
                  <a:ln>
                    <a:noFill/>
                  </a:ln>
                  <a:solidFill>
                    <a:srgbClr val="4557AD"/>
                  </a:solidFill>
                  <a:effectLst/>
                  <a:uLnTx/>
                  <a:uFillTx/>
                  <a:latin typeface="Tenorite" pitchFamily="2" charset="0"/>
                  <a:ea typeface="+mn-ea"/>
                  <a:cs typeface="+mn-cs"/>
                </a:rPr>
                <a:t>-</a:t>
              </a:r>
              <a:r>
                <a:rPr kumimoji="0" lang="en-US" sz="12000" b="0" i="0" u="none" strike="noStrike" kern="1200" cap="none" spc="0" normalizeH="0" baseline="0" noProof="0" err="1">
                  <a:ln>
                    <a:noFill/>
                  </a:ln>
                  <a:solidFill>
                    <a:srgbClr val="4557AD"/>
                  </a:solidFill>
                  <a:effectLst/>
                  <a:uLnTx/>
                  <a:uFillTx/>
                  <a:latin typeface="Tenorite" pitchFamily="2" charset="0"/>
                  <a:ea typeface="+mn-ea"/>
                  <a:cs typeface="+mn-cs"/>
                </a:rPr>
                <a:t>ing</a:t>
              </a:r>
              <a:endParaRPr kumimoji="0" lang="en-AU" sz="12000" b="0" i="0" u="none" strike="noStrike" kern="1200" cap="none" spc="0" normalizeH="0" baseline="0" noProof="0">
                <a:ln>
                  <a:noFill/>
                </a:ln>
                <a:solidFill>
                  <a:srgbClr val="4557AD"/>
                </a:solidFill>
                <a:effectLst/>
                <a:uLnTx/>
                <a:uFillTx/>
                <a:latin typeface="Tenorite" pitchFamily="2" charset="0"/>
                <a:ea typeface="+mn-ea"/>
                <a:cs typeface="+mn-cs"/>
              </a:endParaRPr>
            </a:p>
          </p:txBody>
        </p:sp>
        <p:sp>
          <p:nvSpPr>
            <p:cNvPr id="4" name="Rounded Rectangle 1">
              <a:extLst>
                <a:ext uri="{FF2B5EF4-FFF2-40B4-BE49-F238E27FC236}">
                  <a16:creationId xmlns:a16="http://schemas.microsoft.com/office/drawing/2014/main" id="{D5ADB1D1-3B71-096E-6A37-440EB5AEB7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6904655" y="922267"/>
              <a:ext cx="3115764" cy="1547597"/>
            </a:xfrm>
            <a:prstGeom prst="roundRect">
              <a:avLst>
                <a:gd name="adj" fmla="val 10045"/>
              </a:avLst>
            </a:prstGeom>
            <a:noFill/>
            <a:ln w="38100">
              <a:solidFill>
                <a:srgbClr val="E8E9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 Placeholder 1">
              <a:extLst>
                <a:ext uri="{FF2B5EF4-FFF2-40B4-BE49-F238E27FC236}">
                  <a16:creationId xmlns:a16="http://schemas.microsoft.com/office/drawing/2014/main" id="{23E2CAC9-47EE-9BAF-1248-486CBEE0E50A}"/>
                </a:ext>
              </a:extLst>
            </p:cNvPr>
            <p:cNvSpPr txBox="1">
              <a:spLocks/>
            </p:cNvSpPr>
            <p:nvPr/>
          </p:nvSpPr>
          <p:spPr>
            <a:xfrm>
              <a:off x="6979475" y="2612915"/>
              <a:ext cx="3115764" cy="157141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buNone/>
                <a:defRPr/>
              </a:pPr>
              <a:r>
                <a:rPr lang="en-US" sz="12000">
                  <a:solidFill>
                    <a:srgbClr val="4557AD"/>
                  </a:solidFill>
                  <a:latin typeface="Tenorite" pitchFamily="2" charset="0"/>
                </a:rPr>
                <a:t>-ed</a:t>
              </a:r>
              <a:endParaRPr lang="en-AU" sz="12000">
                <a:solidFill>
                  <a:srgbClr val="4557AD"/>
                </a:solidFill>
                <a:latin typeface="Tenorite" pitchFamily="2" charset="0"/>
              </a:endParaRPr>
            </a:p>
          </p:txBody>
        </p:sp>
        <p:sp>
          <p:nvSpPr>
            <p:cNvPr id="13" name="Rounded Rectangle 1">
              <a:extLst>
                <a:ext uri="{FF2B5EF4-FFF2-40B4-BE49-F238E27FC236}">
                  <a16:creationId xmlns:a16="http://schemas.microsoft.com/office/drawing/2014/main" id="{1A994390-0505-7D22-2A59-C8322DDEEC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6904655" y="2699448"/>
              <a:ext cx="3115764" cy="1547597"/>
            </a:xfrm>
            <a:prstGeom prst="roundRect">
              <a:avLst>
                <a:gd name="adj" fmla="val 10045"/>
              </a:avLst>
            </a:prstGeom>
            <a:noFill/>
            <a:ln w="38100">
              <a:solidFill>
                <a:srgbClr val="E8E9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 Placeholder 1">
              <a:extLst>
                <a:ext uri="{FF2B5EF4-FFF2-40B4-BE49-F238E27FC236}">
                  <a16:creationId xmlns:a16="http://schemas.microsoft.com/office/drawing/2014/main" id="{AE7054EE-EBD0-4B5E-C3CA-A97E01B69882}"/>
                </a:ext>
              </a:extLst>
            </p:cNvPr>
            <p:cNvSpPr txBox="1">
              <a:spLocks/>
            </p:cNvSpPr>
            <p:nvPr/>
          </p:nvSpPr>
          <p:spPr>
            <a:xfrm>
              <a:off x="6979475" y="4385905"/>
              <a:ext cx="3115764" cy="157141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buNone/>
                <a:defRPr/>
              </a:pPr>
              <a:r>
                <a:rPr lang="en-US" sz="12000">
                  <a:solidFill>
                    <a:srgbClr val="4557AD"/>
                  </a:solidFill>
                  <a:latin typeface="Tenorite" pitchFamily="2" charset="0"/>
                </a:rPr>
                <a:t>-y</a:t>
              </a:r>
              <a:endParaRPr lang="en-AU" sz="12000">
                <a:solidFill>
                  <a:srgbClr val="4557AD"/>
                </a:solidFill>
                <a:latin typeface="Tenorite" pitchFamily="2" charset="0"/>
              </a:endParaRPr>
            </a:p>
          </p:txBody>
        </p:sp>
        <p:sp>
          <p:nvSpPr>
            <p:cNvPr id="17" name="Rounded Rectangle 1">
              <a:extLst>
                <a:ext uri="{FF2B5EF4-FFF2-40B4-BE49-F238E27FC236}">
                  <a16:creationId xmlns:a16="http://schemas.microsoft.com/office/drawing/2014/main" id="{0CA7C02E-AFB7-5767-3612-528B0D01C5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6904655" y="4472438"/>
              <a:ext cx="3115764" cy="1547597"/>
            </a:xfrm>
            <a:prstGeom prst="roundRect">
              <a:avLst>
                <a:gd name="adj" fmla="val 10045"/>
              </a:avLst>
            </a:prstGeom>
            <a:noFill/>
            <a:ln w="38100">
              <a:solidFill>
                <a:srgbClr val="E8E9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8115432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E6C2D-4D62-496F-F3DE-95030E55AE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3088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11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4" name="Group 3" descr="hopping, shaped, funny, timed">
            <a:extLst>
              <a:ext uri="{FF2B5EF4-FFF2-40B4-BE49-F238E27FC236}">
                <a16:creationId xmlns:a16="http://schemas.microsoft.com/office/drawing/2014/main" id="{583F37B5-A921-A373-70FE-56072ED444D2}"/>
              </a:ext>
            </a:extLst>
          </p:cNvPr>
          <p:cNvGrpSpPr/>
          <p:nvPr/>
        </p:nvGrpSpPr>
        <p:grpSpPr>
          <a:xfrm>
            <a:off x="285750" y="1783759"/>
            <a:ext cx="11906250" cy="3609249"/>
            <a:chOff x="285750" y="1783759"/>
            <a:chExt cx="11906250" cy="3609249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4C25FAEC-2AF5-23AF-AFE9-35D2A7669E1C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4164980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funny           timed</a:t>
              </a:r>
              <a:endParaRPr lang="en-AU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" name="Content Placeholder 2">
              <a:extLst>
                <a:ext uri="{FF2B5EF4-FFF2-40B4-BE49-F238E27FC236}">
                  <a16:creationId xmlns:a16="http://schemas.microsoft.com/office/drawing/2014/main" id="{7EC90590-CBDD-F0F5-8AC1-1AC3F2B69543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1783759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hopping       shaped</a:t>
              </a:r>
              <a:endParaRPr lang="en-AU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036246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35526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12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8" name="Group 7" descr="wavy, raked, clapping, hugged">
            <a:extLst>
              <a:ext uri="{FF2B5EF4-FFF2-40B4-BE49-F238E27FC236}">
                <a16:creationId xmlns:a16="http://schemas.microsoft.com/office/drawing/2014/main" id="{66689AA4-CA39-DE80-8C16-F73C6610A8F8}"/>
              </a:ext>
            </a:extLst>
          </p:cNvPr>
          <p:cNvGrpSpPr/>
          <p:nvPr/>
        </p:nvGrpSpPr>
        <p:grpSpPr>
          <a:xfrm>
            <a:off x="452847" y="1352920"/>
            <a:ext cx="10680711" cy="4827356"/>
            <a:chOff x="452847" y="1352920"/>
            <a:chExt cx="10680711" cy="482735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E9A903B1-8F1A-DFEC-4497-AD9FC84C9FC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711287" y="1732435"/>
              <a:ext cx="1910256" cy="1462916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78E42BA6-E451-6509-097B-E3E6B645824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338190" y="3574866"/>
              <a:ext cx="2605410" cy="260541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1574D421-D3D3-3BD3-5639-CD621B5E565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389333" y="1352920"/>
              <a:ext cx="2221946" cy="2221946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07601887-8C39-C844-3EB4-B02CF5E741B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711390" y="3419021"/>
              <a:ext cx="2422168" cy="2422168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D393621-87A9-F37A-F16A-69543F111B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52847" y="1732435"/>
              <a:ext cx="1910256" cy="14629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814796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E6C2D-4D62-496F-F3DE-95030E55AE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3088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13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4" name="Group 3" descr="other, father, nmother, brother">
            <a:extLst>
              <a:ext uri="{FF2B5EF4-FFF2-40B4-BE49-F238E27FC236}">
                <a16:creationId xmlns:a16="http://schemas.microsoft.com/office/drawing/2014/main" id="{D0ED1D55-8946-A993-3F60-40DE560FFE88}"/>
              </a:ext>
            </a:extLst>
          </p:cNvPr>
          <p:cNvGrpSpPr/>
          <p:nvPr/>
        </p:nvGrpSpPr>
        <p:grpSpPr>
          <a:xfrm>
            <a:off x="285750" y="1783759"/>
            <a:ext cx="11906250" cy="3640797"/>
            <a:chOff x="285750" y="1783759"/>
            <a:chExt cx="11906250" cy="3640797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B5915A11-64F7-E362-1A4B-0F9955C40276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4164980"/>
              <a:ext cx="11906250" cy="1259576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mother        brother</a:t>
              </a:r>
              <a:endParaRPr lang="en-AU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F948DD26-653F-95E4-2720-50AF7FB905EC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1783759"/>
              <a:ext cx="11906250" cy="1259576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other           father</a:t>
              </a:r>
              <a:endParaRPr lang="en-AU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86847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E5BD0B-E140-5477-BE01-F8F9AA3D41B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3088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14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08D8FA-FE96-A24B-C1C6-457BC61E9ADE}"/>
              </a:ext>
            </a:extLst>
          </p:cNvPr>
          <p:cNvSpPr txBox="1">
            <a:spLocks/>
          </p:cNvSpPr>
          <p:nvPr/>
        </p:nvSpPr>
        <p:spPr>
          <a:xfrm>
            <a:off x="440714" y="1776240"/>
            <a:ext cx="11310572" cy="33055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58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My brother was playing rescue the toy with the other kids from the street. They were chatting and smiling while they stood outside. </a:t>
            </a:r>
            <a:endParaRPr lang="en-AU" sz="58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7794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935530F-870A-B513-EF82-108017879D6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35526"/>
            <a:ext cx="10515600" cy="1325563"/>
          </a:xfrm>
        </p:spPr>
        <p:txBody>
          <a:bodyPr>
            <a:normAutofit/>
          </a:bodyPr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15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473F7823-7FBA-6BB2-B000-1B045E7D1D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5525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636FF6-6F4F-360A-427A-483D0ED70DB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769598"/>
            <a:ext cx="8973832" cy="1571097"/>
          </a:xfrm>
        </p:spPr>
        <p:txBody>
          <a:bodyPr/>
          <a:lstStyle/>
          <a:p>
            <a:r>
              <a:rPr lang="en-US" sz="800">
                <a:solidFill>
                  <a:schemeClr val="bg2"/>
                </a:solidFill>
                <a:latin typeface="+mn-lt"/>
              </a:rPr>
              <a:t>Slide 16 End of review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918919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CD6A97-6D38-BE47-BD52-3F22E3E5AA6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800201"/>
            <a:ext cx="10106526" cy="625578"/>
          </a:xfrm>
        </p:spPr>
        <p:txBody>
          <a:bodyPr/>
          <a:lstStyle/>
          <a:p>
            <a:r>
              <a:rPr lang="en-US" sz="800" b="0">
                <a:solidFill>
                  <a:schemeClr val="bg2"/>
                </a:solidFill>
              </a:rPr>
              <a:t>Slide 17 Learning intention and success criteria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6F79CC-9A8A-3573-D4AA-5B324082BC90}"/>
              </a:ext>
            </a:extLst>
          </p:cNvPr>
          <p:cNvSpPr txBox="1"/>
          <p:nvPr/>
        </p:nvSpPr>
        <p:spPr>
          <a:xfrm>
            <a:off x="958516" y="3618909"/>
            <a:ext cx="752775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/>
              <a:t>I will know I have been successful if I can: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000"/>
              <a:t>read words with silent final e after v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000"/>
              <a:t>write words with silent final e after v.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95741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642214-0651-150E-7B6A-9A7FFCFBAA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05949C-749E-E80B-0589-8D1F55AF5CA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18</a:t>
            </a:r>
            <a:r>
              <a:rPr lang="en-AU" sz="800" baseline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 </a:t>
            </a:r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I do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0981E1ED-DBF1-1D41-391F-F5F1FB3DFDAD}"/>
              </a:ext>
            </a:extLst>
          </p:cNvPr>
          <p:cNvSpPr/>
          <p:nvPr/>
        </p:nvSpPr>
        <p:spPr>
          <a:xfrm>
            <a:off x="6528178" y="2441903"/>
            <a:ext cx="1590064" cy="1541931"/>
          </a:xfrm>
          <a:prstGeom prst="ellipse">
            <a:avLst/>
          </a:prstGeom>
          <a:solidFill>
            <a:srgbClr val="776AA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500">
                <a:latin typeface="Tenorite" panose="00000500000000000000" pitchFamily="2" charset="0"/>
              </a:rPr>
              <a:t>e</a:t>
            </a:r>
          </a:p>
          <a:p>
            <a:pPr algn="ctr"/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ED50EB8-7FB7-F652-EF51-1343DBB9D7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flipH="1">
            <a:off x="3823854" y="3983834"/>
            <a:ext cx="2892829" cy="0"/>
          </a:xfrm>
          <a:prstGeom prst="line">
            <a:avLst/>
          </a:prstGeom>
          <a:ln w="57150">
            <a:solidFill>
              <a:srgbClr val="776A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Graphic 10" descr="Mute speaker with solid fill">
            <a:extLst>
              <a:ext uri="{FF2B5EF4-FFF2-40B4-BE49-F238E27FC236}">
                <a16:creationId xmlns:a16="http://schemas.microsoft.com/office/drawing/2014/main" id="{E6A0E650-36B9-03DC-787C-3832FF2374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66010" y="3983834"/>
            <a:ext cx="914400" cy="914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896763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949DC9-0E6C-0386-D8DB-4D89837C07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9983C-B27C-C3D3-423B-126A2840F03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19 I do</a:t>
            </a:r>
          </a:p>
        </p:txBody>
      </p:sp>
      <p:grpSp>
        <p:nvGrpSpPr>
          <p:cNvPr id="16" name="Group 15" descr="the letter v in a squar tile, followed by the letter e in a circle tile">
            <a:extLst>
              <a:ext uri="{FF2B5EF4-FFF2-40B4-BE49-F238E27FC236}">
                <a16:creationId xmlns:a16="http://schemas.microsoft.com/office/drawing/2014/main" id="{64503E36-0D9A-B8D5-C9FA-C9E8FCD4E88E}"/>
              </a:ext>
            </a:extLst>
          </p:cNvPr>
          <p:cNvGrpSpPr/>
          <p:nvPr/>
        </p:nvGrpSpPr>
        <p:grpSpPr>
          <a:xfrm>
            <a:off x="5651660" y="2658034"/>
            <a:ext cx="3286552" cy="1541932"/>
            <a:chOff x="5834579" y="3190859"/>
            <a:chExt cx="3187064" cy="1541932"/>
          </a:xfrm>
        </p:grpSpPr>
        <p:sp>
          <p:nvSpPr>
            <p:cNvPr id="33" name="Rounded Rectangle 13">
              <a:extLst>
                <a:ext uri="{FF2B5EF4-FFF2-40B4-BE49-F238E27FC236}">
                  <a16:creationId xmlns:a16="http://schemas.microsoft.com/office/drawing/2014/main" id="{32D52931-2990-71C3-4CEA-DBFD0A5A517A}"/>
                </a:ext>
              </a:extLst>
            </p:cNvPr>
            <p:cNvSpPr/>
            <p:nvPr/>
          </p:nvSpPr>
          <p:spPr>
            <a:xfrm>
              <a:off x="5834579" y="3190860"/>
              <a:ext cx="1541931" cy="1541931"/>
            </a:xfrm>
            <a:prstGeom prst="roundRect">
              <a:avLst>
                <a:gd name="adj" fmla="val 8315"/>
              </a:avLst>
            </a:prstGeom>
            <a:solidFill>
              <a:srgbClr val="776AAA"/>
            </a:solidFill>
            <a:ln w="28575">
              <a:solidFill>
                <a:srgbClr val="776AAA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latin typeface="Tenorite" panose="00000500000000000000" pitchFamily="2" charset="0"/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4CAB8B22-FAAA-AA27-DE49-F68ECC834B4F}"/>
                </a:ext>
              </a:extLst>
            </p:cNvPr>
            <p:cNvSpPr/>
            <p:nvPr/>
          </p:nvSpPr>
          <p:spPr>
            <a:xfrm>
              <a:off x="7479712" y="3190859"/>
              <a:ext cx="1541931" cy="1541931"/>
            </a:xfrm>
            <a:prstGeom prst="ellipse">
              <a:avLst/>
            </a:prstGeom>
            <a:solidFill>
              <a:srgbClr val="776AA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500">
                  <a:latin typeface="Tenorite" panose="00000500000000000000" pitchFamily="2" charset="0"/>
                </a:rPr>
                <a:t>e</a:t>
              </a:r>
            </a:p>
            <a:p>
              <a:pPr algn="ctr"/>
              <a:endParaRPr lang="en-US"/>
            </a:p>
          </p:txBody>
        </p:sp>
      </p:grp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41927F2-A3E6-157B-F619-42EC7699CC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flipH="1">
            <a:off x="2610196" y="4199965"/>
            <a:ext cx="2892829" cy="0"/>
          </a:xfrm>
          <a:prstGeom prst="line">
            <a:avLst/>
          </a:prstGeom>
          <a:ln w="57150">
            <a:solidFill>
              <a:srgbClr val="776A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Graphic 2" descr="Mute speaker with solid fill">
            <a:extLst>
              <a:ext uri="{FF2B5EF4-FFF2-40B4-BE49-F238E27FC236}">
                <a16:creationId xmlns:a16="http://schemas.microsoft.com/office/drawing/2014/main" id="{458CAAEC-439E-A836-FAA3-A12E921AA5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85980" y="4199965"/>
            <a:ext cx="914400" cy="9144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A6DCC46-EC75-0ADC-427F-D2BBF00A7C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785916" y="2337917"/>
            <a:ext cx="1321551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500">
                <a:solidFill>
                  <a:schemeClr val="bg1"/>
                </a:solidFill>
                <a:latin typeface="Tenorite" panose="00000500000000000000" pitchFamily="2" charset="0"/>
              </a:rPr>
              <a:t>v</a:t>
            </a:r>
            <a:endParaRPr lang="en-US" sz="900">
              <a:solidFill>
                <a:schemeClr val="bg1"/>
              </a:solidFill>
              <a:latin typeface="Tenorite" panose="00000500000000000000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8744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703F5-54EA-1A0D-EF89-8E5768C88B9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2413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 Review</a:t>
            </a:r>
            <a:r>
              <a:rPr lang="en-US" sz="800" kern="1200" baseline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 You do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FCDCCE-0507-9B09-EEA5-9C85FF6878C8}"/>
              </a:ext>
            </a:extLst>
          </p:cNvPr>
          <p:cNvSpPr txBox="1">
            <a:spLocks/>
          </p:cNvSpPr>
          <p:nvPr/>
        </p:nvSpPr>
        <p:spPr>
          <a:xfrm>
            <a:off x="0" y="533264"/>
            <a:ext cx="12192000" cy="165814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0">
                <a:solidFill>
                  <a:srgbClr val="4557AD"/>
                </a:solidFill>
                <a:latin typeface="Tenorite" pitchFamily="2" charset="0"/>
                <a:cs typeface="Arial"/>
              </a:rPr>
              <a:t> </a:t>
            </a:r>
            <a:r>
              <a:rPr lang="en-US" sz="11000" err="1">
                <a:solidFill>
                  <a:srgbClr val="4557AD"/>
                </a:solidFill>
                <a:latin typeface="Tenorite" pitchFamily="2" charset="0"/>
                <a:cs typeface="Arial"/>
              </a:rPr>
              <a:t>ue</a:t>
            </a:r>
            <a:endParaRPr lang="en-AU" sz="11000">
              <a:solidFill>
                <a:srgbClr val="4557AD"/>
              </a:solidFill>
              <a:latin typeface="Tenorite" pitchFamily="2" charset="0"/>
              <a:cs typeface="Arial"/>
            </a:endParaRPr>
          </a:p>
        </p:txBody>
      </p:sp>
      <p:pic>
        <p:nvPicPr>
          <p:cNvPr id="5" name="Graphic 4" descr="A statue of a person on a horse">
            <a:extLst>
              <a:ext uri="{FF2B5EF4-FFF2-40B4-BE49-F238E27FC236}">
                <a16:creationId xmlns:a16="http://schemas.microsoft.com/office/drawing/2014/main" id="{07A29F01-1837-0D8E-BACC-8FA43F809A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4946553" y="2321926"/>
            <a:ext cx="2466652" cy="246665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266E823-E465-6815-53A0-71FE41685DC3}"/>
              </a:ext>
            </a:extLst>
          </p:cNvPr>
          <p:cNvSpPr txBox="1"/>
          <p:nvPr/>
        </p:nvSpPr>
        <p:spPr>
          <a:xfrm>
            <a:off x="1" y="5023296"/>
            <a:ext cx="1219199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The stat</a:t>
            </a:r>
            <a:r>
              <a:rPr lang="en-US" sz="5400" u="sng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ue</a:t>
            </a:r>
            <a:r>
              <a:rPr lang="en-US" sz="5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is bl</a:t>
            </a:r>
            <a:r>
              <a:rPr lang="en-US" sz="5400" u="sng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ue</a:t>
            </a:r>
            <a:endParaRPr lang="en-AU" sz="5400" u="sng">
              <a:solidFill>
                <a:srgbClr val="4557AD"/>
              </a:solidFill>
            </a:endParaRPr>
          </a:p>
        </p:txBody>
      </p:sp>
      <p:sp>
        <p:nvSpPr>
          <p:cNvPr id="6" name="Rounded Rectangle 3">
            <a:extLst>
              <a:ext uri="{FF2B5EF4-FFF2-40B4-BE49-F238E27FC236}">
                <a16:creationId xmlns:a16="http://schemas.microsoft.com/office/drawing/2014/main" id="{894AF08E-4B9D-1104-C40E-4F5C9538DB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608599" y="2002954"/>
            <a:ext cx="7142561" cy="4140403"/>
          </a:xfrm>
          <a:prstGeom prst="roundRect">
            <a:avLst>
              <a:gd name="adj" fmla="val 2269"/>
            </a:avLst>
          </a:prstGeom>
          <a:noFill/>
          <a:ln w="38100">
            <a:solidFill>
              <a:srgbClr val="E8E9E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92209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2C2676-F486-DED9-1D2A-6BC9D09BD2C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20 I do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CF046DF2-1952-2CF4-B658-2BE0B32E0A0A}"/>
              </a:ext>
            </a:extLst>
          </p:cNvPr>
          <p:cNvSpPr txBox="1">
            <a:spLocks/>
          </p:cNvSpPr>
          <p:nvPr/>
        </p:nvSpPr>
        <p:spPr>
          <a:xfrm>
            <a:off x="228377" y="2621086"/>
            <a:ext cx="12515306" cy="14219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6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solve</a:t>
            </a:r>
            <a:endParaRPr lang="en-AU" sz="96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Graphic 2" descr="Mute speaker with solid fill">
            <a:extLst>
              <a:ext uri="{FF2B5EF4-FFF2-40B4-BE49-F238E27FC236}">
                <a16:creationId xmlns:a16="http://schemas.microsoft.com/office/drawing/2014/main" id="{62D73F9E-4F97-2930-1789-1B4200DA27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586764" y="3705293"/>
            <a:ext cx="366749" cy="3667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899598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875CD5-1CC4-AC4F-DBD1-359312D0CA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164D55-DEF5-5345-2355-7CC0FDDF89F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21 I do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A401834-F04B-2549-6DB7-ADC161553FFA}"/>
              </a:ext>
            </a:extLst>
          </p:cNvPr>
          <p:cNvSpPr txBox="1">
            <a:spLocks/>
          </p:cNvSpPr>
          <p:nvPr/>
        </p:nvSpPr>
        <p:spPr>
          <a:xfrm>
            <a:off x="228377" y="2621086"/>
            <a:ext cx="12515306" cy="14219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6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solve     olive</a:t>
            </a:r>
            <a:endParaRPr lang="en-AU" sz="96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Graphic 5" descr="Mute speaker with solid fill">
            <a:extLst>
              <a:ext uri="{FF2B5EF4-FFF2-40B4-BE49-F238E27FC236}">
                <a16:creationId xmlns:a16="http://schemas.microsoft.com/office/drawing/2014/main" id="{70ED3F26-3AC5-44C2-B1AC-2C3051B73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586764" y="3705293"/>
            <a:ext cx="366749" cy="366749"/>
          </a:xfrm>
          <a:prstGeom prst="rect">
            <a:avLst/>
          </a:prstGeom>
        </p:spPr>
      </p:pic>
      <p:pic>
        <p:nvPicPr>
          <p:cNvPr id="7" name="Graphic 6" descr="Mute speaker with solid fill">
            <a:extLst>
              <a:ext uri="{FF2B5EF4-FFF2-40B4-BE49-F238E27FC236}">
                <a16:creationId xmlns:a16="http://schemas.microsoft.com/office/drawing/2014/main" id="{42DC2494-0916-FE21-BEFB-BFE4F7AD57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25275" y="3705293"/>
            <a:ext cx="366749" cy="3667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578680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A772613-7AE6-1E2F-66DD-AD00040D123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22 I do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D959E3C-D8C6-93AE-B2B2-3E5C53A5C678}"/>
              </a:ext>
            </a:extLst>
          </p:cNvPr>
          <p:cNvSpPr txBox="1">
            <a:spLocks/>
          </p:cNvSpPr>
          <p:nvPr/>
        </p:nvSpPr>
        <p:spPr>
          <a:xfrm>
            <a:off x="228377" y="2621086"/>
            <a:ext cx="12515306" cy="14219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6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solve    olive    forgive </a:t>
            </a:r>
            <a:endParaRPr lang="en-AU" sz="96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Graphic 3" descr="Mute speaker with solid fill">
            <a:extLst>
              <a:ext uri="{FF2B5EF4-FFF2-40B4-BE49-F238E27FC236}">
                <a16:creationId xmlns:a16="http://schemas.microsoft.com/office/drawing/2014/main" id="{9D0366D0-DA91-07CA-7417-72000AAB82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586764" y="3705293"/>
            <a:ext cx="366749" cy="366749"/>
          </a:xfrm>
          <a:prstGeom prst="rect">
            <a:avLst/>
          </a:prstGeom>
        </p:spPr>
      </p:pic>
      <p:pic>
        <p:nvPicPr>
          <p:cNvPr id="5" name="Graphic 4" descr="Mute speaker with solid fill">
            <a:extLst>
              <a:ext uri="{FF2B5EF4-FFF2-40B4-BE49-F238E27FC236}">
                <a16:creationId xmlns:a16="http://schemas.microsoft.com/office/drawing/2014/main" id="{CD6EB5D2-080D-3997-3FD2-778163F459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302655" y="3705293"/>
            <a:ext cx="366749" cy="366749"/>
          </a:xfrm>
          <a:prstGeom prst="rect">
            <a:avLst/>
          </a:prstGeom>
        </p:spPr>
      </p:pic>
      <p:pic>
        <p:nvPicPr>
          <p:cNvPr id="6" name="Graphic 5" descr="Mute speaker with solid fill">
            <a:extLst>
              <a:ext uri="{FF2B5EF4-FFF2-40B4-BE49-F238E27FC236}">
                <a16:creationId xmlns:a16="http://schemas.microsoft.com/office/drawing/2014/main" id="{3BF03A13-7B41-3041-5832-E021202642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57450" y="3705293"/>
            <a:ext cx="366749" cy="3667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35413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BBD866-CC82-4830-10B3-2B8C4E7A0C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1BD9CDF-E296-8838-D5DC-434369B739E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23 I do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5370AEE-C98E-5C65-FC33-2DF4180C09B3}"/>
              </a:ext>
            </a:extLst>
          </p:cNvPr>
          <p:cNvSpPr txBox="1">
            <a:spLocks/>
          </p:cNvSpPr>
          <p:nvPr/>
        </p:nvSpPr>
        <p:spPr>
          <a:xfrm>
            <a:off x="228377" y="2621086"/>
            <a:ext cx="11597863" cy="14219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6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live</a:t>
            </a:r>
            <a:endParaRPr lang="en-AU" sz="96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Graphic 4" descr="Mute speaker with solid fill">
            <a:extLst>
              <a:ext uri="{FF2B5EF4-FFF2-40B4-BE49-F238E27FC236}">
                <a16:creationId xmlns:a16="http://schemas.microsoft.com/office/drawing/2014/main" id="{6964E259-32A5-59B3-9A82-394D298460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03355" y="3706745"/>
            <a:ext cx="366749" cy="3667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550582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B473A60-D45B-1D81-BDB0-F0FAD897DBE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24 We do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9847EF58-5416-E2BD-3811-FFD8234C5D53}"/>
              </a:ext>
            </a:extLst>
          </p:cNvPr>
          <p:cNvSpPr txBox="1">
            <a:spLocks/>
          </p:cNvSpPr>
          <p:nvPr/>
        </p:nvSpPr>
        <p:spPr>
          <a:xfrm>
            <a:off x="228377" y="2621086"/>
            <a:ext cx="12515306" cy="14219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6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have</a:t>
            </a:r>
            <a:endParaRPr lang="en-AU" sz="96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Graphic 3" descr="Mute speaker with solid fill">
            <a:extLst>
              <a:ext uri="{FF2B5EF4-FFF2-40B4-BE49-F238E27FC236}">
                <a16:creationId xmlns:a16="http://schemas.microsoft.com/office/drawing/2014/main" id="{B8BDDF99-AB7B-0A53-7DB2-38B24A2CB4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412592" y="3705293"/>
            <a:ext cx="366749" cy="3667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018842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FDD992-9F6D-7FD4-FDC7-AB6F828F51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4F12C7-5454-45CA-466C-52F4C5A7835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25 We do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630FB4-2CD7-1A17-3EDC-90E968541C9B}"/>
              </a:ext>
            </a:extLst>
          </p:cNvPr>
          <p:cNvSpPr txBox="1">
            <a:spLocks/>
          </p:cNvSpPr>
          <p:nvPr/>
        </p:nvSpPr>
        <p:spPr>
          <a:xfrm>
            <a:off x="228377" y="2621086"/>
            <a:ext cx="12515306" cy="14219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6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have   groove</a:t>
            </a:r>
            <a:endParaRPr lang="en-AU" sz="96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Graphic 3" descr="Mute speaker with solid fill">
            <a:extLst>
              <a:ext uri="{FF2B5EF4-FFF2-40B4-BE49-F238E27FC236}">
                <a16:creationId xmlns:a16="http://schemas.microsoft.com/office/drawing/2014/main" id="{062CBA9E-7902-CBC4-83FF-5F98989D09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412592" y="3705293"/>
            <a:ext cx="366749" cy="366749"/>
          </a:xfrm>
          <a:prstGeom prst="rect">
            <a:avLst/>
          </a:prstGeom>
        </p:spPr>
      </p:pic>
      <p:pic>
        <p:nvPicPr>
          <p:cNvPr id="5" name="Graphic 4" descr="Mute speaker with solid fill">
            <a:extLst>
              <a:ext uri="{FF2B5EF4-FFF2-40B4-BE49-F238E27FC236}">
                <a16:creationId xmlns:a16="http://schemas.microsoft.com/office/drawing/2014/main" id="{A5B688CC-018A-4F7F-CA3C-4B7760B86A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99590" y="3705293"/>
            <a:ext cx="366749" cy="3667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607146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C799C5-E9E7-95A3-29E3-DD4F03743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6BA64-76A1-7277-1BE1-922445970A7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26 We do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285F368-CE64-1606-0DD3-084647C7663C}"/>
              </a:ext>
            </a:extLst>
          </p:cNvPr>
          <p:cNvSpPr txBox="1">
            <a:spLocks/>
          </p:cNvSpPr>
          <p:nvPr/>
        </p:nvSpPr>
        <p:spPr>
          <a:xfrm>
            <a:off x="228377" y="2621086"/>
            <a:ext cx="12515306" cy="14219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6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have   groove   involve </a:t>
            </a:r>
            <a:endParaRPr lang="en-AU" sz="96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Graphic 4" descr="Mute speaker with solid fill">
            <a:extLst>
              <a:ext uri="{FF2B5EF4-FFF2-40B4-BE49-F238E27FC236}">
                <a16:creationId xmlns:a16="http://schemas.microsoft.com/office/drawing/2014/main" id="{09B20D59-8940-C66D-21C4-0297E3CC3A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412592" y="3705293"/>
            <a:ext cx="366749" cy="366749"/>
          </a:xfrm>
          <a:prstGeom prst="rect">
            <a:avLst/>
          </a:prstGeom>
        </p:spPr>
      </p:pic>
      <p:pic>
        <p:nvPicPr>
          <p:cNvPr id="7" name="Graphic 6" descr="Mute speaker with solid fill">
            <a:extLst>
              <a:ext uri="{FF2B5EF4-FFF2-40B4-BE49-F238E27FC236}">
                <a16:creationId xmlns:a16="http://schemas.microsoft.com/office/drawing/2014/main" id="{4DFCC3F0-FE10-0A01-2DD7-E214168F65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99590" y="3705293"/>
            <a:ext cx="366749" cy="366749"/>
          </a:xfrm>
          <a:prstGeom prst="rect">
            <a:avLst/>
          </a:prstGeom>
        </p:spPr>
      </p:pic>
      <p:pic>
        <p:nvPicPr>
          <p:cNvPr id="8" name="Graphic 7" descr="Mute speaker with solid fill">
            <a:extLst>
              <a:ext uri="{FF2B5EF4-FFF2-40B4-BE49-F238E27FC236}">
                <a16:creationId xmlns:a16="http://schemas.microsoft.com/office/drawing/2014/main" id="{7D03CA08-E80D-E3A1-CC07-BEEEAE0DC2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534820" y="3705293"/>
            <a:ext cx="366749" cy="3667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217908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83D7C0-4C78-B5AE-8607-9F6D05125E5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27 I do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6DA612F-AF68-9DFF-474A-1572DC4C5A9F}"/>
              </a:ext>
            </a:extLst>
          </p:cNvPr>
          <p:cNvSpPr txBox="1"/>
          <p:nvPr/>
        </p:nvSpPr>
        <p:spPr>
          <a:xfrm>
            <a:off x="1054786" y="2172401"/>
            <a:ext cx="271420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>
                <a:latin typeface="Arial Rounded MT Bold" panose="020F0704030504030204" pitchFamily="34" charset="0"/>
              </a:rPr>
              <a:t>12</a:t>
            </a:r>
            <a:endParaRPr lang="en-AU" sz="2400">
              <a:latin typeface="Arial Rounded MT Bold" panose="020F07040305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19027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0E4E46-03F1-34D9-890B-0C741F083C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F38585-3249-A51C-6E9A-A92D1DAA7F7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28 I do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42ACD6A-AE67-9E93-FE46-BC1217A28935}"/>
              </a:ext>
            </a:extLst>
          </p:cNvPr>
          <p:cNvSpPr txBox="1"/>
          <p:nvPr/>
        </p:nvSpPr>
        <p:spPr>
          <a:xfrm>
            <a:off x="1054786" y="2172401"/>
            <a:ext cx="271420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>
                <a:latin typeface="Arial Rounded MT Bold" panose="020F0704030504030204" pitchFamily="34" charset="0"/>
              </a:rPr>
              <a:t>12</a:t>
            </a:r>
            <a:endParaRPr lang="en-AU" sz="2400">
              <a:latin typeface="Arial Rounded MT Bold" panose="020F0704030504030204" pitchFamily="34" charset="0"/>
            </a:endParaRPr>
          </a:p>
        </p:txBody>
      </p:sp>
      <p:pic>
        <p:nvPicPr>
          <p:cNvPr id="6" name="Picture 5" descr="active">
            <a:extLst>
              <a:ext uri="{FF2B5EF4-FFF2-40B4-BE49-F238E27FC236}">
                <a16:creationId xmlns:a16="http://schemas.microsoft.com/office/drawing/2014/main" id="{F67DC722-5521-D24F-715D-D000BF7314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92261" y="2225261"/>
            <a:ext cx="2407477" cy="240747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6927451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9863A4-6F45-01B9-CD88-7DD85DE9F1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6A5E14-A912-995F-F1C2-D174DAB549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29 I do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ADD620-F7DB-C555-041B-7153780F9134}"/>
              </a:ext>
            </a:extLst>
          </p:cNvPr>
          <p:cNvSpPr txBox="1"/>
          <p:nvPr/>
        </p:nvSpPr>
        <p:spPr>
          <a:xfrm>
            <a:off x="1054786" y="2172401"/>
            <a:ext cx="271420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>
                <a:latin typeface="Arial Rounded MT Bold" panose="020F0704030504030204" pitchFamily="34" charset="0"/>
              </a:rPr>
              <a:t>12</a:t>
            </a:r>
            <a:endParaRPr lang="en-AU" sz="2400">
              <a:latin typeface="Arial Rounded MT Bold" panose="020F0704030504030204" pitchFamily="34" charset="0"/>
            </a:endParaRPr>
          </a:p>
        </p:txBody>
      </p:sp>
      <p:pic>
        <p:nvPicPr>
          <p:cNvPr id="6" name="Picture 5" descr="active">
            <a:extLst>
              <a:ext uri="{FF2B5EF4-FFF2-40B4-BE49-F238E27FC236}">
                <a16:creationId xmlns:a16="http://schemas.microsoft.com/office/drawing/2014/main" id="{00C191A9-1186-6258-D776-BF0C3D1901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13889" y="2225260"/>
            <a:ext cx="2407477" cy="2407477"/>
          </a:xfrm>
          <a:prstGeom prst="rect">
            <a:avLst/>
          </a:prstGeom>
        </p:spPr>
      </p:pic>
      <p:pic>
        <p:nvPicPr>
          <p:cNvPr id="7" name="Picture 6" descr="solve">
            <a:extLst>
              <a:ext uri="{FF2B5EF4-FFF2-40B4-BE49-F238E27FC236}">
                <a16:creationId xmlns:a16="http://schemas.microsoft.com/office/drawing/2014/main" id="{E92AE5A9-D19A-6024-D697-F64EC477D0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94907" y="2118911"/>
            <a:ext cx="2620176" cy="262017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879189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703F5-54EA-1A0D-EF89-8E5768C88B9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2413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 Review You do</a:t>
            </a:r>
            <a:endParaRPr lang="en-AU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C4DCAEF-23C0-1E10-9230-2AE4FCBC9784}"/>
              </a:ext>
            </a:extLst>
          </p:cNvPr>
          <p:cNvSpPr txBox="1">
            <a:spLocks/>
          </p:cNvSpPr>
          <p:nvPr/>
        </p:nvSpPr>
        <p:spPr>
          <a:xfrm>
            <a:off x="0" y="533264"/>
            <a:ext cx="12192000" cy="165814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0">
                <a:solidFill>
                  <a:srgbClr val="4557AD"/>
                </a:solidFill>
                <a:latin typeface="Tenorite" pitchFamily="2" charset="0"/>
                <a:cs typeface="Arial"/>
              </a:rPr>
              <a:t> </a:t>
            </a:r>
            <a:r>
              <a:rPr lang="en-US" sz="11000" err="1">
                <a:solidFill>
                  <a:srgbClr val="4557AD"/>
                </a:solidFill>
                <a:latin typeface="Tenorite" pitchFamily="2" charset="0"/>
                <a:cs typeface="Arial"/>
              </a:rPr>
              <a:t>oo</a:t>
            </a:r>
            <a:endParaRPr lang="en-AU" sz="11000">
              <a:solidFill>
                <a:srgbClr val="4557AD"/>
              </a:solidFill>
              <a:latin typeface="Tenorite" pitchFamily="2" charset="0"/>
              <a:cs typeface="Arial"/>
            </a:endParaRPr>
          </a:p>
        </p:txBody>
      </p:sp>
      <p:pic>
        <p:nvPicPr>
          <p:cNvPr id="6" name="Graphic 5" descr="A bowl of food with a thumbs up in front of it">
            <a:extLst>
              <a:ext uri="{FF2B5EF4-FFF2-40B4-BE49-F238E27FC236}">
                <a16:creationId xmlns:a16="http://schemas.microsoft.com/office/drawing/2014/main" id="{70CB3F46-0ED5-F06B-81F8-5DD17FFE0E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023102" y="2372036"/>
            <a:ext cx="2313553" cy="229455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44C6B4F-AA75-55A2-3AF9-71267EA498BA}"/>
              </a:ext>
            </a:extLst>
          </p:cNvPr>
          <p:cNvSpPr txBox="1"/>
          <p:nvPr/>
        </p:nvSpPr>
        <p:spPr>
          <a:xfrm>
            <a:off x="1" y="5023296"/>
            <a:ext cx="1219199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F</a:t>
            </a:r>
            <a:r>
              <a:rPr lang="en-US" sz="5400" u="sng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oo</a:t>
            </a:r>
            <a:r>
              <a:rPr lang="en-US" sz="5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d is g</a:t>
            </a:r>
            <a:r>
              <a:rPr lang="en-US" sz="5400" u="sng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oo</a:t>
            </a:r>
            <a:r>
              <a:rPr lang="en-US" sz="5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d</a:t>
            </a:r>
            <a:endParaRPr lang="en-AU" sz="5400" u="sng">
              <a:solidFill>
                <a:srgbClr val="4557AD"/>
              </a:solidFill>
            </a:endParaRPr>
          </a:p>
        </p:txBody>
      </p:sp>
      <p:sp>
        <p:nvSpPr>
          <p:cNvPr id="10" name="Rounded Rectangle 3">
            <a:extLst>
              <a:ext uri="{FF2B5EF4-FFF2-40B4-BE49-F238E27FC236}">
                <a16:creationId xmlns:a16="http://schemas.microsoft.com/office/drawing/2014/main" id="{6B4C7CBB-C955-12E5-096A-1B01C655EA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608599" y="2002954"/>
            <a:ext cx="7142561" cy="4140403"/>
          </a:xfrm>
          <a:prstGeom prst="roundRect">
            <a:avLst>
              <a:gd name="adj" fmla="val 2269"/>
            </a:avLst>
          </a:prstGeom>
          <a:noFill/>
          <a:ln w="38100">
            <a:solidFill>
              <a:srgbClr val="E8E9E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380283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E8EB1C-0FCA-DA4D-25B9-8BAC6D02578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30 We do</a:t>
            </a:r>
          </a:p>
        </p:txBody>
      </p:sp>
      <p:pic>
        <p:nvPicPr>
          <p:cNvPr id="3" name="Picture 2" descr="live">
            <a:extLst>
              <a:ext uri="{FF2B5EF4-FFF2-40B4-BE49-F238E27FC236}">
                <a16:creationId xmlns:a16="http://schemas.microsoft.com/office/drawing/2014/main" id="{F7209F1D-F58F-06A7-2009-2CA536AE51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7896" y="2127774"/>
            <a:ext cx="2602452" cy="260245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9424273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7EB709-619F-D588-E314-46804DDB931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31 We do</a:t>
            </a:r>
          </a:p>
        </p:txBody>
      </p:sp>
      <p:pic>
        <p:nvPicPr>
          <p:cNvPr id="4" name="Picture 3" descr="live">
            <a:extLst>
              <a:ext uri="{FF2B5EF4-FFF2-40B4-BE49-F238E27FC236}">
                <a16:creationId xmlns:a16="http://schemas.microsoft.com/office/drawing/2014/main" id="{C0A6F058-C555-FC00-0F69-7967794B09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7896" y="2127774"/>
            <a:ext cx="2602452" cy="2602452"/>
          </a:xfrm>
          <a:prstGeom prst="rect">
            <a:avLst/>
          </a:prstGeom>
        </p:spPr>
      </p:pic>
      <p:pic>
        <p:nvPicPr>
          <p:cNvPr id="3" name="Picture 2" descr="olive">
            <a:extLst>
              <a:ext uri="{FF2B5EF4-FFF2-40B4-BE49-F238E27FC236}">
                <a16:creationId xmlns:a16="http://schemas.microsoft.com/office/drawing/2014/main" id="{D9147D39-885C-F8E8-D495-3BE51C6B02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11006" y="2044005"/>
            <a:ext cx="2769988" cy="276998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475971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CCFAC5-27A4-4986-FE03-911AE5A340E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32 We do</a:t>
            </a:r>
          </a:p>
        </p:txBody>
      </p:sp>
      <p:pic>
        <p:nvPicPr>
          <p:cNvPr id="7" name="Picture 6" descr="live">
            <a:extLst>
              <a:ext uri="{FF2B5EF4-FFF2-40B4-BE49-F238E27FC236}">
                <a16:creationId xmlns:a16="http://schemas.microsoft.com/office/drawing/2014/main" id="{F1E097EE-5BFC-A591-7E5A-0FAC853DC6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7896" y="2127774"/>
            <a:ext cx="2602452" cy="2602452"/>
          </a:xfrm>
          <a:prstGeom prst="rect">
            <a:avLst/>
          </a:prstGeom>
        </p:spPr>
      </p:pic>
      <p:pic>
        <p:nvPicPr>
          <p:cNvPr id="4" name="Picture 3" descr="olive">
            <a:extLst>
              <a:ext uri="{FF2B5EF4-FFF2-40B4-BE49-F238E27FC236}">
                <a16:creationId xmlns:a16="http://schemas.microsoft.com/office/drawing/2014/main" id="{2F35E3C6-DA54-76B3-E9B2-362FF9266C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11006" y="2044005"/>
            <a:ext cx="2769988" cy="2769988"/>
          </a:xfrm>
          <a:prstGeom prst="rect">
            <a:avLst/>
          </a:prstGeom>
        </p:spPr>
      </p:pic>
      <p:pic>
        <p:nvPicPr>
          <p:cNvPr id="5" name="Picture 4" descr="sleeve">
            <a:extLst>
              <a:ext uri="{FF2B5EF4-FFF2-40B4-BE49-F238E27FC236}">
                <a16:creationId xmlns:a16="http://schemas.microsoft.com/office/drawing/2014/main" id="{EB488D69-9BDF-B3F5-602F-FB4DD29AC8C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88978" y="2426203"/>
            <a:ext cx="3024875" cy="200559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7230240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8DCE52-31F5-0B19-2D25-281A1EFD2E8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33 I do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BB709E-FAFA-4042-B81F-6F4C8A4973C7}"/>
              </a:ext>
            </a:extLst>
          </p:cNvPr>
          <p:cNvSpPr txBox="1">
            <a:spLocks/>
          </p:cNvSpPr>
          <p:nvPr/>
        </p:nvSpPr>
        <p:spPr>
          <a:xfrm>
            <a:off x="285750" y="1754791"/>
            <a:ext cx="11906250" cy="367395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US" sz="7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We were very active when we cleaned the car. We had to give it a good scrub and </a:t>
            </a:r>
          </a:p>
          <a:p>
            <a:pPr algn="l">
              <a:lnSpc>
                <a:spcPct val="80000"/>
              </a:lnSpc>
            </a:pPr>
            <a:r>
              <a:rPr lang="en-US" sz="7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then leave it to dry. </a:t>
            </a:r>
            <a:endParaRPr lang="en-AU" sz="7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141296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3A575BF-7788-3973-A1B1-328316FAE93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34 We</a:t>
            </a:r>
            <a:r>
              <a:rPr lang="en-AU" sz="800" baseline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 do</a:t>
            </a:r>
            <a:endParaRPr lang="en-AU" sz="800">
              <a:solidFill>
                <a:schemeClr val="accent3">
                  <a:lumMod val="20000"/>
                  <a:lumOff val="80000"/>
                </a:schemeClr>
              </a:solidFill>
              <a:latin typeface="+mn-lt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637D744-1307-77B6-78C2-1DDC4DC0F41E}"/>
              </a:ext>
            </a:extLst>
          </p:cNvPr>
          <p:cNvSpPr txBox="1">
            <a:spLocks/>
          </p:cNvSpPr>
          <p:nvPr/>
        </p:nvSpPr>
        <p:spPr>
          <a:xfrm>
            <a:off x="285750" y="1790394"/>
            <a:ext cx="11906250" cy="354571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GB" sz="7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I have to solve a tricky problem. “I will give it a go and I will not leave until it is done,” I said.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903065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3782BB5-0EEC-D641-453A-67D67A2F52E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35 I do</a:t>
            </a:r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1B533230-13DD-C044-B1B8-049E4B22CF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0912960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0249CA-AF16-0E21-84C1-C3EA09C8155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36</a:t>
            </a:r>
            <a:r>
              <a:rPr lang="en-AU" sz="800" baseline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 We do</a:t>
            </a:r>
            <a:endParaRPr lang="en-AU" sz="800">
              <a:solidFill>
                <a:schemeClr val="accent3">
                  <a:lumMod val="20000"/>
                  <a:lumOff val="80000"/>
                </a:schemeClr>
              </a:solidFill>
              <a:latin typeface="+mn-lt"/>
            </a:endParaRPr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4FD4182A-6CFD-6247-8FC2-1AB2AA7FC3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9985056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CF5FBE8-A9D2-7890-AE7A-FAD156049EF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37 Check for</a:t>
            </a:r>
            <a:r>
              <a:rPr lang="en-AU" sz="800" baseline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 understanding</a:t>
            </a:r>
            <a:endParaRPr lang="en-AU" sz="800">
              <a:solidFill>
                <a:schemeClr val="accent3">
                  <a:lumMod val="20000"/>
                  <a:lumOff val="80000"/>
                </a:schemeClr>
              </a:solidFill>
              <a:latin typeface="+mn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14F17CC-34F0-5F43-A747-B3919DAC7160}"/>
              </a:ext>
            </a:extLst>
          </p:cNvPr>
          <p:cNvSpPr txBox="1"/>
          <p:nvPr/>
        </p:nvSpPr>
        <p:spPr>
          <a:xfrm>
            <a:off x="293682" y="2490135"/>
            <a:ext cx="318188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b="1">
                <a:solidFill>
                  <a:srgbClr val="4857A6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 can…</a:t>
            </a:r>
            <a:endParaRPr lang="en-AU" sz="6500" b="1">
              <a:solidFill>
                <a:srgbClr val="4857A6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4364FCCC-3045-ED42-BBF6-6789C6A4CF1E}"/>
              </a:ext>
            </a:extLst>
          </p:cNvPr>
          <p:cNvSpPr txBox="1">
            <a:spLocks/>
          </p:cNvSpPr>
          <p:nvPr/>
        </p:nvSpPr>
        <p:spPr>
          <a:xfrm>
            <a:off x="5209186" y="2768245"/>
            <a:ext cx="2462803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read a word</a:t>
            </a: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17E4CE3F-6B29-2B49-8731-61EB6323A106}"/>
              </a:ext>
            </a:extLst>
          </p:cNvPr>
          <p:cNvSpPr txBox="1">
            <a:spLocks/>
          </p:cNvSpPr>
          <p:nvPr/>
        </p:nvSpPr>
        <p:spPr>
          <a:xfrm>
            <a:off x="5440641" y="3590494"/>
            <a:ext cx="2259493" cy="217700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4400">
                <a:solidFill>
                  <a:srgbClr val="4557AD"/>
                </a:solidFill>
                <a:latin typeface="Tenorite" pitchFamily="2" charset="0"/>
                <a:cs typeface="Arial"/>
              </a:rPr>
              <a:t>twelve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4400">
                <a:solidFill>
                  <a:srgbClr val="4557AD"/>
                </a:solidFill>
                <a:latin typeface="Tenorite" pitchFamily="2" charset="0"/>
                <a:cs typeface="Arial"/>
              </a:rPr>
              <a:t>solve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4400">
                <a:solidFill>
                  <a:srgbClr val="4557AD"/>
                </a:solidFill>
                <a:latin typeface="Tenorite" pitchFamily="2" charset="0"/>
                <a:cs typeface="Arial"/>
              </a:rPr>
              <a:t>forgive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B073B2B4-61AC-664F-825F-CA46D5433F51}"/>
              </a:ext>
            </a:extLst>
          </p:cNvPr>
          <p:cNvSpPr txBox="1">
            <a:spLocks/>
          </p:cNvSpPr>
          <p:nvPr/>
        </p:nvSpPr>
        <p:spPr>
          <a:xfrm>
            <a:off x="8414771" y="2768245"/>
            <a:ext cx="2366887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write a word</a:t>
            </a: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557B97B-BC56-BBE8-E466-37E4FA8611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198348" y="1797839"/>
            <a:ext cx="800799" cy="590023"/>
            <a:chOff x="10096546" y="1900112"/>
            <a:chExt cx="800799" cy="590023"/>
          </a:xfrm>
          <a:solidFill>
            <a:schemeClr val="bg2"/>
          </a:solidFill>
        </p:grpSpPr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A363734B-AABF-5E43-B240-CB56DB1BD6BC}"/>
                </a:ext>
              </a:extLst>
            </p:cNvPr>
            <p:cNvSpPr/>
            <p:nvPr userDrawn="1"/>
          </p:nvSpPr>
          <p:spPr>
            <a:xfrm>
              <a:off x="10096546" y="1900112"/>
              <a:ext cx="800799" cy="590023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6" name="Graphic 25" descr="Pencil outline">
              <a:extLst>
                <a:ext uri="{FF2B5EF4-FFF2-40B4-BE49-F238E27FC236}">
                  <a16:creationId xmlns:a16="http://schemas.microsoft.com/office/drawing/2014/main" id="{B4F359A2-CBC5-E941-8F66-CC771AE6FE9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272621" y="1964946"/>
              <a:ext cx="447584" cy="447584"/>
            </a:xfrm>
            <a:prstGeom prst="rect">
              <a:avLst/>
            </a:prstGeom>
          </p:spPr>
        </p:pic>
      </p:grp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39FD4883-D300-764A-83C3-3C5B7C00CB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040188" y="1827635"/>
            <a:ext cx="800799" cy="590023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A3D84708-6DF4-C94A-AEB4-5E35ACA4E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149352" y="1827635"/>
            <a:ext cx="598492" cy="598492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D55D0BDF-AAF6-7942-A364-2A4C7D9563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 flipH="1">
            <a:off x="-418788" y="1134428"/>
            <a:ext cx="4588192" cy="4588192"/>
          </a:xfrm>
          <a:prstGeom prst="rect">
            <a:avLst/>
          </a:prstGeom>
        </p:spPr>
      </p:pic>
      <p:pic>
        <p:nvPicPr>
          <p:cNvPr id="10" name="Picture 9" descr="give">
            <a:extLst>
              <a:ext uri="{FF2B5EF4-FFF2-40B4-BE49-F238E27FC236}">
                <a16:creationId xmlns:a16="http://schemas.microsoft.com/office/drawing/2014/main" id="{A07FD409-04B4-4AC0-CB9F-F9651FCFCB3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11771" y="2768245"/>
            <a:ext cx="1814350" cy="1814350"/>
          </a:xfrm>
          <a:prstGeom prst="rect">
            <a:avLst/>
          </a:prstGeom>
        </p:spPr>
      </p:pic>
      <p:pic>
        <p:nvPicPr>
          <p:cNvPr id="12" name="Picture 11" descr="leave">
            <a:extLst>
              <a:ext uri="{FF2B5EF4-FFF2-40B4-BE49-F238E27FC236}">
                <a16:creationId xmlns:a16="http://schemas.microsoft.com/office/drawing/2014/main" id="{EB71FFFA-2FEF-EC2A-672A-88A0DBF76D7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5771" y="4256554"/>
            <a:ext cx="844885" cy="844885"/>
          </a:xfrm>
          <a:prstGeom prst="rect">
            <a:avLst/>
          </a:prstGeom>
        </p:spPr>
      </p:pic>
      <p:pic>
        <p:nvPicPr>
          <p:cNvPr id="11" name="Picture 10" descr="olive">
            <a:extLst>
              <a:ext uri="{FF2B5EF4-FFF2-40B4-BE49-F238E27FC236}">
                <a16:creationId xmlns:a16="http://schemas.microsoft.com/office/drawing/2014/main" id="{AB2B9FAB-1A90-FEAF-A82C-223C6FFD2E5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8348" y="5380984"/>
            <a:ext cx="919910" cy="91991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2905542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F15590E-0F67-C9EF-3E04-2B7A78EB785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38 Check for understanding</a:t>
            </a:r>
          </a:p>
        </p:txBody>
      </p:sp>
      <p:pic>
        <p:nvPicPr>
          <p:cNvPr id="4" name="Picture 3" descr="Image of Phase 15, lesson 1 student sheet">
            <a:extLst>
              <a:ext uri="{FF2B5EF4-FFF2-40B4-BE49-F238E27FC236}">
                <a16:creationId xmlns:a16="http://schemas.microsoft.com/office/drawing/2014/main" id="{65BB8110-FEFA-36EB-55C7-38AA349A64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60502" y="570104"/>
            <a:ext cx="4053884" cy="571779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7617450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BA3CDA4-998C-BDA5-3DA3-E2C8AE54AD0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39 You do</a:t>
            </a:r>
          </a:p>
        </p:txBody>
      </p:sp>
      <p:pic>
        <p:nvPicPr>
          <p:cNvPr id="2" name="Graphic 7" descr="Social network outline">
            <a:extLst>
              <a:ext uri="{FF2B5EF4-FFF2-40B4-BE49-F238E27FC236}">
                <a16:creationId xmlns:a16="http://schemas.microsoft.com/office/drawing/2014/main" id="{80508CFC-EF69-5747-BCB4-D3414CF367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14433" y="1834674"/>
            <a:ext cx="2969559" cy="296955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648263C-1028-404E-8058-C3C306311F1E}"/>
              </a:ext>
            </a:extLst>
          </p:cNvPr>
          <p:cNvSpPr txBox="1">
            <a:spLocks/>
          </p:cNvSpPr>
          <p:nvPr/>
        </p:nvSpPr>
        <p:spPr>
          <a:xfrm>
            <a:off x="111612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Teacher-led focus group</a:t>
            </a:r>
          </a:p>
        </p:txBody>
      </p:sp>
      <p:pic>
        <p:nvPicPr>
          <p:cNvPr id="3" name="Graphic 2" descr="Storytelling outline">
            <a:extLst>
              <a:ext uri="{FF2B5EF4-FFF2-40B4-BE49-F238E27FC236}">
                <a16:creationId xmlns:a16="http://schemas.microsoft.com/office/drawing/2014/main" id="{359CD463-C446-D044-A74C-2283E02CC2B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471634" y="2026748"/>
            <a:ext cx="2502945" cy="2502945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2100FFE-670A-5B4A-8E9A-59CF06C4CAA4}"/>
              </a:ext>
            </a:extLst>
          </p:cNvPr>
          <p:cNvSpPr txBox="1">
            <a:spLocks/>
          </p:cNvSpPr>
          <p:nvPr/>
        </p:nvSpPr>
        <p:spPr>
          <a:xfrm>
            <a:off x="647720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Independent practice</a:t>
            </a:r>
          </a:p>
        </p:txBody>
      </p:sp>
    </p:spTree>
    <p:extLst>
      <p:ext uri="{BB962C8B-B14F-4D97-AF65-F5344CB8AC3E}">
        <p14:creationId xmlns:p14="http://schemas.microsoft.com/office/powerpoint/2010/main" val="37410468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703F5-54EA-1A0D-EF89-8E5768C88B9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2413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4 Review You do</a:t>
            </a:r>
            <a:endParaRPr lang="en-AU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1E41F7C-34E1-6669-47B6-334F76DAA9FD}"/>
              </a:ext>
            </a:extLst>
          </p:cNvPr>
          <p:cNvSpPr txBox="1">
            <a:spLocks/>
          </p:cNvSpPr>
          <p:nvPr/>
        </p:nvSpPr>
        <p:spPr>
          <a:xfrm>
            <a:off x="0" y="533264"/>
            <a:ext cx="12192000" cy="165814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0">
                <a:solidFill>
                  <a:srgbClr val="4557AD"/>
                </a:solidFill>
                <a:latin typeface="Tenorite" pitchFamily="2" charset="0"/>
                <a:cs typeface="Arial"/>
              </a:rPr>
              <a:t> oi oy</a:t>
            </a:r>
            <a:endParaRPr lang="en-AU" sz="11000">
              <a:solidFill>
                <a:srgbClr val="4557AD"/>
              </a:solidFill>
              <a:latin typeface="Tenorite" pitchFamily="2" charset="0"/>
              <a:cs typeface="Arial"/>
            </a:endParaRPr>
          </a:p>
        </p:txBody>
      </p:sp>
      <p:pic>
        <p:nvPicPr>
          <p:cNvPr id="13" name="Graphic 12" descr="A pot on heat with a toy boiling in it.">
            <a:extLst>
              <a:ext uri="{FF2B5EF4-FFF2-40B4-BE49-F238E27FC236}">
                <a16:creationId xmlns:a16="http://schemas.microsoft.com/office/drawing/2014/main" id="{90166597-D709-CF96-D822-9E2FE685FD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4904075" y="2217580"/>
            <a:ext cx="2551608" cy="25516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7F4DE66-3C46-DB17-CBE9-A2D101F74BAD}"/>
              </a:ext>
            </a:extLst>
          </p:cNvPr>
          <p:cNvSpPr txBox="1"/>
          <p:nvPr/>
        </p:nvSpPr>
        <p:spPr>
          <a:xfrm>
            <a:off x="1" y="5023296"/>
            <a:ext cx="1219199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B</a:t>
            </a:r>
            <a:r>
              <a:rPr lang="en-US" sz="5400" u="sng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oi</a:t>
            </a:r>
            <a:r>
              <a:rPr lang="en-US" sz="5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l the t</a:t>
            </a:r>
            <a:r>
              <a:rPr lang="en-US" sz="5400" u="sng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oy</a:t>
            </a:r>
            <a:endParaRPr lang="en-AU" sz="5400" u="sng">
              <a:solidFill>
                <a:srgbClr val="4557AD"/>
              </a:solidFill>
            </a:endParaRPr>
          </a:p>
        </p:txBody>
      </p:sp>
      <p:sp>
        <p:nvSpPr>
          <p:cNvPr id="6" name="Rounded Rectangle 3" descr="A pot on heat with a toy train boilng in it. Underneath are the words: Boil the toy">
            <a:extLst>
              <a:ext uri="{FF2B5EF4-FFF2-40B4-BE49-F238E27FC236}">
                <a16:creationId xmlns:a16="http://schemas.microsoft.com/office/drawing/2014/main" id="{773EE6ED-5FFA-F264-EA86-D28B05A41260}"/>
              </a:ext>
            </a:extLst>
          </p:cNvPr>
          <p:cNvSpPr/>
          <p:nvPr/>
        </p:nvSpPr>
        <p:spPr>
          <a:xfrm>
            <a:off x="2608599" y="2002954"/>
            <a:ext cx="7142561" cy="4140403"/>
          </a:xfrm>
          <a:prstGeom prst="roundRect">
            <a:avLst>
              <a:gd name="adj" fmla="val 2269"/>
            </a:avLst>
          </a:prstGeom>
          <a:noFill/>
          <a:ln w="38100">
            <a:solidFill>
              <a:srgbClr val="E8E9E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6546410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D91E1-4C20-8EAF-5CDA-9A25E801158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>
            <a:normAutofit/>
          </a:bodyPr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40 End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7806886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703F5-54EA-1A0D-EF89-8E5768C88B9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2413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5 Review You do</a:t>
            </a:r>
            <a:endParaRPr lang="en-AU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6D084EF-2697-5CE4-A5F0-D8F15657544F}"/>
              </a:ext>
            </a:extLst>
          </p:cNvPr>
          <p:cNvSpPr txBox="1">
            <a:spLocks/>
          </p:cNvSpPr>
          <p:nvPr/>
        </p:nvSpPr>
        <p:spPr>
          <a:xfrm>
            <a:off x="0" y="533264"/>
            <a:ext cx="12192000" cy="165814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0">
                <a:solidFill>
                  <a:srgbClr val="4557AD"/>
                </a:solidFill>
                <a:latin typeface="Tenorite" pitchFamily="2" charset="0"/>
                <a:cs typeface="Arial"/>
              </a:rPr>
              <a:t> </a:t>
            </a:r>
            <a:r>
              <a:rPr lang="en-US" sz="11000" err="1">
                <a:solidFill>
                  <a:srgbClr val="4557AD"/>
                </a:solidFill>
                <a:latin typeface="Tenorite" pitchFamily="2" charset="0"/>
                <a:cs typeface="Arial"/>
              </a:rPr>
              <a:t>ou</a:t>
            </a:r>
            <a:r>
              <a:rPr lang="en-US" sz="11000">
                <a:solidFill>
                  <a:srgbClr val="4557AD"/>
                </a:solidFill>
                <a:latin typeface="Tenorite" pitchFamily="2" charset="0"/>
                <a:cs typeface="Arial"/>
              </a:rPr>
              <a:t> ow</a:t>
            </a:r>
            <a:endParaRPr lang="en-AU" sz="11000">
              <a:solidFill>
                <a:srgbClr val="4557AD"/>
              </a:solidFill>
              <a:latin typeface="Tenorite" pitchFamily="2" charset="0"/>
              <a:cs typeface="Arial"/>
            </a:endParaRPr>
          </a:p>
        </p:txBody>
      </p:sp>
      <p:sp>
        <p:nvSpPr>
          <p:cNvPr id="7" name="Rounded Rectangle 3">
            <a:extLst>
              <a:ext uri="{FF2B5EF4-FFF2-40B4-BE49-F238E27FC236}">
                <a16:creationId xmlns:a16="http://schemas.microsoft.com/office/drawing/2014/main" id="{42AC9203-2132-1981-AEC8-1A8E12A792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608599" y="2002954"/>
            <a:ext cx="7142561" cy="4140403"/>
          </a:xfrm>
          <a:prstGeom prst="roundRect">
            <a:avLst>
              <a:gd name="adj" fmla="val 2269"/>
            </a:avLst>
          </a:prstGeom>
          <a:noFill/>
          <a:ln w="38100">
            <a:solidFill>
              <a:srgbClr val="E8E9E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pic>
        <p:nvPicPr>
          <p:cNvPr id="9" name="Graphic 8" descr="A brown cow bellowing next to a person with their hands over their ears.">
            <a:extLst>
              <a:ext uri="{FF2B5EF4-FFF2-40B4-BE49-F238E27FC236}">
                <a16:creationId xmlns:a16="http://schemas.microsoft.com/office/drawing/2014/main" id="{BB1AD52D-4D59-94D0-ADB6-E65672A5D8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3191586" y="2444506"/>
            <a:ext cx="5808825" cy="225765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54ECEA8-F383-9C0F-EE57-78122801D98B}"/>
              </a:ext>
            </a:extLst>
          </p:cNvPr>
          <p:cNvSpPr txBox="1"/>
          <p:nvPr/>
        </p:nvSpPr>
        <p:spPr>
          <a:xfrm>
            <a:off x="1" y="5023296"/>
            <a:ext cx="1219199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L</a:t>
            </a:r>
            <a:r>
              <a:rPr lang="en-US" sz="5400" u="sng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ou</a:t>
            </a:r>
            <a:r>
              <a:rPr lang="en-US" sz="5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d br</a:t>
            </a:r>
            <a:r>
              <a:rPr lang="en-US" sz="5400" u="sng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ow</a:t>
            </a:r>
            <a:r>
              <a:rPr lang="en-US" sz="5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n c</a:t>
            </a:r>
            <a:r>
              <a:rPr lang="en-US" sz="5400" u="sng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ow</a:t>
            </a:r>
            <a:endParaRPr lang="en-AU" sz="5400" u="sng">
              <a:solidFill>
                <a:srgbClr val="4557AD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25025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9173E-77E2-9796-7385-E9E73BA9A47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06525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6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pic>
        <p:nvPicPr>
          <p:cNvPr id="8" name="Graphic 7" descr="Pencil outline">
            <a:extLst>
              <a:ext uri="{FF2B5EF4-FFF2-40B4-BE49-F238E27FC236}">
                <a16:creationId xmlns:a16="http://schemas.microsoft.com/office/drawing/2014/main" id="{BFB65F00-B804-7722-B0DD-6C0E00D9BE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2379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E2EC2F-DBEB-7D92-11A7-617BA9EC9D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AD8FCA7-A438-2EC2-4C2C-17DAE26892B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3088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7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9A489239-FA40-EBA1-C372-43637C1334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6" name="Group 5" descr="looped, pouch, scowling, avenue">
            <a:extLst>
              <a:ext uri="{FF2B5EF4-FFF2-40B4-BE49-F238E27FC236}">
                <a16:creationId xmlns:a16="http://schemas.microsoft.com/office/drawing/2014/main" id="{F6E4324F-4AEF-E022-2C0B-CAA28F08DED7}"/>
              </a:ext>
            </a:extLst>
          </p:cNvPr>
          <p:cNvGrpSpPr/>
          <p:nvPr/>
        </p:nvGrpSpPr>
        <p:grpSpPr>
          <a:xfrm>
            <a:off x="285750" y="1783759"/>
            <a:ext cx="11906250" cy="3609249"/>
            <a:chOff x="285750" y="1783759"/>
            <a:chExt cx="11906250" cy="3609249"/>
          </a:xfrm>
        </p:grpSpPr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EB36D393-7A0A-9837-6303-F02A9B97DAC3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4164980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scowling       avenue</a:t>
              </a:r>
              <a:endParaRPr lang="en-AU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" name="Content Placeholder 2">
              <a:extLst>
                <a:ext uri="{FF2B5EF4-FFF2-40B4-BE49-F238E27FC236}">
                  <a16:creationId xmlns:a16="http://schemas.microsoft.com/office/drawing/2014/main" id="{508CCEF3-B818-6D44-5E08-B725BEABCB99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1783759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looped          pouch</a:t>
              </a:r>
              <a:endParaRPr lang="en-AU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84096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35526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8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4" name="Picture 3" descr="clue">
            <a:extLst>
              <a:ext uri="{FF2B5EF4-FFF2-40B4-BE49-F238E27FC236}">
                <a16:creationId xmlns:a16="http://schemas.microsoft.com/office/drawing/2014/main" id="{78E42BA6-E451-6509-097B-E3E6B64582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5598" y="2735127"/>
            <a:ext cx="2565468" cy="2133976"/>
          </a:xfrm>
          <a:prstGeom prst="rect">
            <a:avLst/>
          </a:prstGeom>
        </p:spPr>
      </p:pic>
      <p:pic>
        <p:nvPicPr>
          <p:cNvPr id="8" name="Picture 7" descr="coin">
            <a:extLst>
              <a:ext uri="{FF2B5EF4-FFF2-40B4-BE49-F238E27FC236}">
                <a16:creationId xmlns:a16="http://schemas.microsoft.com/office/drawing/2014/main" id="{4D90F59D-25F5-6A96-E897-E5E59CE284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03287" y="2519381"/>
            <a:ext cx="2565468" cy="2565468"/>
          </a:xfrm>
          <a:prstGeom prst="rect">
            <a:avLst/>
          </a:prstGeom>
        </p:spPr>
      </p:pic>
      <p:pic>
        <p:nvPicPr>
          <p:cNvPr id="6" name="Picture 5" descr="gown">
            <a:extLst>
              <a:ext uri="{FF2B5EF4-FFF2-40B4-BE49-F238E27FC236}">
                <a16:creationId xmlns:a16="http://schemas.microsoft.com/office/drawing/2014/main" id="{001AAAB2-A788-1B50-3A4B-3AC150D3AA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0934" y="2519381"/>
            <a:ext cx="2565468" cy="2565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1778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3F7DC0-505D-51B7-0049-0211D86F19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66A38D-F811-973E-70A4-BC0EBB420EC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690688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Slide 9 Suffix review</a:t>
            </a:r>
            <a:endParaRPr lang="en-AU" sz="800">
              <a:solidFill>
                <a:schemeClr val="bg2"/>
              </a:solidFill>
            </a:endParaRP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F89729E0-FC50-DF6A-2FFB-89F394A9741D}"/>
              </a:ext>
            </a:extLst>
          </p:cNvPr>
          <p:cNvSpPr txBox="1">
            <a:spLocks/>
          </p:cNvSpPr>
          <p:nvPr/>
        </p:nvSpPr>
        <p:spPr>
          <a:xfrm>
            <a:off x="971550" y="2559959"/>
            <a:ext cx="4695472" cy="157141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0" b="0" i="0" u="none" strike="noStrike" kern="1200" cap="none" spc="0" normalizeH="0" baseline="0" noProof="0">
                <a:ln>
                  <a:noFill/>
                </a:ln>
                <a:solidFill>
                  <a:srgbClr val="4557AD"/>
                </a:solidFill>
                <a:effectLst/>
                <a:uLnTx/>
                <a:uFillTx/>
                <a:latin typeface="Tenorite" pitchFamily="2" charset="0"/>
                <a:ea typeface="+mn-ea"/>
                <a:cs typeface="+mn-cs"/>
              </a:rPr>
              <a:t>       e</a:t>
            </a:r>
            <a:endParaRPr kumimoji="0" lang="en-AU" sz="12000" b="0" i="0" u="none" strike="noStrike" kern="1200" cap="none" spc="0" normalizeH="0" baseline="0" noProof="0">
              <a:ln>
                <a:noFill/>
              </a:ln>
              <a:solidFill>
                <a:srgbClr val="4557AD"/>
              </a:solidFill>
              <a:effectLst/>
              <a:uLnTx/>
              <a:uFillTx/>
              <a:latin typeface="Tenorite" pitchFamily="2" charset="0"/>
              <a:ea typeface="+mn-ea"/>
              <a:cs typeface="+mn-cs"/>
            </a:endParaRPr>
          </a:p>
        </p:txBody>
      </p:sp>
      <p:sp>
        <p:nvSpPr>
          <p:cNvPr id="10" name="Text Placeholder 1">
            <a:extLst>
              <a:ext uri="{FF2B5EF4-FFF2-40B4-BE49-F238E27FC236}">
                <a16:creationId xmlns:a16="http://schemas.microsoft.com/office/drawing/2014/main" id="{766864E7-43C6-E0E4-766D-7C07E784A1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313789" y="2264922"/>
            <a:ext cx="4782211" cy="157141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AU" sz="12000" b="0" i="0" u="none" strike="noStrike" kern="1200" cap="none" spc="0" normalizeH="0" baseline="0" noProof="0">
              <a:ln>
                <a:noFill/>
              </a:ln>
              <a:solidFill>
                <a:srgbClr val="4557AD"/>
              </a:solidFill>
              <a:effectLst/>
              <a:uLnTx/>
              <a:uFillTx/>
              <a:latin typeface="Tenorite" pitchFamily="2" charset="0"/>
              <a:ea typeface="+mn-ea"/>
              <a:cs typeface="+mn-cs"/>
            </a:endParaRPr>
          </a:p>
        </p:txBody>
      </p:sp>
      <p:grpSp>
        <p:nvGrpSpPr>
          <p:cNvPr id="19" name="Group 18" descr="the suffixes ing, ed and y">
            <a:extLst>
              <a:ext uri="{FF2B5EF4-FFF2-40B4-BE49-F238E27FC236}">
                <a16:creationId xmlns:a16="http://schemas.microsoft.com/office/drawing/2014/main" id="{81FE3FCF-7832-4BBA-0C12-0ACAC402B9CC}"/>
              </a:ext>
            </a:extLst>
          </p:cNvPr>
          <p:cNvGrpSpPr/>
          <p:nvPr/>
        </p:nvGrpSpPr>
        <p:grpSpPr>
          <a:xfrm>
            <a:off x="6904655" y="835734"/>
            <a:ext cx="3190584" cy="5184301"/>
            <a:chOff x="6904655" y="835734"/>
            <a:chExt cx="3190584" cy="5184301"/>
          </a:xfrm>
        </p:grpSpPr>
        <p:sp>
          <p:nvSpPr>
            <p:cNvPr id="13" name="Text Placeholder 1">
              <a:extLst>
                <a:ext uri="{FF2B5EF4-FFF2-40B4-BE49-F238E27FC236}">
                  <a16:creationId xmlns:a16="http://schemas.microsoft.com/office/drawing/2014/main" id="{0471106B-EBD9-EBD4-B70A-33587AE8A5F3}"/>
                </a:ext>
              </a:extLst>
            </p:cNvPr>
            <p:cNvSpPr txBox="1">
              <a:spLocks/>
            </p:cNvSpPr>
            <p:nvPr/>
          </p:nvSpPr>
          <p:spPr>
            <a:xfrm>
              <a:off x="6979475" y="835734"/>
              <a:ext cx="3115764" cy="157141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2000" b="0" i="0" u="none" strike="noStrike" kern="1200" cap="none" spc="0" normalizeH="0" baseline="0" noProof="0">
                  <a:ln>
                    <a:noFill/>
                  </a:ln>
                  <a:solidFill>
                    <a:srgbClr val="4557AD"/>
                  </a:solidFill>
                  <a:effectLst/>
                  <a:uLnTx/>
                  <a:uFillTx/>
                  <a:latin typeface="Tenorite" pitchFamily="2" charset="0"/>
                  <a:ea typeface="+mn-ea"/>
                  <a:cs typeface="+mn-cs"/>
                </a:rPr>
                <a:t>-</a:t>
              </a:r>
              <a:r>
                <a:rPr kumimoji="0" lang="en-US" sz="12000" b="0" i="0" u="none" strike="noStrike" kern="1200" cap="none" spc="0" normalizeH="0" baseline="0" noProof="0" err="1">
                  <a:ln>
                    <a:noFill/>
                  </a:ln>
                  <a:solidFill>
                    <a:srgbClr val="4557AD"/>
                  </a:solidFill>
                  <a:effectLst/>
                  <a:uLnTx/>
                  <a:uFillTx/>
                  <a:latin typeface="Tenorite" pitchFamily="2" charset="0"/>
                  <a:ea typeface="+mn-ea"/>
                  <a:cs typeface="+mn-cs"/>
                </a:rPr>
                <a:t>ing</a:t>
              </a:r>
              <a:endParaRPr kumimoji="0" lang="en-AU" sz="12000" b="0" i="0" u="none" strike="noStrike" kern="1200" cap="none" spc="0" normalizeH="0" baseline="0" noProof="0">
                <a:ln>
                  <a:noFill/>
                </a:ln>
                <a:solidFill>
                  <a:srgbClr val="4557AD"/>
                </a:solidFill>
                <a:effectLst/>
                <a:uLnTx/>
                <a:uFillTx/>
                <a:latin typeface="Tenorite" pitchFamily="2" charset="0"/>
                <a:ea typeface="+mn-ea"/>
                <a:cs typeface="+mn-cs"/>
              </a:endParaRPr>
            </a:p>
          </p:txBody>
        </p:sp>
        <p:sp>
          <p:nvSpPr>
            <p:cNvPr id="16" name="Rounded Rectangle 1">
              <a:extLst>
                <a:ext uri="{FF2B5EF4-FFF2-40B4-BE49-F238E27FC236}">
                  <a16:creationId xmlns:a16="http://schemas.microsoft.com/office/drawing/2014/main" id="{E1586FA0-D792-8ADD-44C6-95AFFA59D7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6904655" y="922267"/>
              <a:ext cx="3115764" cy="1547597"/>
            </a:xfrm>
            <a:prstGeom prst="roundRect">
              <a:avLst>
                <a:gd name="adj" fmla="val 10045"/>
              </a:avLst>
            </a:prstGeom>
            <a:noFill/>
            <a:ln w="38100">
              <a:solidFill>
                <a:srgbClr val="E8E9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 Placeholder 1">
              <a:extLst>
                <a:ext uri="{FF2B5EF4-FFF2-40B4-BE49-F238E27FC236}">
                  <a16:creationId xmlns:a16="http://schemas.microsoft.com/office/drawing/2014/main" id="{AEE71013-7250-E6BB-1130-58D605B28089}"/>
                </a:ext>
              </a:extLst>
            </p:cNvPr>
            <p:cNvSpPr txBox="1">
              <a:spLocks/>
            </p:cNvSpPr>
            <p:nvPr/>
          </p:nvSpPr>
          <p:spPr>
            <a:xfrm>
              <a:off x="6979475" y="2612915"/>
              <a:ext cx="3115764" cy="157141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buNone/>
                <a:defRPr/>
              </a:pPr>
              <a:r>
                <a:rPr lang="en-US" sz="12000">
                  <a:solidFill>
                    <a:srgbClr val="4557AD"/>
                  </a:solidFill>
                  <a:latin typeface="Tenorite" pitchFamily="2" charset="0"/>
                </a:rPr>
                <a:t>-ed</a:t>
              </a:r>
              <a:endParaRPr lang="en-AU" sz="12000">
                <a:solidFill>
                  <a:srgbClr val="4557AD"/>
                </a:solidFill>
                <a:latin typeface="Tenorite" pitchFamily="2" charset="0"/>
              </a:endParaRPr>
            </a:p>
          </p:txBody>
        </p:sp>
        <p:sp>
          <p:nvSpPr>
            <p:cNvPr id="8" name="Rounded Rectangle 1">
              <a:extLst>
                <a:ext uri="{FF2B5EF4-FFF2-40B4-BE49-F238E27FC236}">
                  <a16:creationId xmlns:a16="http://schemas.microsoft.com/office/drawing/2014/main" id="{DF27F1B4-9F05-9F22-7C49-7A1D5837CF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6904655" y="2699448"/>
              <a:ext cx="3115764" cy="1547597"/>
            </a:xfrm>
            <a:prstGeom prst="roundRect">
              <a:avLst>
                <a:gd name="adj" fmla="val 10045"/>
              </a:avLst>
            </a:prstGeom>
            <a:noFill/>
            <a:ln w="38100">
              <a:solidFill>
                <a:srgbClr val="E8E9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 Placeholder 1">
              <a:extLst>
                <a:ext uri="{FF2B5EF4-FFF2-40B4-BE49-F238E27FC236}">
                  <a16:creationId xmlns:a16="http://schemas.microsoft.com/office/drawing/2014/main" id="{E1A1CD71-46E4-BAE0-5F9D-497496F056A2}"/>
                </a:ext>
              </a:extLst>
            </p:cNvPr>
            <p:cNvSpPr txBox="1">
              <a:spLocks/>
            </p:cNvSpPr>
            <p:nvPr/>
          </p:nvSpPr>
          <p:spPr>
            <a:xfrm>
              <a:off x="6979475" y="4385905"/>
              <a:ext cx="3115764" cy="157141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buNone/>
                <a:defRPr/>
              </a:pPr>
              <a:r>
                <a:rPr lang="en-US" sz="12000">
                  <a:solidFill>
                    <a:srgbClr val="4557AD"/>
                  </a:solidFill>
                  <a:latin typeface="Tenorite" pitchFamily="2" charset="0"/>
                </a:rPr>
                <a:t>-y</a:t>
              </a:r>
              <a:endParaRPr lang="en-AU" sz="12000">
                <a:solidFill>
                  <a:srgbClr val="4557AD"/>
                </a:solidFill>
                <a:latin typeface="Tenorite" pitchFamily="2" charset="0"/>
              </a:endParaRPr>
            </a:p>
          </p:txBody>
        </p:sp>
        <p:sp>
          <p:nvSpPr>
            <p:cNvPr id="11" name="Rounded Rectangle 1">
              <a:extLst>
                <a:ext uri="{FF2B5EF4-FFF2-40B4-BE49-F238E27FC236}">
                  <a16:creationId xmlns:a16="http://schemas.microsoft.com/office/drawing/2014/main" id="{F3EE0E4F-13A8-F875-047D-482BB36C3E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6904655" y="4472438"/>
              <a:ext cx="3115764" cy="1547597"/>
            </a:xfrm>
            <a:prstGeom prst="roundRect">
              <a:avLst>
                <a:gd name="adj" fmla="val 10045"/>
              </a:avLst>
            </a:prstGeom>
            <a:noFill/>
            <a:ln w="38100">
              <a:solidFill>
                <a:srgbClr val="E8E9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9B0962EF-A0E9-F4D2-2364-0994860AAF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100250" y="3046617"/>
            <a:ext cx="3600052" cy="789724"/>
            <a:chOff x="1123756" y="2872804"/>
            <a:chExt cx="3600052" cy="789724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B1B32C09-CFEB-FCB0-7BBB-D04EFB101B8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23134" y="2872804"/>
              <a:ext cx="800674" cy="789724"/>
            </a:xfrm>
            <a:prstGeom prst="line">
              <a:avLst/>
            </a:prstGeom>
            <a:ln w="57150">
              <a:solidFill>
                <a:srgbClr val="0E1E4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62917C3A-5AE5-3BC3-91BD-21F6EBF3AB9C}"/>
                </a:ext>
              </a:extLst>
            </p:cNvPr>
            <p:cNvCxnSpPr>
              <a:cxnSpLocks/>
            </p:cNvCxnSpPr>
            <p:nvPr/>
          </p:nvCxnSpPr>
          <p:spPr>
            <a:xfrm>
              <a:off x="1123756" y="3662528"/>
              <a:ext cx="2676843" cy="0"/>
            </a:xfrm>
            <a:prstGeom prst="line">
              <a:avLst/>
            </a:prstGeom>
            <a:ln w="76200">
              <a:solidFill>
                <a:srgbClr val="4557AD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328604898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OFFICE THEME" val="MAxPGvWV"/>
  <p:tag name="ARTICULATE_SLIDE_COUNT" val="26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10856600FD2D4391AFDDFCF33A69BD" ma:contentTypeVersion="21" ma:contentTypeDescription="Create a new document." ma:contentTypeScope="" ma:versionID="cc1ce378af8e42a590006a9ba68b6859">
  <xsd:schema xmlns:xsd="http://www.w3.org/2001/XMLSchema" xmlns:xs="http://www.w3.org/2001/XMLSchema" xmlns:p="http://schemas.microsoft.com/office/2006/metadata/properties" xmlns:ns2="64eff3df-e3d6-48ed-978f-45ff25640900" xmlns:ns3="ff236c08-9611-4854-a4bb-16d44b7327b6" targetNamespace="http://schemas.microsoft.com/office/2006/metadata/properties" ma:root="true" ma:fieldsID="c7bfcb57274c147b48ded2197155f539" ns2:_="" ns3:_="">
    <xsd:import namespace="64eff3df-e3d6-48ed-978f-45ff25640900"/>
    <xsd:import namespace="ff236c08-9611-4854-a4bb-16d44b7327b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Comments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_Flow_SignoffStatu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eff3df-e3d6-48ed-978f-45ff2564090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7267be2-ffe6-46cd-94d9-2cfd9b1e6422}" ma:internalName="TaxCatchAll" ma:showField="CatchAllData" ma:web="64eff3df-e3d6-48ed-978f-45ff256409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236c08-9611-4854-a4bb-16d44b7327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mments" ma:index="20" nillable="true" ma:displayName="Comments" ma:format="Dropdown" ma:internalName="Comments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f7212af-5298-4b34-9fde-95afa33fa1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7" nillable="true" ma:displayName="Sign-off status" ma:internalName="_x0024_Resources_x003a_core_x002c_Signoff_Status">
      <xsd:simpleType>
        <xsd:restriction base="dms:Text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4eff3df-e3d6-48ed-978f-45ff25640900">
      <UserInfo>
        <DisplayName>Martine Power</DisplayName>
        <AccountId>13</AccountId>
        <AccountType/>
      </UserInfo>
      <UserInfo>
        <DisplayName>Kerrie Shanahan</DisplayName>
        <AccountId>25</AccountId>
        <AccountType/>
      </UserInfo>
      <UserInfo>
        <DisplayName>Elaine Stanley</DisplayName>
        <AccountId>122</AccountId>
        <AccountType/>
      </UserInfo>
    </SharedWithUsers>
    <MediaLengthInSeconds xmlns="ff236c08-9611-4854-a4bb-16d44b7327b6" xsi:nil="true"/>
    <Comments xmlns="ff236c08-9611-4854-a4bb-16d44b7327b6" xsi:nil="true"/>
    <lcf76f155ced4ddcb4097134ff3c332f xmlns="ff236c08-9611-4854-a4bb-16d44b7327b6">
      <Terms xmlns="http://schemas.microsoft.com/office/infopath/2007/PartnerControls"/>
    </lcf76f155ced4ddcb4097134ff3c332f>
    <TaxCatchAll xmlns="64eff3df-e3d6-48ed-978f-45ff25640900" xsi:nil="true"/>
    <_Flow_SignoffStatus xmlns="ff236c08-9611-4854-a4bb-16d44b7327b6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3FF8B7D-F4A9-44DE-ABD5-FEACDBB405AB}">
  <ds:schemaRefs>
    <ds:schemaRef ds:uri="64eff3df-e3d6-48ed-978f-45ff25640900"/>
    <ds:schemaRef ds:uri="ff236c08-9611-4854-a4bb-16d44b7327b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34B6B44C-FE25-47D4-AD61-028CF4DE9483}">
  <ds:schemaRefs>
    <ds:schemaRef ds:uri="http://purl.org/dc/dcmitype/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ff236c08-9611-4854-a4bb-16d44b7327b6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64eff3df-e3d6-48ed-978f-45ff25640900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38D2FF6D-0E7C-45C2-87F9-BD1C136D3F0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59db9cec-f888-461f-add2-60a613c46be5}" enabled="0" method="" siteId="{59db9cec-f888-461f-add2-60a613c46be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5714</Words>
  <Application>Microsoft Office PowerPoint</Application>
  <PresentationFormat>Widescreen</PresentationFormat>
  <Paragraphs>694</Paragraphs>
  <Slides>40</Slides>
  <Notes>39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9" baseType="lpstr">
      <vt:lpstr>Aptos</vt:lpstr>
      <vt:lpstr>Arial</vt:lpstr>
      <vt:lpstr>Arial Rounded MT Bold</vt:lpstr>
      <vt:lpstr>Calibri</vt:lpstr>
      <vt:lpstr>Calibri Light</vt:lpstr>
      <vt:lpstr>Courier New</vt:lpstr>
      <vt:lpstr>Symbol</vt:lpstr>
      <vt:lpstr>Tenorite</vt:lpstr>
      <vt:lpstr>Office Theme</vt:lpstr>
      <vt:lpstr>Slide 1 Explicit teaching Phase 15, lesson 1. Silent final e after v</vt:lpstr>
      <vt:lpstr>Slide 2 Review You do</vt:lpstr>
      <vt:lpstr>Slide 3 Review You do</vt:lpstr>
      <vt:lpstr>Slide 4 Review You do</vt:lpstr>
      <vt:lpstr>Slide 5 Review You do</vt:lpstr>
      <vt:lpstr>Slide 6 Review You do</vt:lpstr>
      <vt:lpstr>Slide 7 Review You do</vt:lpstr>
      <vt:lpstr>Slide 8 Review You do</vt:lpstr>
      <vt:lpstr>Slide 9 Suffix review</vt:lpstr>
      <vt:lpstr>Slide 10 Suffix review</vt:lpstr>
      <vt:lpstr>Slide 11 Review You do</vt:lpstr>
      <vt:lpstr>Slide 12 Review You do</vt:lpstr>
      <vt:lpstr>Slide 13 Review You do</vt:lpstr>
      <vt:lpstr>Slide 14 Review You do</vt:lpstr>
      <vt:lpstr>Slide 15 Review You do</vt:lpstr>
      <vt:lpstr>Slide 16 End of review</vt:lpstr>
      <vt:lpstr>Slide 17 Learning intention and success criteria</vt:lpstr>
      <vt:lpstr>Slide 18 I do</vt:lpstr>
      <vt:lpstr>Slide 19 I do</vt:lpstr>
      <vt:lpstr>Slide 20 I do</vt:lpstr>
      <vt:lpstr>Slide 21 I do</vt:lpstr>
      <vt:lpstr>Slide 22 I do</vt:lpstr>
      <vt:lpstr>Slide 23 I do</vt:lpstr>
      <vt:lpstr>Slide 24 We do</vt:lpstr>
      <vt:lpstr>Slide 25 We do</vt:lpstr>
      <vt:lpstr>Slide 26 We do</vt:lpstr>
      <vt:lpstr>Slide 27 I do</vt:lpstr>
      <vt:lpstr>Slide 28 I do</vt:lpstr>
      <vt:lpstr>Slide 29 I do</vt:lpstr>
      <vt:lpstr>Slide 30 We do</vt:lpstr>
      <vt:lpstr>Slide 31 We do</vt:lpstr>
      <vt:lpstr>Slide 32 We do</vt:lpstr>
      <vt:lpstr>Slide 33 I do</vt:lpstr>
      <vt:lpstr>Slide 34 We do</vt:lpstr>
      <vt:lpstr>Slide 35 I do</vt:lpstr>
      <vt:lpstr>Slide 36 We do</vt:lpstr>
      <vt:lpstr>Slide 37 Check for understanding</vt:lpstr>
      <vt:lpstr>Slide 38 Check for understanding</vt:lpstr>
      <vt:lpstr>Slide 39 You do</vt:lpstr>
      <vt:lpstr>Slide 40 End of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Aimee Bloom</dc:creator>
  <cp:lastModifiedBy>Rebecca McEwan</cp:lastModifiedBy>
  <cp:revision>1</cp:revision>
  <dcterms:created xsi:type="dcterms:W3CDTF">2021-01-11T06:19:08Z</dcterms:created>
  <dcterms:modified xsi:type="dcterms:W3CDTF">2025-10-01T01:51:20Z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0x0101000810856600FD2D4391AFDDFCF33A69BD</vt:lpwstr>
  </property>
  <property fmtid="{D5CDD505-2E9C-101B-9397-08002B2CF9AE}" pid="3" name="Order">
    <vt:r8>137500</vt:r8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  <property fmtid="{D5CDD505-2E9C-101B-9397-08002B2CF9AE}" pid="8" name="ArticulateGUID">
    <vt:lpwstr>22CE8438-E82D-4CC6-89E6-CFD1C275D3A8</vt:lpwstr>
  </property>
  <property fmtid="{D5CDD505-2E9C-101B-9397-08002B2CF9AE}" pid="9" name="ArticulatePath">
    <vt:lpwstr>https://educationservicesaustralia.sharepoint.com/sites/DigitalTeachingLearning/Shared Documents/Literacy Hub Project/06_Content and deliverables/Content batch/Lesson plans/Design/Template/Final templates ready for DE feedback/Lesson plan 11.1_0807</vt:lpwstr>
  </property>
</Properties>
</file>