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520" r:id="rId5"/>
    <p:sldId id="573" r:id="rId6"/>
    <p:sldId id="574" r:id="rId7"/>
    <p:sldId id="575" r:id="rId8"/>
    <p:sldId id="588" r:id="rId9"/>
    <p:sldId id="624" r:id="rId10"/>
    <p:sldId id="550" r:id="rId11"/>
    <p:sldId id="541" r:id="rId12"/>
    <p:sldId id="512" r:id="rId13"/>
    <p:sldId id="463" r:id="rId14"/>
    <p:sldId id="528" r:id="rId15"/>
    <p:sldId id="529" r:id="rId16"/>
    <p:sldId id="513" r:id="rId17"/>
    <p:sldId id="514" r:id="rId18"/>
    <p:sldId id="515" r:id="rId19"/>
    <p:sldId id="516" r:id="rId20"/>
    <p:sldId id="498" r:id="rId21"/>
    <p:sldId id="625" r:id="rId22"/>
    <p:sldId id="632" r:id="rId23"/>
    <p:sldId id="630" r:id="rId24"/>
    <p:sldId id="631" r:id="rId25"/>
    <p:sldId id="627" r:id="rId26"/>
    <p:sldId id="502" r:id="rId27"/>
    <p:sldId id="609" r:id="rId28"/>
    <p:sldId id="604" r:id="rId29"/>
    <p:sldId id="621" r:id="rId30"/>
    <p:sldId id="607" r:id="rId31"/>
    <p:sldId id="612" r:id="rId32"/>
    <p:sldId id="611" r:id="rId33"/>
    <p:sldId id="608" r:id="rId34"/>
    <p:sldId id="532" r:id="rId35"/>
    <p:sldId id="613" r:id="rId36"/>
    <p:sldId id="615" r:id="rId37"/>
    <p:sldId id="593" r:id="rId38"/>
    <p:sldId id="594" r:id="rId39"/>
    <p:sldId id="595" r:id="rId40"/>
    <p:sldId id="596" r:id="rId41"/>
    <p:sldId id="597" r:id="rId42"/>
    <p:sldId id="598" r:id="rId43"/>
    <p:sldId id="599" r:id="rId44"/>
    <p:sldId id="600" r:id="rId45"/>
    <p:sldId id="601" r:id="rId46"/>
    <p:sldId id="602" r:id="rId47"/>
    <p:sldId id="603" r:id="rId48"/>
  </p:sldIdLst>
  <p:sldSz cx="12192000" cy="6858000"/>
  <p:notesSz cx="6858000" cy="9144000"/>
  <p:custDataLst>
    <p:tags r:id="rId5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9E8"/>
    <a:srgbClr val="0E1F42"/>
    <a:srgbClr val="776AAA"/>
    <a:srgbClr val="686E63"/>
    <a:srgbClr val="4557AD"/>
    <a:srgbClr val="007FC2"/>
    <a:srgbClr val="D9ECF6"/>
    <a:srgbClr val="FFFFFF"/>
    <a:srgbClr val="0E1E42"/>
    <a:srgbClr val="5658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5038C1-360B-4304-8396-90EC80D99C67}" v="5" dt="2025-10-01T01:51:48.100"/>
    <p1510:client id="{6164DA33-C259-486A-8F52-D4E8071F67B5}" v="1" dt="2025-09-30T05:18:33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4237" autoAdjust="0"/>
  </p:normalViewPr>
  <p:slideViewPr>
    <p:cSldViewPr snapToGrid="0">
      <p:cViewPr varScale="1">
        <p:scale>
          <a:sx n="60" d="100"/>
          <a:sy n="60" d="100"/>
        </p:scale>
        <p:origin x="25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McEwan" userId="ff810c5d-fc8a-4cb6-9b96-8b31b958f764" providerId="ADAL" clId="{E724F15F-9748-459C-B99C-09668ADBF138}"/>
    <pc:docChg chg="undo custSel modSld">
      <pc:chgData name="Rebecca McEwan" userId="ff810c5d-fc8a-4cb6-9b96-8b31b958f764" providerId="ADAL" clId="{E724F15F-9748-459C-B99C-09668ADBF138}" dt="2025-09-01T01:24:24.516" v="190" actId="20577"/>
      <pc:docMkLst>
        <pc:docMk/>
      </pc:docMkLst>
      <pc:sldChg chg="modSp mod">
        <pc:chgData name="Rebecca McEwan" userId="ff810c5d-fc8a-4cb6-9b96-8b31b958f764" providerId="ADAL" clId="{E724F15F-9748-459C-B99C-09668ADBF138}" dt="2025-08-26T23:29:07.076" v="0" actId="6549"/>
        <pc:sldMkLst>
          <pc:docMk/>
          <pc:sldMk cId="1759574190" sldId="498"/>
        </pc:sldMkLst>
      </pc:sldChg>
      <pc:sldChg chg="modNotesTx">
        <pc:chgData name="Rebecca McEwan" userId="ff810c5d-fc8a-4cb6-9b96-8b31b958f764" providerId="ADAL" clId="{E724F15F-9748-459C-B99C-09668ADBF138}" dt="2025-09-01T01:24:24.516" v="190" actId="20577"/>
        <pc:sldMkLst>
          <pc:docMk/>
          <pc:sldMk cId="2976174504" sldId="601"/>
        </pc:sldMkLst>
      </pc:sldChg>
    </pc:docChg>
  </pc:docChgLst>
  <pc:docChgLst>
    <pc:chgData name="Martine Power" userId="f3410e55-3c0b-475c-b0b5-72038337e5c9" providerId="ADAL" clId="{72DA727D-6D00-45D8-ADB0-ECD258144D57}"/>
    <pc:docChg chg="custSel modSld">
      <pc:chgData name="Martine Power" userId="f3410e55-3c0b-475c-b0b5-72038337e5c9" providerId="ADAL" clId="{72DA727D-6D00-45D8-ADB0-ECD258144D57}" dt="2025-08-29T05:23:51.215" v="511" actId="20577"/>
      <pc:docMkLst>
        <pc:docMk/>
      </pc:docMkLst>
      <pc:sldChg chg="modNotesTx">
        <pc:chgData name="Martine Power" userId="f3410e55-3c0b-475c-b0b5-72038337e5c9" providerId="ADAL" clId="{72DA727D-6D00-45D8-ADB0-ECD258144D57}" dt="2025-08-29T02:39:10.020" v="192" actId="114"/>
        <pc:sldMkLst>
          <pc:docMk/>
          <pc:sldMk cId="811543282" sldId="463"/>
        </pc:sldMkLst>
      </pc:sldChg>
      <pc:sldChg chg="modNotesTx">
        <pc:chgData name="Martine Power" userId="f3410e55-3c0b-475c-b0b5-72038337e5c9" providerId="ADAL" clId="{72DA727D-6D00-45D8-ADB0-ECD258144D57}" dt="2025-08-29T02:48:10.929" v="205" actId="20577"/>
        <pc:sldMkLst>
          <pc:docMk/>
          <pc:sldMk cId="1759574190" sldId="498"/>
        </pc:sldMkLst>
      </pc:sldChg>
      <pc:sldChg chg="modNotesTx">
        <pc:chgData name="Martine Power" userId="f3410e55-3c0b-475c-b0b5-72038337e5c9" providerId="ADAL" clId="{72DA727D-6D00-45D8-ADB0-ECD258144D57}" dt="2025-08-29T02:37:46.842" v="189" actId="113"/>
        <pc:sldMkLst>
          <pc:docMk/>
          <pc:sldMk cId="2491177883" sldId="512"/>
        </pc:sldMkLst>
      </pc:sldChg>
      <pc:sldChg chg="modNotesTx">
        <pc:chgData name="Martine Power" userId="f3410e55-3c0b-475c-b0b5-72038337e5c9" providerId="ADAL" clId="{72DA727D-6D00-45D8-ADB0-ECD258144D57}" dt="2025-08-29T02:42:01.956" v="197" actId="113"/>
        <pc:sldMkLst>
          <pc:docMk/>
          <pc:sldMk cId="868684786" sldId="513"/>
        </pc:sldMkLst>
      </pc:sldChg>
      <pc:sldChg chg="modNotesTx">
        <pc:chgData name="Martine Power" userId="f3410e55-3c0b-475c-b0b5-72038337e5c9" providerId="ADAL" clId="{72DA727D-6D00-45D8-ADB0-ECD258144D57}" dt="2025-08-29T02:43:48.003" v="199" actId="5793"/>
        <pc:sldMkLst>
          <pc:docMk/>
          <pc:sldMk cId="1259779433" sldId="514"/>
        </pc:sldMkLst>
      </pc:sldChg>
      <pc:sldChg chg="modNotesTx">
        <pc:chgData name="Martine Power" userId="f3410e55-3c0b-475c-b0b5-72038337e5c9" providerId="ADAL" clId="{72DA727D-6D00-45D8-ADB0-ECD258144D57}" dt="2025-08-29T02:45:44.250" v="200" actId="20577"/>
        <pc:sldMkLst>
          <pc:docMk/>
          <pc:sldMk cId="1971552586" sldId="515"/>
        </pc:sldMkLst>
      </pc:sldChg>
      <pc:sldChg chg="modSp mod modNotesTx">
        <pc:chgData name="Martine Power" userId="f3410e55-3c0b-475c-b0b5-72038337e5c9" providerId="ADAL" clId="{72DA727D-6D00-45D8-ADB0-ECD258144D57}" dt="2025-08-29T02:16:22.134" v="80" actId="20577"/>
        <pc:sldMkLst>
          <pc:docMk/>
          <pc:sldMk cId="409148390" sldId="520"/>
        </pc:sldMkLst>
      </pc:sldChg>
      <pc:sldChg chg="modNotesTx">
        <pc:chgData name="Martine Power" userId="f3410e55-3c0b-475c-b0b5-72038337e5c9" providerId="ADAL" clId="{72DA727D-6D00-45D8-ADB0-ECD258144D57}" dt="2025-08-29T02:41:33.005" v="195" actId="20577"/>
        <pc:sldMkLst>
          <pc:docMk/>
          <pc:sldMk cId="3781479621" sldId="529"/>
        </pc:sldMkLst>
      </pc:sldChg>
      <pc:sldChg chg="modNotesTx">
        <pc:chgData name="Martine Power" userId="f3410e55-3c0b-475c-b0b5-72038337e5c9" providerId="ADAL" clId="{72DA727D-6D00-45D8-ADB0-ECD258144D57}" dt="2025-08-29T04:51:30.268" v="436" actId="113"/>
        <pc:sldMkLst>
          <pc:docMk/>
          <pc:sldMk cId="851902780" sldId="532"/>
        </pc:sldMkLst>
      </pc:sldChg>
      <pc:sldChg chg="modNotesTx">
        <pc:chgData name="Martine Power" userId="f3410e55-3c0b-475c-b0b5-72038337e5c9" providerId="ADAL" clId="{72DA727D-6D00-45D8-ADB0-ECD258144D57}" dt="2025-08-29T02:37:00.637" v="187" actId="113"/>
        <pc:sldMkLst>
          <pc:docMk/>
          <pc:sldMk cId="1318409677" sldId="541"/>
        </pc:sldMkLst>
      </pc:sldChg>
      <pc:sldChg chg="modNotesTx">
        <pc:chgData name="Martine Power" userId="f3410e55-3c0b-475c-b0b5-72038337e5c9" providerId="ADAL" clId="{72DA727D-6D00-45D8-ADB0-ECD258144D57}" dt="2025-08-29T02:35:38.002" v="184" actId="20577"/>
        <pc:sldMkLst>
          <pc:docMk/>
          <pc:sldMk cId="3330237926" sldId="550"/>
        </pc:sldMkLst>
      </pc:sldChg>
      <pc:sldChg chg="modNotesTx">
        <pc:chgData name="Martine Power" userId="f3410e55-3c0b-475c-b0b5-72038337e5c9" providerId="ADAL" clId="{72DA727D-6D00-45D8-ADB0-ECD258144D57}" dt="2025-08-29T04:56:20.051" v="450" actId="20577"/>
        <pc:sldMkLst>
          <pc:docMk/>
          <pc:sldMk cId="3894242733" sldId="593"/>
        </pc:sldMkLst>
      </pc:sldChg>
      <pc:sldChg chg="modNotesTx">
        <pc:chgData name="Martine Power" userId="f3410e55-3c0b-475c-b0b5-72038337e5c9" providerId="ADAL" clId="{72DA727D-6D00-45D8-ADB0-ECD258144D57}" dt="2025-08-29T04:59:00.665" v="463" actId="20577"/>
        <pc:sldMkLst>
          <pc:docMk/>
          <pc:sldMk cId="3347597127" sldId="594"/>
        </pc:sldMkLst>
      </pc:sldChg>
      <pc:sldChg chg="modNotesTx">
        <pc:chgData name="Martine Power" userId="f3410e55-3c0b-475c-b0b5-72038337e5c9" providerId="ADAL" clId="{72DA727D-6D00-45D8-ADB0-ECD258144D57}" dt="2025-08-29T04:59:42.137" v="468" actId="113"/>
        <pc:sldMkLst>
          <pc:docMk/>
          <pc:sldMk cId="1172302407" sldId="595"/>
        </pc:sldMkLst>
      </pc:sldChg>
      <pc:sldChg chg="modNotesTx">
        <pc:chgData name="Martine Power" userId="f3410e55-3c0b-475c-b0b5-72038337e5c9" providerId="ADAL" clId="{72DA727D-6D00-45D8-ADB0-ECD258144D57}" dt="2025-08-29T05:01:45.977" v="473" actId="20577"/>
        <pc:sldMkLst>
          <pc:docMk/>
          <pc:sldMk cId="3919030651" sldId="597"/>
        </pc:sldMkLst>
      </pc:sldChg>
      <pc:sldChg chg="modNotesTx">
        <pc:chgData name="Martine Power" userId="f3410e55-3c0b-475c-b0b5-72038337e5c9" providerId="ADAL" clId="{72DA727D-6D00-45D8-ADB0-ECD258144D57}" dt="2025-08-29T05:09:56.999" v="475" actId="20577"/>
        <pc:sldMkLst>
          <pc:docMk/>
          <pc:sldMk cId="4129055427" sldId="600"/>
        </pc:sldMkLst>
      </pc:sldChg>
      <pc:sldChg chg="modNotesTx">
        <pc:chgData name="Martine Power" userId="f3410e55-3c0b-475c-b0b5-72038337e5c9" providerId="ADAL" clId="{72DA727D-6D00-45D8-ADB0-ECD258144D57}" dt="2025-08-29T05:23:51.215" v="511" actId="20577"/>
        <pc:sldMkLst>
          <pc:docMk/>
          <pc:sldMk cId="2976174504" sldId="601"/>
        </pc:sldMkLst>
      </pc:sldChg>
      <pc:sldChg chg="modNotesTx">
        <pc:chgData name="Martine Power" userId="f3410e55-3c0b-475c-b0b5-72038337e5c9" providerId="ADAL" clId="{72DA727D-6D00-45D8-ADB0-ECD258144D57}" dt="2025-08-29T04:27:55.020" v="335" actId="20577"/>
        <pc:sldMkLst>
          <pc:docMk/>
          <pc:sldMk cId="3401884227" sldId="607"/>
        </pc:sldMkLst>
      </pc:sldChg>
      <pc:sldChg chg="modNotesTx">
        <pc:chgData name="Martine Power" userId="f3410e55-3c0b-475c-b0b5-72038337e5c9" providerId="ADAL" clId="{72DA727D-6D00-45D8-ADB0-ECD258144D57}" dt="2025-08-29T04:47:17.524" v="428" actId="113"/>
        <pc:sldMkLst>
          <pc:docMk/>
          <pc:sldMk cId="1046912884" sldId="608"/>
        </pc:sldMkLst>
      </pc:sldChg>
      <pc:sldChg chg="modNotesTx">
        <pc:chgData name="Martine Power" userId="f3410e55-3c0b-475c-b0b5-72038337e5c9" providerId="ADAL" clId="{72DA727D-6D00-45D8-ADB0-ECD258144D57}" dt="2025-08-29T04:39:45.065" v="403" actId="20577"/>
        <pc:sldMkLst>
          <pc:docMk/>
          <pc:sldMk cId="3721790841" sldId="611"/>
        </pc:sldMkLst>
      </pc:sldChg>
      <pc:sldChg chg="modNotesTx">
        <pc:chgData name="Martine Power" userId="f3410e55-3c0b-475c-b0b5-72038337e5c9" providerId="ADAL" clId="{72DA727D-6D00-45D8-ADB0-ECD258144D57}" dt="2025-08-29T04:37:47.247" v="363" actId="20577"/>
        <pc:sldMkLst>
          <pc:docMk/>
          <pc:sldMk cId="2860714691" sldId="612"/>
        </pc:sldMkLst>
      </pc:sldChg>
      <pc:sldChg chg="modNotesTx">
        <pc:chgData name="Martine Power" userId="f3410e55-3c0b-475c-b0b5-72038337e5c9" providerId="ADAL" clId="{72DA727D-6D00-45D8-ADB0-ECD258144D57}" dt="2025-08-29T04:52:03.371" v="440" actId="20577"/>
        <pc:sldMkLst>
          <pc:docMk/>
          <pc:sldMk cId="4269274512" sldId="613"/>
        </pc:sldMkLst>
      </pc:sldChg>
      <pc:sldChg chg="modNotesTx">
        <pc:chgData name="Martine Power" userId="f3410e55-3c0b-475c-b0b5-72038337e5c9" providerId="ADAL" clId="{72DA727D-6D00-45D8-ADB0-ECD258144D57}" dt="2025-08-29T04:54:54.788" v="445" actId="113"/>
        <pc:sldMkLst>
          <pc:docMk/>
          <pc:sldMk cId="3087918965" sldId="615"/>
        </pc:sldMkLst>
      </pc:sldChg>
      <pc:sldChg chg="modNotesTx">
        <pc:chgData name="Martine Power" userId="f3410e55-3c0b-475c-b0b5-72038337e5c9" providerId="ADAL" clId="{72DA727D-6D00-45D8-ADB0-ECD258144D57}" dt="2025-08-29T04:26:32.668" v="334" actId="113"/>
        <pc:sldMkLst>
          <pc:docMk/>
          <pc:sldMk cId="2417736343" sldId="621"/>
        </pc:sldMkLst>
      </pc:sldChg>
      <pc:sldChg chg="modNotesTx">
        <pc:chgData name="Martine Power" userId="f3410e55-3c0b-475c-b0b5-72038337e5c9" providerId="ADAL" clId="{72DA727D-6D00-45D8-ADB0-ECD258144D57}" dt="2025-08-29T02:34:16.652" v="177" actId="20577"/>
        <pc:sldMkLst>
          <pc:docMk/>
          <pc:sldMk cId="2212672778" sldId="624"/>
        </pc:sldMkLst>
      </pc:sldChg>
      <pc:sldChg chg="modNotesTx">
        <pc:chgData name="Martine Power" userId="f3410e55-3c0b-475c-b0b5-72038337e5c9" providerId="ADAL" clId="{72DA727D-6D00-45D8-ADB0-ECD258144D57}" dt="2025-08-29T02:53:02.258" v="239" actId="20577"/>
        <pc:sldMkLst>
          <pc:docMk/>
          <pc:sldMk cId="1640188101" sldId="625"/>
        </pc:sldMkLst>
      </pc:sldChg>
      <pc:sldChg chg="modNotesTx">
        <pc:chgData name="Martine Power" userId="f3410e55-3c0b-475c-b0b5-72038337e5c9" providerId="ADAL" clId="{72DA727D-6D00-45D8-ADB0-ECD258144D57}" dt="2025-08-29T04:14:42.101" v="303" actId="20577"/>
        <pc:sldMkLst>
          <pc:docMk/>
          <pc:sldMk cId="3706958983" sldId="627"/>
        </pc:sldMkLst>
      </pc:sldChg>
      <pc:sldChg chg="modNotesTx">
        <pc:chgData name="Martine Power" userId="f3410e55-3c0b-475c-b0b5-72038337e5c9" providerId="ADAL" clId="{72DA727D-6D00-45D8-ADB0-ECD258144D57}" dt="2025-08-29T04:09:36.650" v="263" actId="20577"/>
        <pc:sldMkLst>
          <pc:docMk/>
          <pc:sldMk cId="2942900698" sldId="630"/>
        </pc:sldMkLst>
      </pc:sldChg>
      <pc:sldChg chg="modNotesTx">
        <pc:chgData name="Martine Power" userId="f3410e55-3c0b-475c-b0b5-72038337e5c9" providerId="ADAL" clId="{72DA727D-6D00-45D8-ADB0-ECD258144D57}" dt="2025-08-29T04:14:14.263" v="299" actId="20577"/>
        <pc:sldMkLst>
          <pc:docMk/>
          <pc:sldMk cId="3891580541" sldId="631"/>
        </pc:sldMkLst>
      </pc:sldChg>
      <pc:sldChg chg="modNotesTx">
        <pc:chgData name="Martine Power" userId="f3410e55-3c0b-475c-b0b5-72038337e5c9" providerId="ADAL" clId="{72DA727D-6D00-45D8-ADB0-ECD258144D57}" dt="2025-08-29T02:56:03.132" v="247" actId="113"/>
        <pc:sldMkLst>
          <pc:docMk/>
          <pc:sldMk cId="60741563" sldId="632"/>
        </pc:sldMkLst>
      </pc:sldChg>
    </pc:docChg>
  </pc:docChgLst>
  <pc:docChgLst>
    <pc:chgData name="Kerrie Shanahan" userId="ae473d9f-76e9-476f-892f-2674ea963afc" providerId="ADAL" clId="{4FA21B74-B63F-4787-9B27-4511889D8E24}"/>
    <pc:docChg chg="modSld">
      <pc:chgData name="Kerrie Shanahan" userId="ae473d9f-76e9-476f-892f-2674ea963afc" providerId="ADAL" clId="{4FA21B74-B63F-4787-9B27-4511889D8E24}" dt="2025-09-01T01:32:12.828" v="44" actId="14826"/>
      <pc:docMkLst>
        <pc:docMk/>
      </pc:docMkLst>
      <pc:sldChg chg="modSp modNotesTx">
        <pc:chgData name="Kerrie Shanahan" userId="ae473d9f-76e9-476f-892f-2674ea963afc" providerId="ADAL" clId="{4FA21B74-B63F-4787-9B27-4511889D8E24}" dt="2025-09-01T01:32:12.828" v="44" actId="14826"/>
        <pc:sldMkLst>
          <pc:docMk/>
          <pc:sldMk cId="2976174504" sldId="601"/>
        </pc:sldMkLst>
        <pc:picChg chg="mod">
          <ac:chgData name="Kerrie Shanahan" userId="ae473d9f-76e9-476f-892f-2674ea963afc" providerId="ADAL" clId="{4FA21B74-B63F-4787-9B27-4511889D8E24}" dt="2025-09-01T01:32:12.828" v="44" actId="14826"/>
          <ac:picMkLst>
            <pc:docMk/>
            <pc:sldMk cId="2976174504" sldId="601"/>
            <ac:picMk id="4" creationId="{65BB8110-FEFA-36EB-55C7-38AA349A6442}"/>
          </ac:picMkLst>
        </pc:picChg>
      </pc:sldChg>
      <pc:sldChg chg="modNotesTx">
        <pc:chgData name="Kerrie Shanahan" userId="ae473d9f-76e9-476f-892f-2674ea963afc" providerId="ADAL" clId="{4FA21B74-B63F-4787-9B27-4511889D8E24}" dt="2025-09-01T00:34:36.796" v="43" actId="20577"/>
        <pc:sldMkLst>
          <pc:docMk/>
          <pc:sldMk cId="3087918965" sldId="615"/>
        </pc:sldMkLst>
      </pc:sldChg>
    </pc:docChg>
  </pc:docChgLst>
  <pc:docChgLst>
    <pc:chgData name="Kerrie Shanahan" userId="ae473d9f-76e9-476f-892f-2674ea963afc" providerId="ADAL" clId="{711CF9A5-039B-4B47-A259-62E6AE4C5128}"/>
    <pc:docChg chg="undo redo custSel modSld">
      <pc:chgData name="Kerrie Shanahan" userId="ae473d9f-76e9-476f-892f-2674ea963afc" providerId="ADAL" clId="{711CF9A5-039B-4B47-A259-62E6AE4C5128}" dt="2025-09-29T05:17:48.875" v="1081" actId="20577"/>
      <pc:docMkLst>
        <pc:docMk/>
      </pc:docMkLst>
      <pc:sldChg chg="modSp mod">
        <pc:chgData name="Kerrie Shanahan" userId="ae473d9f-76e9-476f-892f-2674ea963afc" providerId="ADAL" clId="{711CF9A5-039B-4B47-A259-62E6AE4C5128}" dt="2025-09-02T06:31:37.343" v="112" actId="962"/>
        <pc:sldMkLst>
          <pc:docMk/>
          <pc:sldMk cId="811543282" sldId="463"/>
        </pc:sldMkLst>
        <pc:spChg chg="ord">
          <ac:chgData name="Kerrie Shanahan" userId="ae473d9f-76e9-476f-892f-2674ea963afc" providerId="ADAL" clId="{711CF9A5-039B-4B47-A259-62E6AE4C5128}" dt="2025-09-02T06:21:32.573" v="22"/>
          <ac:spMkLst>
            <pc:docMk/>
            <pc:sldMk cId="811543282" sldId="463"/>
            <ac:spMk id="7" creationId="{CB098981-EB46-9113-CC9B-1C880547F35A}"/>
          </ac:spMkLst>
        </pc:spChg>
        <pc:grpChg chg="mod">
          <ac:chgData name="Kerrie Shanahan" userId="ae473d9f-76e9-476f-892f-2674ea963afc" providerId="ADAL" clId="{711CF9A5-039B-4B47-A259-62E6AE4C5128}" dt="2025-09-02T06:31:37.343" v="112" actId="962"/>
          <ac:grpSpMkLst>
            <pc:docMk/>
            <pc:sldMk cId="811543282" sldId="463"/>
            <ac:grpSpMk id="6" creationId="{97F82549-988C-51A0-C42D-E9C8917F28F4}"/>
          </ac:grpSpMkLst>
        </pc:grpChg>
      </pc:sldChg>
      <pc:sldChg chg="modSp mod">
        <pc:chgData name="Kerrie Shanahan" userId="ae473d9f-76e9-476f-892f-2674ea963afc" providerId="ADAL" clId="{711CF9A5-039B-4B47-A259-62E6AE4C5128}" dt="2025-09-02T06:21:25.596" v="21" actId="962"/>
        <pc:sldMkLst>
          <pc:docMk/>
          <pc:sldMk cId="2491177883" sldId="512"/>
        </pc:sldMkLst>
        <pc:picChg chg="mod ord">
          <ac:chgData name="Kerrie Shanahan" userId="ae473d9f-76e9-476f-892f-2674ea963afc" providerId="ADAL" clId="{711CF9A5-039B-4B47-A259-62E6AE4C5128}" dt="2025-09-02T06:21:18.678" v="20"/>
          <ac:picMkLst>
            <pc:docMk/>
            <pc:sldMk cId="2491177883" sldId="512"/>
            <ac:picMk id="3" creationId="{770DD857-DFE1-5D5A-540F-F4B81782787F}"/>
          </ac:picMkLst>
        </pc:picChg>
        <pc:picChg chg="mod">
          <ac:chgData name="Kerrie Shanahan" userId="ae473d9f-76e9-476f-892f-2674ea963afc" providerId="ADAL" clId="{711CF9A5-039B-4B47-A259-62E6AE4C5128}" dt="2025-09-02T06:21:25.596" v="21" actId="962"/>
          <ac:picMkLst>
            <pc:docMk/>
            <pc:sldMk cId="2491177883" sldId="512"/>
            <ac:picMk id="5" creationId="{B7577EF5-86B3-5DB9-0BBA-F9FE62CCAC6A}"/>
          </ac:picMkLst>
        </pc:picChg>
        <pc:picChg chg="mod ord">
          <ac:chgData name="Kerrie Shanahan" userId="ae473d9f-76e9-476f-892f-2674ea963afc" providerId="ADAL" clId="{711CF9A5-039B-4B47-A259-62E6AE4C5128}" dt="2025-09-02T06:21:13.010" v="18"/>
          <ac:picMkLst>
            <pc:docMk/>
            <pc:sldMk cId="2491177883" sldId="512"/>
            <ac:picMk id="6" creationId="{001AAAB2-A788-1B50-3A4B-3AC150D3AA67}"/>
          </ac:picMkLst>
        </pc:picChg>
      </pc:sldChg>
      <pc:sldChg chg="modSp mod modNotesTx">
        <pc:chgData name="Kerrie Shanahan" userId="ae473d9f-76e9-476f-892f-2674ea963afc" providerId="ADAL" clId="{711CF9A5-039B-4B47-A259-62E6AE4C5128}" dt="2025-09-22T02:54:34.399" v="148" actId="113"/>
        <pc:sldMkLst>
          <pc:docMk/>
          <pc:sldMk cId="868684786" sldId="513"/>
        </pc:sldMkLst>
        <pc:spChg chg="mod">
          <ac:chgData name="Kerrie Shanahan" userId="ae473d9f-76e9-476f-892f-2674ea963afc" providerId="ADAL" clId="{711CF9A5-039B-4B47-A259-62E6AE4C5128}" dt="2025-09-22T02:54:11.351" v="138" actId="20577"/>
          <ac:spMkLst>
            <pc:docMk/>
            <pc:sldMk cId="868684786" sldId="513"/>
            <ac:spMk id="5" creationId="{B5915A11-64F7-E362-1A4B-0F9955C40276}"/>
          </ac:spMkLst>
        </pc:spChg>
        <pc:spChg chg="mod">
          <ac:chgData name="Kerrie Shanahan" userId="ae473d9f-76e9-476f-892f-2674ea963afc" providerId="ADAL" clId="{711CF9A5-039B-4B47-A259-62E6AE4C5128}" dt="2025-09-22T02:54:16.411" v="140" actId="20577"/>
          <ac:spMkLst>
            <pc:docMk/>
            <pc:sldMk cId="868684786" sldId="513"/>
            <ac:spMk id="6" creationId="{F948DD26-653F-95E4-2720-50AF7FB905EC}"/>
          </ac:spMkLst>
        </pc:spChg>
        <pc:grpChg chg="mod">
          <ac:chgData name="Kerrie Shanahan" userId="ae473d9f-76e9-476f-892f-2674ea963afc" providerId="ADAL" clId="{711CF9A5-039B-4B47-A259-62E6AE4C5128}" dt="2025-09-02T06:32:01.320" v="116" actId="962"/>
          <ac:grpSpMkLst>
            <pc:docMk/>
            <pc:sldMk cId="868684786" sldId="513"/>
            <ac:grpSpMk id="4" creationId="{D0ED1D55-8946-A993-3F60-40DE560FFE88}"/>
          </ac:grpSpMkLst>
        </pc:grpChg>
      </pc:sldChg>
      <pc:sldChg chg="modSp mod">
        <pc:chgData name="Kerrie Shanahan" userId="ae473d9f-76e9-476f-892f-2674ea963afc" providerId="ADAL" clId="{711CF9A5-039B-4B47-A259-62E6AE4C5128}" dt="2025-09-22T03:05:58.104" v="362" actId="14100"/>
        <pc:sldMkLst>
          <pc:docMk/>
          <pc:sldMk cId="1259779433" sldId="514"/>
        </pc:sldMkLst>
        <pc:spChg chg="mod">
          <ac:chgData name="Kerrie Shanahan" userId="ae473d9f-76e9-476f-892f-2674ea963afc" providerId="ADAL" clId="{711CF9A5-039B-4B47-A259-62E6AE4C5128}" dt="2025-09-22T03:05:58.104" v="362" actId="14100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Kerrie Shanahan" userId="ae473d9f-76e9-476f-892f-2674ea963afc" providerId="ADAL" clId="{711CF9A5-039B-4B47-A259-62E6AE4C5128}" dt="2025-09-22T04:16:16.857" v="730" actId="20577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711CF9A5-039B-4B47-A259-62E6AE4C5128}" dt="2025-09-29T05:17:31.263" v="1046" actId="20577"/>
        <pc:sldMkLst>
          <pc:docMk/>
          <pc:sldMk cId="409148390" sldId="520"/>
        </pc:sldMkLst>
        <pc:spChg chg="ord">
          <ac:chgData name="Kerrie Shanahan" userId="ae473d9f-76e9-476f-892f-2674ea963afc" providerId="ADAL" clId="{711CF9A5-039B-4B47-A259-62E6AE4C5128}" dt="2025-09-02T06:19:02.900" v="2"/>
          <ac:spMkLst>
            <pc:docMk/>
            <pc:sldMk cId="409148390" sldId="520"/>
            <ac:spMk id="3" creationId="{6CE04F75-D097-29CA-38D7-FFB53916E1DF}"/>
          </ac:spMkLst>
        </pc:spChg>
        <pc:spChg chg="mod">
          <ac:chgData name="Kerrie Shanahan" userId="ae473d9f-76e9-476f-892f-2674ea963afc" providerId="ADAL" clId="{711CF9A5-039B-4B47-A259-62E6AE4C5128}" dt="2025-09-29T05:17:31.263" v="1046" actId="20577"/>
          <ac:spMkLst>
            <pc:docMk/>
            <pc:sldMk cId="409148390" sldId="520"/>
            <ac:spMk id="6" creationId="{3E192CB3-B945-9406-F3AE-9F952F274A67}"/>
          </ac:spMkLst>
        </pc:spChg>
      </pc:sldChg>
      <pc:sldChg chg="modSp mod">
        <pc:chgData name="Kerrie Shanahan" userId="ae473d9f-76e9-476f-892f-2674ea963afc" providerId="ADAL" clId="{711CF9A5-039B-4B47-A259-62E6AE4C5128}" dt="2025-09-22T04:07:33.875" v="388" actId="20577"/>
        <pc:sldMkLst>
          <pc:docMk/>
          <pc:sldMk cId="2703624644" sldId="528"/>
        </pc:sldMkLst>
        <pc:spChg chg="mod">
          <ac:chgData name="Kerrie Shanahan" userId="ae473d9f-76e9-476f-892f-2674ea963afc" providerId="ADAL" clId="{711CF9A5-039B-4B47-A259-62E6AE4C5128}" dt="2025-09-22T04:07:33.875" v="388" actId="20577"/>
          <ac:spMkLst>
            <pc:docMk/>
            <pc:sldMk cId="2703624644" sldId="528"/>
            <ac:spMk id="5" creationId="{4C25FAEC-2AF5-23AF-AFE9-35D2A7669E1C}"/>
          </ac:spMkLst>
        </pc:spChg>
      </pc:sldChg>
      <pc:sldChg chg="modSp mod">
        <pc:chgData name="Kerrie Shanahan" userId="ae473d9f-76e9-476f-892f-2674ea963afc" providerId="ADAL" clId="{711CF9A5-039B-4B47-A259-62E6AE4C5128}" dt="2025-09-02T06:31:47.057" v="114" actId="962"/>
        <pc:sldMkLst>
          <pc:docMk/>
          <pc:sldMk cId="3781479621" sldId="529"/>
        </pc:sldMkLst>
        <pc:grpChg chg="mod">
          <ac:chgData name="Kerrie Shanahan" userId="ae473d9f-76e9-476f-892f-2674ea963afc" providerId="ADAL" clId="{711CF9A5-039B-4B47-A259-62E6AE4C5128}" dt="2025-09-02T06:31:47.057" v="114" actId="962"/>
          <ac:grpSpMkLst>
            <pc:docMk/>
            <pc:sldMk cId="3781479621" sldId="529"/>
            <ac:grpSpMk id="8" creationId="{66689AA4-CA39-DE80-8C16-F73C6610A8F8}"/>
          </ac:grpSpMkLst>
        </pc:grpChg>
      </pc:sldChg>
      <pc:sldChg chg="modSp mod">
        <pc:chgData name="Kerrie Shanahan" userId="ae473d9f-76e9-476f-892f-2674ea963afc" providerId="ADAL" clId="{711CF9A5-039B-4B47-A259-62E6AE4C5128}" dt="2025-09-02T06:32:04.806" v="118" actId="962"/>
        <pc:sldMkLst>
          <pc:docMk/>
          <pc:sldMk cId="851902780" sldId="532"/>
        </pc:sldMkLst>
        <pc:picChg chg="mod">
          <ac:chgData name="Kerrie Shanahan" userId="ae473d9f-76e9-476f-892f-2674ea963afc" providerId="ADAL" clId="{711CF9A5-039B-4B47-A259-62E6AE4C5128}" dt="2025-09-02T06:32:04.806" v="118" actId="962"/>
          <ac:picMkLst>
            <pc:docMk/>
            <pc:sldMk cId="851902780" sldId="532"/>
            <ac:picMk id="3" creationId="{C0CDF9DC-71BE-8C51-A577-5B80FE76183C}"/>
          </ac:picMkLst>
        </pc:picChg>
      </pc:sldChg>
      <pc:sldChg chg="modSp mod">
        <pc:chgData name="Kerrie Shanahan" userId="ae473d9f-76e9-476f-892f-2674ea963afc" providerId="ADAL" clId="{711CF9A5-039B-4B47-A259-62E6AE4C5128}" dt="2025-09-02T06:31:14.288" v="110" actId="962"/>
        <pc:sldMkLst>
          <pc:docMk/>
          <pc:sldMk cId="1318409677" sldId="541"/>
        </pc:sldMkLst>
        <pc:grpChg chg="mod">
          <ac:chgData name="Kerrie Shanahan" userId="ae473d9f-76e9-476f-892f-2674ea963afc" providerId="ADAL" clId="{711CF9A5-039B-4B47-A259-62E6AE4C5128}" dt="2025-09-02T06:31:14.288" v="110" actId="962"/>
          <ac:grpSpMkLst>
            <pc:docMk/>
            <pc:sldMk cId="1318409677" sldId="541"/>
            <ac:grpSpMk id="6" creationId="{F6E4324F-4AEF-E022-2C0B-CAA28F08DED7}"/>
          </ac:grpSpMkLst>
        </pc:grpChg>
      </pc:sldChg>
      <pc:sldChg chg="modSp mod">
        <pc:chgData name="Kerrie Shanahan" userId="ae473d9f-76e9-476f-892f-2674ea963afc" providerId="ADAL" clId="{711CF9A5-039B-4B47-A259-62E6AE4C5128}" dt="2025-09-29T05:17:35.423" v="1053" actId="20577"/>
        <pc:sldMkLst>
          <pc:docMk/>
          <pc:sldMk cId="2559220963" sldId="573"/>
        </pc:sldMkLst>
        <pc:spChg chg="mod">
          <ac:chgData name="Kerrie Shanahan" userId="ae473d9f-76e9-476f-892f-2674ea963afc" providerId="ADAL" clId="{711CF9A5-039B-4B47-A259-62E6AE4C5128}" dt="2025-09-29T05:17:35.423" v="1053" actId="20577"/>
          <ac:spMkLst>
            <pc:docMk/>
            <pc:sldMk cId="2559220963" sldId="573"/>
            <ac:spMk id="2" creationId="{370703F5-54EA-1A0D-EF89-8E5768C88B96}"/>
          </ac:spMkLst>
        </pc:spChg>
        <pc:spChg chg="mod">
          <ac:chgData name="Kerrie Shanahan" userId="ae473d9f-76e9-476f-892f-2674ea963afc" providerId="ADAL" clId="{711CF9A5-039B-4B47-A259-62E6AE4C5128}" dt="2025-09-02T06:19:08.109" v="3" actId="962"/>
          <ac:spMkLst>
            <pc:docMk/>
            <pc:sldMk cId="2559220963" sldId="573"/>
            <ac:spMk id="6" creationId="{894AF08E-4B9D-1104-C40E-4F5C9538DBFC}"/>
          </ac:spMkLst>
        </pc:spChg>
        <pc:spChg chg="ord">
          <ac:chgData name="Kerrie Shanahan" userId="ae473d9f-76e9-476f-892f-2674ea963afc" providerId="ADAL" clId="{711CF9A5-039B-4B47-A259-62E6AE4C5128}" dt="2025-09-02T06:19:34.687" v="5"/>
          <ac:spMkLst>
            <pc:docMk/>
            <pc:sldMk cId="2559220963" sldId="573"/>
            <ac:spMk id="8" creationId="{E266E823-E465-6815-53A0-71FE41685DC3}"/>
          </ac:spMkLst>
        </pc:spChg>
        <pc:picChg chg="mod">
          <ac:chgData name="Kerrie Shanahan" userId="ae473d9f-76e9-476f-892f-2674ea963afc" providerId="ADAL" clId="{711CF9A5-039B-4B47-A259-62E6AE4C5128}" dt="2025-09-02T06:19:24.573" v="4" actId="962"/>
          <ac:picMkLst>
            <pc:docMk/>
            <pc:sldMk cId="2559220963" sldId="573"/>
            <ac:picMk id="5" creationId="{07A29F01-1837-0D8E-BACC-8FA43F809A6C}"/>
          </ac:picMkLst>
        </pc:picChg>
      </pc:sldChg>
      <pc:sldChg chg="modSp mod">
        <pc:chgData name="Kerrie Shanahan" userId="ae473d9f-76e9-476f-892f-2674ea963afc" providerId="ADAL" clId="{711CF9A5-039B-4B47-A259-62E6AE4C5128}" dt="2025-09-29T05:17:39.636" v="1060" actId="20577"/>
        <pc:sldMkLst>
          <pc:docMk/>
          <pc:sldMk cId="3738028381" sldId="574"/>
        </pc:sldMkLst>
        <pc:spChg chg="mod">
          <ac:chgData name="Kerrie Shanahan" userId="ae473d9f-76e9-476f-892f-2674ea963afc" providerId="ADAL" clId="{711CF9A5-039B-4B47-A259-62E6AE4C5128}" dt="2025-09-29T05:17:39.636" v="1060" actId="20577"/>
          <ac:spMkLst>
            <pc:docMk/>
            <pc:sldMk cId="3738028381" sldId="574"/>
            <ac:spMk id="2" creationId="{370703F5-54EA-1A0D-EF89-8E5768C88B96}"/>
          </ac:spMkLst>
        </pc:spChg>
        <pc:spChg chg="mod">
          <ac:chgData name="Kerrie Shanahan" userId="ae473d9f-76e9-476f-892f-2674ea963afc" providerId="ADAL" clId="{711CF9A5-039B-4B47-A259-62E6AE4C5128}" dt="2025-09-02T06:20:01.952" v="8" actId="962"/>
          <ac:spMkLst>
            <pc:docMk/>
            <pc:sldMk cId="3738028381" sldId="574"/>
            <ac:spMk id="10" creationId="{6B4C7CBB-C955-12E5-096A-1B01C655EAEA}"/>
          </ac:spMkLst>
        </pc:spChg>
        <pc:picChg chg="mod ord">
          <ac:chgData name="Kerrie Shanahan" userId="ae473d9f-76e9-476f-892f-2674ea963afc" providerId="ADAL" clId="{711CF9A5-039B-4B47-A259-62E6AE4C5128}" dt="2025-09-02T06:19:57.349" v="7"/>
          <ac:picMkLst>
            <pc:docMk/>
            <pc:sldMk cId="3738028381" sldId="574"/>
            <ac:picMk id="6" creationId="{70CB3F46-0ED5-F06B-81F8-5DD17FFE0E9C}"/>
          </ac:picMkLst>
        </pc:picChg>
      </pc:sldChg>
      <pc:sldChg chg="modSp mod">
        <pc:chgData name="Kerrie Shanahan" userId="ae473d9f-76e9-476f-892f-2674ea963afc" providerId="ADAL" clId="{711CF9A5-039B-4B47-A259-62E6AE4C5128}" dt="2025-09-29T05:17:42.938" v="1067" actId="20577"/>
        <pc:sldMkLst>
          <pc:docMk/>
          <pc:sldMk cId="965464105" sldId="575"/>
        </pc:sldMkLst>
        <pc:spChg chg="mod">
          <ac:chgData name="Kerrie Shanahan" userId="ae473d9f-76e9-476f-892f-2674ea963afc" providerId="ADAL" clId="{711CF9A5-039B-4B47-A259-62E6AE4C5128}" dt="2025-09-29T05:17:42.938" v="1067" actId="20577"/>
          <ac:spMkLst>
            <pc:docMk/>
            <pc:sldMk cId="965464105" sldId="575"/>
            <ac:spMk id="2" creationId="{370703F5-54EA-1A0D-EF89-8E5768C88B96}"/>
          </ac:spMkLst>
        </pc:spChg>
        <pc:spChg chg="ord">
          <ac:chgData name="Kerrie Shanahan" userId="ae473d9f-76e9-476f-892f-2674ea963afc" providerId="ADAL" clId="{711CF9A5-039B-4B47-A259-62E6AE4C5128}" dt="2025-09-02T06:20:27.159" v="10"/>
          <ac:spMkLst>
            <pc:docMk/>
            <pc:sldMk cId="965464105" sldId="575"/>
            <ac:spMk id="5" creationId="{97F4DE66-3C46-DB17-CBE9-A2D101F74BAD}"/>
          </ac:spMkLst>
        </pc:spChg>
        <pc:spChg chg="mod">
          <ac:chgData name="Kerrie Shanahan" userId="ae473d9f-76e9-476f-892f-2674ea963afc" providerId="ADAL" clId="{711CF9A5-039B-4B47-A259-62E6AE4C5128}" dt="2025-09-02T06:20:28.552" v="11" actId="962"/>
          <ac:spMkLst>
            <pc:docMk/>
            <pc:sldMk cId="965464105" sldId="575"/>
            <ac:spMk id="6" creationId="{773EE6ED-5FFA-F264-EA86-D28B05A41260}"/>
          </ac:spMkLst>
        </pc:spChg>
        <pc:picChg chg="mod ord">
          <ac:chgData name="Kerrie Shanahan" userId="ae473d9f-76e9-476f-892f-2674ea963afc" providerId="ADAL" clId="{711CF9A5-039B-4B47-A259-62E6AE4C5128}" dt="2025-09-02T06:20:37.477" v="12"/>
          <ac:picMkLst>
            <pc:docMk/>
            <pc:sldMk cId="965464105" sldId="575"/>
            <ac:picMk id="13" creationId="{90166597-D709-CF96-D822-9E2FE685FD71}"/>
          </ac:picMkLst>
        </pc:picChg>
      </pc:sldChg>
      <pc:sldChg chg="addSp delSp modSp mod">
        <pc:chgData name="Kerrie Shanahan" userId="ae473d9f-76e9-476f-892f-2674ea963afc" providerId="ADAL" clId="{711CF9A5-039B-4B47-A259-62E6AE4C5128}" dt="2025-09-29T05:17:45.846" v="1074" actId="20577"/>
        <pc:sldMkLst>
          <pc:docMk/>
          <pc:sldMk cId="1612502561" sldId="588"/>
        </pc:sldMkLst>
        <pc:spChg chg="mod">
          <ac:chgData name="Kerrie Shanahan" userId="ae473d9f-76e9-476f-892f-2674ea963afc" providerId="ADAL" clId="{711CF9A5-039B-4B47-A259-62E6AE4C5128}" dt="2025-09-29T05:17:45.846" v="1074" actId="20577"/>
          <ac:spMkLst>
            <pc:docMk/>
            <pc:sldMk cId="1612502561" sldId="588"/>
            <ac:spMk id="2" creationId="{370703F5-54EA-1A0D-EF89-8E5768C88B96}"/>
          </ac:spMkLst>
        </pc:spChg>
        <pc:spChg chg="ord">
          <ac:chgData name="Kerrie Shanahan" userId="ae473d9f-76e9-476f-892f-2674ea963afc" providerId="ADAL" clId="{711CF9A5-039B-4B47-A259-62E6AE4C5128}" dt="2025-09-22T06:45:19.735" v="973"/>
          <ac:spMkLst>
            <pc:docMk/>
            <pc:sldMk cId="1612502561" sldId="588"/>
            <ac:spMk id="6" creationId="{D54ECEA8-F383-9C0F-EE57-78122801D98B}"/>
          </ac:spMkLst>
        </pc:spChg>
        <pc:spChg chg="mod">
          <ac:chgData name="Kerrie Shanahan" userId="ae473d9f-76e9-476f-892f-2674ea963afc" providerId="ADAL" clId="{711CF9A5-039B-4B47-A259-62E6AE4C5128}" dt="2025-09-02T06:21:00.726" v="15" actId="962"/>
          <ac:spMkLst>
            <pc:docMk/>
            <pc:sldMk cId="1612502561" sldId="588"/>
            <ac:spMk id="7" creationId="{42AC9203-2132-1981-AEC8-1A8E12A79253}"/>
          </ac:spMkLst>
        </pc:spChg>
        <pc:picChg chg="add mod">
          <ac:chgData name="Kerrie Shanahan" userId="ae473d9f-76e9-476f-892f-2674ea963afc" providerId="ADAL" clId="{711CF9A5-039B-4B47-A259-62E6AE4C5128}" dt="2025-09-21T23:11:03.992" v="132"/>
          <ac:picMkLst>
            <pc:docMk/>
            <pc:sldMk cId="1612502561" sldId="588"/>
            <ac:picMk id="3" creationId="{3C528613-B164-4A4B-C184-3C89F85F1CBC}"/>
          </ac:picMkLst>
        </pc:picChg>
      </pc:sldChg>
      <pc:sldChg chg="modSp mod">
        <pc:chgData name="Kerrie Shanahan" userId="ae473d9f-76e9-476f-892f-2674ea963afc" providerId="ADAL" clId="{711CF9A5-039B-4B47-A259-62E6AE4C5128}" dt="2025-09-02T06:32:17.162" v="124" actId="962"/>
        <pc:sldMkLst>
          <pc:docMk/>
          <pc:sldMk cId="3894242733" sldId="593"/>
        </pc:sldMkLst>
        <pc:picChg chg="mod">
          <ac:chgData name="Kerrie Shanahan" userId="ae473d9f-76e9-476f-892f-2674ea963afc" providerId="ADAL" clId="{711CF9A5-039B-4B47-A259-62E6AE4C5128}" dt="2025-09-02T06:32:17.162" v="124" actId="962"/>
          <ac:picMkLst>
            <pc:docMk/>
            <pc:sldMk cId="3894242733" sldId="593"/>
            <ac:picMk id="9" creationId="{84446003-2038-5BFF-AE99-16B2945CEC88}"/>
          </ac:picMkLst>
        </pc:picChg>
      </pc:sldChg>
      <pc:sldChg chg="modSp mod modNotesTx">
        <pc:chgData name="Kerrie Shanahan" userId="ae473d9f-76e9-476f-892f-2674ea963afc" providerId="ADAL" clId="{711CF9A5-039B-4B47-A259-62E6AE4C5128}" dt="2025-09-29T04:35:54.640" v="994" actId="20577"/>
        <pc:sldMkLst>
          <pc:docMk/>
          <pc:sldMk cId="3347597127" sldId="594"/>
        </pc:sldMkLst>
        <pc:picChg chg="mod ord">
          <ac:chgData name="Kerrie Shanahan" userId="ae473d9f-76e9-476f-892f-2674ea963afc" providerId="ADAL" clId="{711CF9A5-039B-4B47-A259-62E6AE4C5128}" dt="2025-09-02T06:29:58.103" v="97" actId="962"/>
          <ac:picMkLst>
            <pc:docMk/>
            <pc:sldMk cId="3347597127" sldId="594"/>
            <ac:picMk id="10" creationId="{9882D0BB-E31D-05A6-1FA8-6BC8BFEF8CD7}"/>
          </ac:picMkLst>
        </pc:picChg>
        <pc:picChg chg="mod">
          <ac:chgData name="Kerrie Shanahan" userId="ae473d9f-76e9-476f-892f-2674ea963afc" providerId="ADAL" clId="{711CF9A5-039B-4B47-A259-62E6AE4C5128}" dt="2025-09-02T06:30:03.126" v="98" actId="962"/>
          <ac:picMkLst>
            <pc:docMk/>
            <pc:sldMk cId="3347597127" sldId="594"/>
            <ac:picMk id="11" creationId="{3D6060E9-90A6-29F5-A82B-196023D1674F}"/>
          </ac:picMkLst>
        </pc:picChg>
      </pc:sldChg>
      <pc:sldChg chg="modSp mod">
        <pc:chgData name="Kerrie Shanahan" userId="ae473d9f-76e9-476f-892f-2674ea963afc" providerId="ADAL" clId="{711CF9A5-039B-4B47-A259-62E6AE4C5128}" dt="2025-09-02T06:30:26.180" v="105" actId="962"/>
        <pc:sldMkLst>
          <pc:docMk/>
          <pc:sldMk cId="1172302407" sldId="595"/>
        </pc:sldMkLst>
        <pc:picChg chg="mod ord">
          <ac:chgData name="Kerrie Shanahan" userId="ae473d9f-76e9-476f-892f-2674ea963afc" providerId="ADAL" clId="{711CF9A5-039B-4B47-A259-62E6AE4C5128}" dt="2025-09-02T06:30:13.676" v="100"/>
          <ac:picMkLst>
            <pc:docMk/>
            <pc:sldMk cId="1172302407" sldId="595"/>
            <ac:picMk id="11" creationId="{2E9A807D-5C69-BFA4-7080-6D438755D49B}"/>
          </ac:picMkLst>
        </pc:picChg>
        <pc:picChg chg="mod ord">
          <ac:chgData name="Kerrie Shanahan" userId="ae473d9f-76e9-476f-892f-2674ea963afc" providerId="ADAL" clId="{711CF9A5-039B-4B47-A259-62E6AE4C5128}" dt="2025-09-02T06:30:19.307" v="103"/>
          <ac:picMkLst>
            <pc:docMk/>
            <pc:sldMk cId="1172302407" sldId="595"/>
            <ac:picMk id="12" creationId="{5B30E17F-06AB-6054-2460-9FBB53B2C0E8}"/>
          </ac:picMkLst>
        </pc:picChg>
        <pc:picChg chg="mod ord">
          <ac:chgData name="Kerrie Shanahan" userId="ae473d9f-76e9-476f-892f-2674ea963afc" providerId="ADAL" clId="{711CF9A5-039B-4B47-A259-62E6AE4C5128}" dt="2025-09-02T06:30:26.180" v="105" actId="962"/>
          <ac:picMkLst>
            <pc:docMk/>
            <pc:sldMk cId="1172302407" sldId="595"/>
            <ac:picMk id="13" creationId="{250855DC-FC22-DEC2-34DD-8115DB9B174C}"/>
          </ac:picMkLst>
        </pc:picChg>
      </pc:sldChg>
      <pc:sldChg chg="modSp mod">
        <pc:chgData name="Kerrie Shanahan" userId="ae473d9f-76e9-476f-892f-2674ea963afc" providerId="ADAL" clId="{711CF9A5-039B-4B47-A259-62E6AE4C5128}" dt="2025-09-02T06:30:32.336" v="106"/>
        <pc:sldMkLst>
          <pc:docMk/>
          <pc:sldMk cId="1231412969" sldId="596"/>
        </pc:sldMkLst>
        <pc:spChg chg="ord">
          <ac:chgData name="Kerrie Shanahan" userId="ae473d9f-76e9-476f-892f-2674ea963afc" providerId="ADAL" clId="{711CF9A5-039B-4B47-A259-62E6AE4C5128}" dt="2025-09-02T06:30:32.336" v="106"/>
          <ac:spMkLst>
            <pc:docMk/>
            <pc:sldMk cId="1231412969" sldId="596"/>
            <ac:spMk id="4" creationId="{70F60936-58AF-D22F-B23F-ABA0D9F34552}"/>
          </ac:spMkLst>
        </pc:spChg>
      </pc:sldChg>
      <pc:sldChg chg="modNotesTx">
        <pc:chgData name="Kerrie Shanahan" userId="ae473d9f-76e9-476f-892f-2674ea963afc" providerId="ADAL" clId="{711CF9A5-039B-4B47-A259-62E6AE4C5128}" dt="2025-09-22T04:35:57.490" v="935" actId="20577"/>
        <pc:sldMkLst>
          <pc:docMk/>
          <pc:sldMk cId="509129604" sldId="598"/>
        </pc:sldMkLst>
      </pc:sldChg>
      <pc:sldChg chg="modSp mod">
        <pc:chgData name="Kerrie Shanahan" userId="ae473d9f-76e9-476f-892f-2674ea963afc" providerId="ADAL" clId="{711CF9A5-039B-4B47-A259-62E6AE4C5128}" dt="2025-09-02T06:32:27.192" v="128" actId="962"/>
        <pc:sldMkLst>
          <pc:docMk/>
          <pc:sldMk cId="4129055427" sldId="600"/>
        </pc:sldMkLst>
        <pc:picChg chg="mod">
          <ac:chgData name="Kerrie Shanahan" userId="ae473d9f-76e9-476f-892f-2674ea963afc" providerId="ADAL" clId="{711CF9A5-039B-4B47-A259-62E6AE4C5128}" dt="2025-09-02T06:32:22.388" v="126" actId="962"/>
          <ac:picMkLst>
            <pc:docMk/>
            <pc:sldMk cId="4129055427" sldId="600"/>
            <ac:picMk id="10" creationId="{55DCA6F1-D52F-EC2C-3918-6971C4C4C090}"/>
          </ac:picMkLst>
        </pc:picChg>
        <pc:picChg chg="mod">
          <ac:chgData name="Kerrie Shanahan" userId="ae473d9f-76e9-476f-892f-2674ea963afc" providerId="ADAL" clId="{711CF9A5-039B-4B47-A259-62E6AE4C5128}" dt="2025-09-02T06:32:27.192" v="128" actId="962"/>
          <ac:picMkLst>
            <pc:docMk/>
            <pc:sldMk cId="4129055427" sldId="600"/>
            <ac:picMk id="12" creationId="{797A4786-F979-8BF2-62CB-71BABD55EA00}"/>
          </ac:picMkLst>
        </pc:picChg>
      </pc:sldChg>
      <pc:sldChg chg="modSp mod">
        <pc:chgData name="Kerrie Shanahan" userId="ae473d9f-76e9-476f-892f-2674ea963afc" providerId="ADAL" clId="{711CF9A5-039B-4B47-A259-62E6AE4C5128}" dt="2025-09-02T06:32:42.405" v="130" actId="962"/>
        <pc:sldMkLst>
          <pc:docMk/>
          <pc:sldMk cId="2976174504" sldId="601"/>
        </pc:sldMkLst>
        <pc:picChg chg="mod">
          <ac:chgData name="Kerrie Shanahan" userId="ae473d9f-76e9-476f-892f-2674ea963afc" providerId="ADAL" clId="{711CF9A5-039B-4B47-A259-62E6AE4C5128}" dt="2025-09-02T06:32:42.405" v="130" actId="962"/>
          <ac:picMkLst>
            <pc:docMk/>
            <pc:sldMk cId="2976174504" sldId="601"/>
            <ac:picMk id="4" creationId="{65BB8110-FEFA-36EB-55C7-38AA349A6442}"/>
          </ac:picMkLst>
        </pc:picChg>
      </pc:sldChg>
      <pc:sldChg chg="modSp mod modNotesTx">
        <pc:chgData name="Kerrie Shanahan" userId="ae473d9f-76e9-476f-892f-2674ea963afc" providerId="ADAL" clId="{711CF9A5-039B-4B47-A259-62E6AE4C5128}" dt="2025-09-29T04:33:04.658" v="978" actId="113"/>
        <pc:sldMkLst>
          <pc:docMk/>
          <pc:sldMk cId="2613541380" sldId="604"/>
        </pc:sldMkLst>
        <pc:spChg chg="ord">
          <ac:chgData name="Kerrie Shanahan" userId="ae473d9f-76e9-476f-892f-2674ea963afc" providerId="ADAL" clId="{711CF9A5-039B-4B47-A259-62E6AE4C5128}" dt="2025-09-02T06:27:51.213" v="60"/>
          <ac:spMkLst>
            <pc:docMk/>
            <pc:sldMk cId="2613541380" sldId="604"/>
            <ac:spMk id="2" creationId="{9C486DC6-A9D5-86C1-D7AC-7DB25F4D7894}"/>
          </ac:spMkLst>
        </pc:spChg>
        <pc:picChg chg="ord">
          <ac:chgData name="Kerrie Shanahan" userId="ae473d9f-76e9-476f-892f-2674ea963afc" providerId="ADAL" clId="{711CF9A5-039B-4B47-A259-62E6AE4C5128}" dt="2025-09-02T06:27:57.858" v="64"/>
          <ac:picMkLst>
            <pc:docMk/>
            <pc:sldMk cId="2613541380" sldId="604"/>
            <ac:picMk id="4" creationId="{03A42110-F7D4-EAF6-7C81-4344941090CA}"/>
          </ac:picMkLst>
        </pc:picChg>
        <pc:picChg chg="ord">
          <ac:chgData name="Kerrie Shanahan" userId="ae473d9f-76e9-476f-892f-2674ea963afc" providerId="ADAL" clId="{711CF9A5-039B-4B47-A259-62E6AE4C5128}" dt="2025-09-02T06:28:16.424" v="67"/>
          <ac:picMkLst>
            <pc:docMk/>
            <pc:sldMk cId="2613541380" sldId="604"/>
            <ac:picMk id="7" creationId="{14F4E93C-08B3-5B97-ED0B-A624C4440AC2}"/>
          </ac:picMkLst>
        </pc:picChg>
        <pc:picChg chg="ord">
          <ac:chgData name="Kerrie Shanahan" userId="ae473d9f-76e9-476f-892f-2674ea963afc" providerId="ADAL" clId="{711CF9A5-039B-4B47-A259-62E6AE4C5128}" dt="2025-09-02T06:28:13.243" v="66"/>
          <ac:picMkLst>
            <pc:docMk/>
            <pc:sldMk cId="2613541380" sldId="604"/>
            <ac:picMk id="8" creationId="{3A939A08-F5DC-6442-A159-3E8A6C32E3A0}"/>
          </ac:picMkLst>
        </pc:picChg>
      </pc:sldChg>
      <pc:sldChg chg="modSp mod">
        <pc:chgData name="Kerrie Shanahan" userId="ae473d9f-76e9-476f-892f-2674ea963afc" providerId="ADAL" clId="{711CF9A5-039B-4B47-A259-62E6AE4C5128}" dt="2025-09-02T06:27:39.543" v="58"/>
        <pc:sldMkLst>
          <pc:docMk/>
          <pc:sldMk cId="3157868019" sldId="609"/>
        </pc:sldMkLst>
        <pc:picChg chg="mod">
          <ac:chgData name="Kerrie Shanahan" userId="ae473d9f-76e9-476f-892f-2674ea963afc" providerId="ADAL" clId="{711CF9A5-039B-4B47-A259-62E6AE4C5128}" dt="2025-09-02T06:27:35.170" v="57" actId="962"/>
          <ac:picMkLst>
            <pc:docMk/>
            <pc:sldMk cId="3157868019" sldId="609"/>
            <ac:picMk id="6" creationId="{C948548B-C117-408A-8417-008D89BDA678}"/>
          </ac:picMkLst>
        </pc:picChg>
        <pc:picChg chg="ord">
          <ac:chgData name="Kerrie Shanahan" userId="ae473d9f-76e9-476f-892f-2674ea963afc" providerId="ADAL" clId="{711CF9A5-039B-4B47-A259-62E6AE4C5128}" dt="2025-09-02T06:27:39.543" v="58"/>
          <ac:picMkLst>
            <pc:docMk/>
            <pc:sldMk cId="3157868019" sldId="609"/>
            <ac:picMk id="7" creationId="{BDB96A3F-90A6-8FE0-4DD6-CB989835271D}"/>
          </ac:picMkLst>
        </pc:picChg>
      </pc:sldChg>
      <pc:sldChg chg="modSp mod">
        <pc:chgData name="Kerrie Shanahan" userId="ae473d9f-76e9-476f-892f-2674ea963afc" providerId="ADAL" clId="{711CF9A5-039B-4B47-A259-62E6AE4C5128}" dt="2025-09-02T06:32:13.722" v="122" actId="962"/>
        <pc:sldMkLst>
          <pc:docMk/>
          <pc:sldMk cId="4269274512" sldId="613"/>
        </pc:sldMkLst>
        <pc:picChg chg="mod">
          <ac:chgData name="Kerrie Shanahan" userId="ae473d9f-76e9-476f-892f-2674ea963afc" providerId="ADAL" clId="{711CF9A5-039B-4B47-A259-62E6AE4C5128}" dt="2025-09-02T06:32:08.764" v="120" actId="962"/>
          <ac:picMkLst>
            <pc:docMk/>
            <pc:sldMk cId="4269274512" sldId="613"/>
            <ac:picMk id="6" creationId="{6760B1C7-9E47-B7F2-9923-64A90C63BA8A}"/>
          </ac:picMkLst>
        </pc:picChg>
        <pc:picChg chg="mod">
          <ac:chgData name="Kerrie Shanahan" userId="ae473d9f-76e9-476f-892f-2674ea963afc" providerId="ADAL" clId="{711CF9A5-039B-4B47-A259-62E6AE4C5128}" dt="2025-09-02T06:32:13.722" v="122" actId="962"/>
          <ac:picMkLst>
            <pc:docMk/>
            <pc:sldMk cId="4269274512" sldId="613"/>
            <ac:picMk id="9" creationId="{FCAA007C-B4FA-E59D-C6C1-052756D87883}"/>
          </ac:picMkLst>
        </pc:picChg>
      </pc:sldChg>
      <pc:sldChg chg="modSp mod modNotesTx">
        <pc:chgData name="Kerrie Shanahan" userId="ae473d9f-76e9-476f-892f-2674ea963afc" providerId="ADAL" clId="{711CF9A5-039B-4B47-A259-62E6AE4C5128}" dt="2025-09-02T06:29:35.068" v="95" actId="962"/>
        <pc:sldMkLst>
          <pc:docMk/>
          <pc:sldMk cId="3087918965" sldId="615"/>
        </pc:sldMkLst>
        <pc:picChg chg="mod ord">
          <ac:chgData name="Kerrie Shanahan" userId="ae473d9f-76e9-476f-892f-2674ea963afc" providerId="ADAL" clId="{711CF9A5-039B-4B47-A259-62E6AE4C5128}" dt="2025-09-02T06:29:23.829" v="92" actId="962"/>
          <ac:picMkLst>
            <pc:docMk/>
            <pc:sldMk cId="3087918965" sldId="615"/>
            <ac:picMk id="5" creationId="{EE346097-0EB9-F28F-1321-3130C947D7B6}"/>
          </ac:picMkLst>
        </pc:picChg>
        <pc:picChg chg="mod ord">
          <ac:chgData name="Kerrie Shanahan" userId="ae473d9f-76e9-476f-892f-2674ea963afc" providerId="ADAL" clId="{711CF9A5-039B-4B47-A259-62E6AE4C5128}" dt="2025-09-02T06:29:30.240" v="94"/>
          <ac:picMkLst>
            <pc:docMk/>
            <pc:sldMk cId="3087918965" sldId="615"/>
            <ac:picMk id="14" creationId="{553709EE-AFE2-B188-701A-8DD467CCE7DF}"/>
          </ac:picMkLst>
        </pc:picChg>
        <pc:picChg chg="mod">
          <ac:chgData name="Kerrie Shanahan" userId="ae473d9f-76e9-476f-892f-2674ea963afc" providerId="ADAL" clId="{711CF9A5-039B-4B47-A259-62E6AE4C5128}" dt="2025-09-02T06:29:35.068" v="95" actId="962"/>
          <ac:picMkLst>
            <pc:docMk/>
            <pc:sldMk cId="3087918965" sldId="615"/>
            <ac:picMk id="16" creationId="{6B7B7130-0E5C-47DD-1A0C-06FAF33867E4}"/>
          </ac:picMkLst>
        </pc:picChg>
      </pc:sldChg>
      <pc:sldChg chg="modSp mod">
        <pc:chgData name="Kerrie Shanahan" userId="ae473d9f-76e9-476f-892f-2674ea963afc" providerId="ADAL" clId="{711CF9A5-039B-4B47-A259-62E6AE4C5128}" dt="2025-09-02T06:29:03.927" v="89"/>
        <pc:sldMkLst>
          <pc:docMk/>
          <pc:sldMk cId="2417736343" sldId="621"/>
        </pc:sldMkLst>
        <pc:spChg chg="ord">
          <ac:chgData name="Kerrie Shanahan" userId="ae473d9f-76e9-476f-892f-2674ea963afc" providerId="ADAL" clId="{711CF9A5-039B-4B47-A259-62E6AE4C5128}" dt="2025-09-02T06:28:27.389" v="70"/>
          <ac:spMkLst>
            <pc:docMk/>
            <pc:sldMk cId="2417736343" sldId="621"/>
            <ac:spMk id="7" creationId="{7732B0C9-3C5C-138A-ECD6-EFAEA1E792A7}"/>
          </ac:spMkLst>
        </pc:spChg>
        <pc:picChg chg="ord">
          <ac:chgData name="Kerrie Shanahan" userId="ae473d9f-76e9-476f-892f-2674ea963afc" providerId="ADAL" clId="{711CF9A5-039B-4B47-A259-62E6AE4C5128}" dt="2025-09-02T06:28:53.210" v="84"/>
          <ac:picMkLst>
            <pc:docMk/>
            <pc:sldMk cId="2417736343" sldId="621"/>
            <ac:picMk id="6" creationId="{C66A78A2-AB61-9429-E939-1900A83A6F2A}"/>
          </ac:picMkLst>
        </pc:picChg>
        <pc:picChg chg="ord">
          <ac:chgData name="Kerrie Shanahan" userId="ae473d9f-76e9-476f-892f-2674ea963afc" providerId="ADAL" clId="{711CF9A5-039B-4B47-A259-62E6AE4C5128}" dt="2025-09-02T06:28:48.810" v="79"/>
          <ac:picMkLst>
            <pc:docMk/>
            <pc:sldMk cId="2417736343" sldId="621"/>
            <ac:picMk id="8" creationId="{DF26A47A-0D2C-F7DF-8337-070B0B60A27C}"/>
          </ac:picMkLst>
        </pc:picChg>
        <pc:picChg chg="ord">
          <ac:chgData name="Kerrie Shanahan" userId="ae473d9f-76e9-476f-892f-2674ea963afc" providerId="ADAL" clId="{711CF9A5-039B-4B47-A259-62E6AE4C5128}" dt="2025-09-02T06:28:34.402" v="73"/>
          <ac:picMkLst>
            <pc:docMk/>
            <pc:sldMk cId="2417736343" sldId="621"/>
            <ac:picMk id="10" creationId="{4CAA5AFB-DE7D-8B81-7194-4D5FD4F9BC40}"/>
          </ac:picMkLst>
        </pc:picChg>
        <pc:picChg chg="ord">
          <ac:chgData name="Kerrie Shanahan" userId="ae473d9f-76e9-476f-892f-2674ea963afc" providerId="ADAL" clId="{711CF9A5-039B-4B47-A259-62E6AE4C5128}" dt="2025-09-02T06:29:03.927" v="89"/>
          <ac:picMkLst>
            <pc:docMk/>
            <pc:sldMk cId="2417736343" sldId="621"/>
            <ac:picMk id="11" creationId="{FAF8EC50-A219-C9CE-A92D-4102B5749CA2}"/>
          </ac:picMkLst>
        </pc:picChg>
      </pc:sldChg>
      <pc:sldChg chg="modSp mod">
        <pc:chgData name="Kerrie Shanahan" userId="ae473d9f-76e9-476f-892f-2674ea963afc" providerId="ADAL" clId="{711CF9A5-039B-4B47-A259-62E6AE4C5128}" dt="2025-09-29T05:17:48.875" v="1081" actId="20577"/>
        <pc:sldMkLst>
          <pc:docMk/>
          <pc:sldMk cId="2212672778" sldId="624"/>
        </pc:sldMkLst>
        <pc:spChg chg="mod">
          <ac:chgData name="Kerrie Shanahan" userId="ae473d9f-76e9-476f-892f-2674ea963afc" providerId="ADAL" clId="{711CF9A5-039B-4B47-A259-62E6AE4C5128}" dt="2025-09-29T05:17:48.875" v="1081" actId="20577"/>
          <ac:spMkLst>
            <pc:docMk/>
            <pc:sldMk cId="2212672778" sldId="624"/>
            <ac:spMk id="2" creationId="{370703F5-54EA-1A0D-EF89-8E5768C88B96}"/>
          </ac:spMkLst>
        </pc:spChg>
        <pc:grpChg chg="mod">
          <ac:chgData name="Kerrie Shanahan" userId="ae473d9f-76e9-476f-892f-2674ea963afc" providerId="ADAL" clId="{711CF9A5-039B-4B47-A259-62E6AE4C5128}" dt="2025-09-02T06:30:57.646" v="108" actId="962"/>
          <ac:grpSpMkLst>
            <pc:docMk/>
            <pc:sldMk cId="2212672778" sldId="624"/>
            <ac:grpSpMk id="4" creationId="{BECFBDE4-18B4-A0AC-0642-C82E2E70AF2A}"/>
          </ac:grpSpMkLst>
        </pc:grpChg>
      </pc:sldChg>
      <pc:sldChg chg="modSp mod">
        <pc:chgData name="Kerrie Shanahan" userId="ae473d9f-76e9-476f-892f-2674ea963afc" providerId="ADAL" clId="{711CF9A5-039B-4B47-A259-62E6AE4C5128}" dt="2025-09-02T06:22:02.796" v="25" actId="962"/>
        <pc:sldMkLst>
          <pc:docMk/>
          <pc:sldMk cId="1640188101" sldId="625"/>
        </pc:sldMkLst>
        <pc:spChg chg="mod">
          <ac:chgData name="Kerrie Shanahan" userId="ae473d9f-76e9-476f-892f-2674ea963afc" providerId="ADAL" clId="{711CF9A5-039B-4B47-A259-62E6AE4C5128}" dt="2025-09-02T06:21:42.909" v="23" actId="962"/>
          <ac:spMkLst>
            <pc:docMk/>
            <pc:sldMk cId="1640188101" sldId="625"/>
            <ac:spMk id="3" creationId="{89EB5AE4-2427-28D3-6C47-1120E022CF03}"/>
          </ac:spMkLst>
        </pc:spChg>
        <pc:grpChg chg="mod">
          <ac:chgData name="Kerrie Shanahan" userId="ae473d9f-76e9-476f-892f-2674ea963afc" providerId="ADAL" clId="{711CF9A5-039B-4B47-A259-62E6AE4C5128}" dt="2025-09-02T06:22:01.710" v="24" actId="962"/>
          <ac:grpSpMkLst>
            <pc:docMk/>
            <pc:sldMk cId="1640188101" sldId="625"/>
            <ac:grpSpMk id="15" creationId="{F4371145-5C00-1A43-C0F8-CC5E97EB89E5}"/>
          </ac:grpSpMkLst>
        </pc:grpChg>
        <pc:cxnChg chg="mod">
          <ac:chgData name="Kerrie Shanahan" userId="ae473d9f-76e9-476f-892f-2674ea963afc" providerId="ADAL" clId="{711CF9A5-039B-4B47-A259-62E6AE4C5128}" dt="2025-09-02T06:22:02.796" v="25" actId="962"/>
          <ac:cxnSpMkLst>
            <pc:docMk/>
            <pc:sldMk cId="1640188101" sldId="625"/>
            <ac:cxnSpMk id="20" creationId="{A7B6EBC3-0FD0-360C-C7EE-9DF23ED5A08C}"/>
          </ac:cxnSpMkLst>
        </pc:cxnChg>
      </pc:sldChg>
      <pc:sldChg chg="modSp mod">
        <pc:chgData name="Kerrie Shanahan" userId="ae473d9f-76e9-476f-892f-2674ea963afc" providerId="ADAL" clId="{711CF9A5-039B-4B47-A259-62E6AE4C5128}" dt="2025-09-02T06:27:22.863" v="56" actId="962"/>
        <pc:sldMkLst>
          <pc:docMk/>
          <pc:sldMk cId="3706958983" sldId="627"/>
        </pc:sldMkLst>
        <pc:spChg chg="mod">
          <ac:chgData name="Kerrie Shanahan" userId="ae473d9f-76e9-476f-892f-2674ea963afc" providerId="ADAL" clId="{711CF9A5-039B-4B47-A259-62E6AE4C5128}" dt="2025-09-02T06:26:04.123" v="52" actId="962"/>
          <ac:spMkLst>
            <pc:docMk/>
            <pc:sldMk cId="3706958983" sldId="627"/>
            <ac:spMk id="58" creationId="{1DF66E30-EC90-4DC8-EC9B-BDD4B9D22166}"/>
          </ac:spMkLst>
        </pc:spChg>
        <pc:picChg chg="mod">
          <ac:chgData name="Kerrie Shanahan" userId="ae473d9f-76e9-476f-892f-2674ea963afc" providerId="ADAL" clId="{711CF9A5-039B-4B47-A259-62E6AE4C5128}" dt="2025-09-02T06:26:56.605" v="54" actId="962"/>
          <ac:picMkLst>
            <pc:docMk/>
            <pc:sldMk cId="3706958983" sldId="627"/>
            <ac:picMk id="60" creationId="{63ABF2E3-1257-A5ED-7A6F-3B13F8D7EDE6}"/>
          </ac:picMkLst>
        </pc:picChg>
        <pc:picChg chg="mod">
          <ac:chgData name="Kerrie Shanahan" userId="ae473d9f-76e9-476f-892f-2674ea963afc" providerId="ADAL" clId="{711CF9A5-039B-4B47-A259-62E6AE4C5128}" dt="2025-09-02T06:27:07.024" v="55" actId="962"/>
          <ac:picMkLst>
            <pc:docMk/>
            <pc:sldMk cId="3706958983" sldId="627"/>
            <ac:picMk id="62" creationId="{C0F389C9-5FEB-FA34-9417-E307AE0219A4}"/>
          </ac:picMkLst>
        </pc:picChg>
        <pc:picChg chg="mod">
          <ac:chgData name="Kerrie Shanahan" userId="ae473d9f-76e9-476f-892f-2674ea963afc" providerId="ADAL" clId="{711CF9A5-039B-4B47-A259-62E6AE4C5128}" dt="2025-09-02T06:27:22.863" v="56" actId="962"/>
          <ac:picMkLst>
            <pc:docMk/>
            <pc:sldMk cId="3706958983" sldId="627"/>
            <ac:picMk id="66" creationId="{B65B7B25-9007-1B0B-00B0-84DE02861B04}"/>
          </ac:picMkLst>
        </pc:picChg>
      </pc:sldChg>
      <pc:sldChg chg="modSp mod">
        <pc:chgData name="Kerrie Shanahan" userId="ae473d9f-76e9-476f-892f-2674ea963afc" providerId="ADAL" clId="{711CF9A5-039B-4B47-A259-62E6AE4C5128}" dt="2025-09-02T06:25:27.461" v="48" actId="962"/>
        <pc:sldMkLst>
          <pc:docMk/>
          <pc:sldMk cId="2942900698" sldId="630"/>
        </pc:sldMkLst>
        <pc:spChg chg="mod">
          <ac:chgData name="Kerrie Shanahan" userId="ae473d9f-76e9-476f-892f-2674ea963afc" providerId="ADAL" clId="{711CF9A5-039B-4B47-A259-62E6AE4C5128}" dt="2025-09-02T06:24:31.054" v="43" actId="962"/>
          <ac:spMkLst>
            <pc:docMk/>
            <pc:sldMk cId="2942900698" sldId="630"/>
            <ac:spMk id="3" creationId="{B8070A20-C7B9-1ACE-3032-A388E9D4FB91}"/>
          </ac:spMkLst>
        </pc:spChg>
        <pc:spChg chg="mod ord">
          <ac:chgData name="Kerrie Shanahan" userId="ae473d9f-76e9-476f-892f-2674ea963afc" providerId="ADAL" clId="{711CF9A5-039B-4B47-A259-62E6AE4C5128}" dt="2025-09-02T06:25:05.435" v="47" actId="962"/>
          <ac:spMkLst>
            <pc:docMk/>
            <pc:sldMk cId="2942900698" sldId="630"/>
            <ac:spMk id="24" creationId="{BD74BCDD-9664-A0AD-39DC-1C6027354450}"/>
          </ac:spMkLst>
        </pc:spChg>
        <pc:grpChg chg="mod">
          <ac:chgData name="Kerrie Shanahan" userId="ae473d9f-76e9-476f-892f-2674ea963afc" providerId="ADAL" clId="{711CF9A5-039B-4B47-A259-62E6AE4C5128}" dt="2025-09-02T06:24:58.311" v="44" actId="962"/>
          <ac:grpSpMkLst>
            <pc:docMk/>
            <pc:sldMk cId="2942900698" sldId="630"/>
            <ac:grpSpMk id="15" creationId="{3F1C6824-DF29-A58B-A0E3-31A2A48D9A67}"/>
          </ac:grpSpMkLst>
        </pc:grpChg>
        <pc:picChg chg="mod">
          <ac:chgData name="Kerrie Shanahan" userId="ae473d9f-76e9-476f-892f-2674ea963afc" providerId="ADAL" clId="{711CF9A5-039B-4B47-A259-62E6AE4C5128}" dt="2025-09-02T06:25:03.307" v="45" actId="962"/>
          <ac:picMkLst>
            <pc:docMk/>
            <pc:sldMk cId="2942900698" sldId="630"/>
            <ac:picMk id="21" creationId="{41191487-BABC-87B7-96F3-79B01740AF8B}"/>
          </ac:picMkLst>
        </pc:picChg>
        <pc:cxnChg chg="mod">
          <ac:chgData name="Kerrie Shanahan" userId="ae473d9f-76e9-476f-892f-2674ea963afc" providerId="ADAL" clId="{711CF9A5-039B-4B47-A259-62E6AE4C5128}" dt="2025-09-02T06:25:27.461" v="48" actId="962"/>
          <ac:cxnSpMkLst>
            <pc:docMk/>
            <pc:sldMk cId="2942900698" sldId="630"/>
            <ac:cxnSpMk id="20" creationId="{075710EF-8359-3FA6-A4E6-8EC198978587}"/>
          </ac:cxnSpMkLst>
        </pc:cxnChg>
      </pc:sldChg>
      <pc:sldChg chg="modSp mod">
        <pc:chgData name="Kerrie Shanahan" userId="ae473d9f-76e9-476f-892f-2674ea963afc" providerId="ADAL" clId="{711CF9A5-039B-4B47-A259-62E6AE4C5128}" dt="2025-09-02T06:25:54.138" v="51" actId="962"/>
        <pc:sldMkLst>
          <pc:docMk/>
          <pc:sldMk cId="3891580541" sldId="631"/>
        </pc:sldMkLst>
        <pc:spChg chg="mod">
          <ac:chgData name="Kerrie Shanahan" userId="ae473d9f-76e9-476f-892f-2674ea963afc" providerId="ADAL" clId="{711CF9A5-039B-4B47-A259-62E6AE4C5128}" dt="2025-09-02T06:25:54.138" v="51" actId="962"/>
          <ac:spMkLst>
            <pc:docMk/>
            <pc:sldMk cId="3891580541" sldId="631"/>
            <ac:spMk id="24" creationId="{A5FFE353-A9A5-EC8C-0796-8BE9292AB703}"/>
          </ac:spMkLst>
        </pc:spChg>
        <pc:grpChg chg="mod">
          <ac:chgData name="Kerrie Shanahan" userId="ae473d9f-76e9-476f-892f-2674ea963afc" providerId="ADAL" clId="{711CF9A5-039B-4B47-A259-62E6AE4C5128}" dt="2025-09-02T06:25:47.777" v="49" actId="962"/>
          <ac:grpSpMkLst>
            <pc:docMk/>
            <pc:sldMk cId="3891580541" sldId="631"/>
            <ac:grpSpMk id="15" creationId="{2B008612-165E-F690-C4C3-B75F0305BAC6}"/>
          </ac:grpSpMkLst>
        </pc:grpChg>
        <pc:cxnChg chg="mod">
          <ac:chgData name="Kerrie Shanahan" userId="ae473d9f-76e9-476f-892f-2674ea963afc" providerId="ADAL" clId="{711CF9A5-039B-4B47-A259-62E6AE4C5128}" dt="2025-09-02T06:25:48.981" v="50" actId="962"/>
          <ac:cxnSpMkLst>
            <pc:docMk/>
            <pc:sldMk cId="3891580541" sldId="631"/>
            <ac:cxnSpMk id="20" creationId="{011C90A1-DB19-4031-45A0-E73FCAE52997}"/>
          </ac:cxnSpMkLst>
        </pc:cxnChg>
      </pc:sldChg>
      <pc:sldChg chg="modSp mod modNotesTx">
        <pc:chgData name="Kerrie Shanahan" userId="ae473d9f-76e9-476f-892f-2674ea963afc" providerId="ADAL" clId="{711CF9A5-039B-4B47-A259-62E6AE4C5128}" dt="2025-09-29T04:24:38.983" v="977" actId="113"/>
        <pc:sldMkLst>
          <pc:docMk/>
          <pc:sldMk cId="60741563" sldId="632"/>
        </pc:sldMkLst>
        <pc:spChg chg="mod">
          <ac:chgData name="Kerrie Shanahan" userId="ae473d9f-76e9-476f-892f-2674ea963afc" providerId="ADAL" clId="{711CF9A5-039B-4B47-A259-62E6AE4C5128}" dt="2025-09-02T06:22:13.521" v="26" actId="962"/>
          <ac:spMkLst>
            <pc:docMk/>
            <pc:sldMk cId="60741563" sldId="632"/>
            <ac:spMk id="3" creationId="{E54D3DF3-96B6-3A95-049F-487084C26C3F}"/>
          </ac:spMkLst>
        </pc:spChg>
        <pc:spChg chg="ord">
          <ac:chgData name="Kerrie Shanahan" userId="ae473d9f-76e9-476f-892f-2674ea963afc" providerId="ADAL" clId="{711CF9A5-039B-4B47-A259-62E6AE4C5128}" dt="2025-09-02T06:24:22.723" v="42"/>
          <ac:spMkLst>
            <pc:docMk/>
            <pc:sldMk cId="60741563" sldId="632"/>
            <ac:spMk id="9" creationId="{2D94C293-B28B-B6CD-652B-6D60BC41C0AB}"/>
          </ac:spMkLst>
        </pc:spChg>
        <pc:spChg chg="mod">
          <ac:chgData name="Kerrie Shanahan" userId="ae473d9f-76e9-476f-892f-2674ea963afc" providerId="ADAL" clId="{711CF9A5-039B-4B47-A259-62E6AE4C5128}" dt="2025-09-02T06:22:31.844" v="36" actId="962"/>
          <ac:spMkLst>
            <pc:docMk/>
            <pc:sldMk cId="60741563" sldId="632"/>
            <ac:spMk id="24" creationId="{5A8FE4AC-4072-BBAE-0E83-D4060B542AD4}"/>
          </ac:spMkLst>
        </pc:spChg>
        <pc:grpChg chg="mod">
          <ac:chgData name="Kerrie Shanahan" userId="ae473d9f-76e9-476f-892f-2674ea963afc" providerId="ADAL" clId="{711CF9A5-039B-4B47-A259-62E6AE4C5128}" dt="2025-09-02T06:24:00.882" v="38" actId="962"/>
          <ac:grpSpMkLst>
            <pc:docMk/>
            <pc:sldMk cId="60741563" sldId="632"/>
            <ac:grpSpMk id="15" creationId="{3C8DEC8C-DFB3-D596-752D-6BF3F38B01CF}"/>
          </ac:grpSpMkLst>
        </pc:grpChg>
        <pc:picChg chg="ord">
          <ac:chgData name="Kerrie Shanahan" userId="ae473d9f-76e9-476f-892f-2674ea963afc" providerId="ADAL" clId="{711CF9A5-039B-4B47-A259-62E6AE4C5128}" dt="2025-09-02T06:24:19.428" v="40"/>
          <ac:picMkLst>
            <pc:docMk/>
            <pc:sldMk cId="60741563" sldId="632"/>
            <ac:picMk id="13" creationId="{F0DF6601-619A-4E39-6F08-B2394298F54F}"/>
          </ac:picMkLst>
        </pc:picChg>
        <pc:cxnChg chg="mod">
          <ac:chgData name="Kerrie Shanahan" userId="ae473d9f-76e9-476f-892f-2674ea963afc" providerId="ADAL" clId="{711CF9A5-039B-4B47-A259-62E6AE4C5128}" dt="2025-09-02T06:22:35.627" v="37" actId="962"/>
          <ac:cxnSpMkLst>
            <pc:docMk/>
            <pc:sldMk cId="60741563" sldId="632"/>
            <ac:cxnSpMk id="20" creationId="{CFA09DC6-7776-5A35-C500-86E15D12DDCD}"/>
          </ac:cxnSpMkLst>
        </pc:cxnChg>
      </pc:sldChg>
    </pc:docChg>
  </pc:docChgLst>
  <pc:docChgLst>
    <pc:chgData name="Kerrie Shanahan" userId="ae473d9f-76e9-476f-892f-2674ea963afc" providerId="ADAL" clId="{709B8033-0F1C-468B-B4B2-7DE34B9D2747}"/>
    <pc:docChg chg="undo redo custSel delSld modSld modMainMaster">
      <pc:chgData name="Kerrie Shanahan" userId="ae473d9f-76e9-476f-892f-2674ea963afc" providerId="ADAL" clId="{709B8033-0F1C-468B-B4B2-7DE34B9D2747}" dt="2025-08-26T05:12:37.044" v="1942" actId="20577"/>
      <pc:docMkLst>
        <pc:docMk/>
      </pc:docMkLst>
      <pc:sldChg chg="addSp modSp del">
        <pc:chgData name="Kerrie Shanahan" userId="ae473d9f-76e9-476f-892f-2674ea963afc" providerId="ADAL" clId="{709B8033-0F1C-468B-B4B2-7DE34B9D2747}" dt="2025-08-25T06:51:06.265" v="451" actId="255"/>
        <pc:sldMkLst>
          <pc:docMk/>
          <pc:sldMk cId="811543282" sldId="463"/>
        </pc:sldMkLst>
      </pc:sldChg>
      <pc:sldChg chg="modSp modNotesTx">
        <pc:chgData name="Kerrie Shanahan" userId="ae473d9f-76e9-476f-892f-2674ea963afc" providerId="ADAL" clId="{709B8033-0F1C-468B-B4B2-7DE34B9D2747}" dt="2025-08-26T04:19:06.067" v="764" actId="20577"/>
        <pc:sldMkLst>
          <pc:docMk/>
          <pc:sldMk cId="1759574190" sldId="498"/>
        </pc:sldMkLst>
      </pc:sldChg>
      <pc:sldChg chg="modSp mod modClrScheme chgLayout">
        <pc:chgData name="Kerrie Shanahan" userId="ae473d9f-76e9-476f-892f-2674ea963afc" providerId="ADAL" clId="{709B8033-0F1C-468B-B4B2-7DE34B9D2747}" dt="2025-08-26T05:05:57.573" v="1873" actId="20577"/>
        <pc:sldMkLst>
          <pc:docMk/>
          <pc:sldMk cId="1289959898" sldId="502"/>
        </pc:sldMkLst>
      </pc:sldChg>
      <pc:sldChg chg="addSp delSp modSp mod modNotesTx">
        <pc:chgData name="Kerrie Shanahan" userId="ae473d9f-76e9-476f-892f-2674ea963afc" providerId="ADAL" clId="{709B8033-0F1C-468B-B4B2-7DE34B9D2747}" dt="2025-08-25T06:50:24.608" v="426" actId="20577"/>
        <pc:sldMkLst>
          <pc:docMk/>
          <pc:sldMk cId="2491177883" sldId="512"/>
        </pc:sldMkLst>
      </pc:sldChg>
      <pc:sldChg chg="modSp">
        <pc:chgData name="Kerrie Shanahan" userId="ae473d9f-76e9-476f-892f-2674ea963afc" providerId="ADAL" clId="{709B8033-0F1C-468B-B4B2-7DE34B9D2747}" dt="2025-08-25T06:51:16.190" v="458" actId="20577"/>
        <pc:sldMkLst>
          <pc:docMk/>
          <pc:sldMk cId="868684786" sldId="513"/>
        </pc:sldMkLst>
      </pc:sldChg>
      <pc:sldChg chg="modSp mod">
        <pc:chgData name="Kerrie Shanahan" userId="ae473d9f-76e9-476f-892f-2674ea963afc" providerId="ADAL" clId="{709B8033-0F1C-468B-B4B2-7DE34B9D2747}" dt="2025-08-25T06:51:19.272" v="460" actId="20577"/>
        <pc:sldMkLst>
          <pc:docMk/>
          <pc:sldMk cId="1259779433" sldId="514"/>
        </pc:sldMkLst>
      </pc:sldChg>
      <pc:sldChg chg="modSp modNotesTx">
        <pc:chgData name="Kerrie Shanahan" userId="ae473d9f-76e9-476f-892f-2674ea963afc" providerId="ADAL" clId="{709B8033-0F1C-468B-B4B2-7DE34B9D2747}" dt="2025-08-25T06:51:21.898" v="462" actId="20577"/>
        <pc:sldMkLst>
          <pc:docMk/>
          <pc:sldMk cId="1971552586" sldId="515"/>
        </pc:sldMkLst>
      </pc:sldChg>
      <pc:sldChg chg="modSp">
        <pc:chgData name="Kerrie Shanahan" userId="ae473d9f-76e9-476f-892f-2674ea963afc" providerId="ADAL" clId="{709B8033-0F1C-468B-B4B2-7DE34B9D2747}" dt="2025-08-25T06:51:24.791" v="464" actId="20577"/>
        <pc:sldMkLst>
          <pc:docMk/>
          <pc:sldMk cId="3791891907" sldId="516"/>
        </pc:sldMkLst>
      </pc:sldChg>
      <pc:sldChg chg="modSp mod modCm modNotesTx">
        <pc:chgData name="Kerrie Shanahan" userId="ae473d9f-76e9-476f-892f-2674ea963afc" providerId="ADAL" clId="{709B8033-0F1C-468B-B4B2-7DE34B9D2747}" dt="2025-08-26T05:03:24.523" v="1860" actId="20577"/>
        <pc:sldMkLst>
          <pc:docMk/>
          <pc:sldMk cId="409148390" sldId="5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errie Shanahan" userId="ae473d9f-76e9-476f-892f-2674ea963afc" providerId="ADAL" clId="{709B8033-0F1C-468B-B4B2-7DE34B9D2747}" dt="2025-08-25T05:54:05.081" v="379" actId="20577"/>
              <pc2:cmMkLst xmlns:pc2="http://schemas.microsoft.com/office/powerpoint/2019/9/main/command">
                <pc:docMk/>
                <pc:sldMk cId="409148390" sldId="520"/>
                <pc2:cmMk id="{DA0A36FA-6A95-49D2-9204-98C9A1EB0F9C}"/>
              </pc2:cmMkLst>
            </pc226:cmChg>
          </p:ext>
        </pc:extLst>
      </pc:sldChg>
      <pc:sldChg chg="delSp modSp mod">
        <pc:chgData name="Kerrie Shanahan" userId="ae473d9f-76e9-476f-892f-2674ea963afc" providerId="ADAL" clId="{709B8033-0F1C-468B-B4B2-7DE34B9D2747}" dt="2025-08-26T02:17:02.605" v="719" actId="20577"/>
        <pc:sldMkLst>
          <pc:docMk/>
          <pc:sldMk cId="2703624644" sldId="528"/>
        </pc:sldMkLst>
      </pc:sldChg>
      <pc:sldChg chg="addSp delSp modSp mod modNotesTx">
        <pc:chgData name="Kerrie Shanahan" userId="ae473d9f-76e9-476f-892f-2674ea963afc" providerId="ADAL" clId="{709B8033-0F1C-468B-B4B2-7DE34B9D2747}" dt="2025-08-26T01:28:36.694" v="706" actId="1076"/>
        <pc:sldMkLst>
          <pc:docMk/>
          <pc:sldMk cId="3781479621" sldId="529"/>
        </pc:sldMkLst>
      </pc:sldChg>
      <pc:sldChg chg="addSp delSp modSp mod modClrScheme chgLayout modNotesTx">
        <pc:chgData name="Kerrie Shanahan" userId="ae473d9f-76e9-476f-892f-2674ea963afc" providerId="ADAL" clId="{709B8033-0F1C-468B-B4B2-7DE34B9D2747}" dt="2025-08-26T05:06:19.856" v="1893" actId="20577"/>
        <pc:sldMkLst>
          <pc:docMk/>
          <pc:sldMk cId="851902780" sldId="532"/>
        </pc:sldMkLst>
      </pc:sldChg>
      <pc:sldChg chg="modSp mod modNotesTx">
        <pc:chgData name="Kerrie Shanahan" userId="ae473d9f-76e9-476f-892f-2674ea963afc" providerId="ADAL" clId="{709B8033-0F1C-468B-B4B2-7DE34B9D2747}" dt="2025-08-25T06:50:21.276" v="424" actId="20577"/>
        <pc:sldMkLst>
          <pc:docMk/>
          <pc:sldMk cId="1318409677" sldId="541"/>
        </pc:sldMkLst>
      </pc:sldChg>
      <pc:sldChg chg="modSp modNotesTx">
        <pc:chgData name="Kerrie Shanahan" userId="ae473d9f-76e9-476f-892f-2674ea963afc" providerId="ADAL" clId="{709B8033-0F1C-468B-B4B2-7DE34B9D2747}" dt="2025-08-25T06:50:17.135" v="422" actId="20577"/>
        <pc:sldMkLst>
          <pc:docMk/>
          <pc:sldMk cId="3330237926" sldId="550"/>
        </pc:sldMkLst>
      </pc:sldChg>
      <pc:sldChg chg="modSp">
        <pc:chgData name="Kerrie Shanahan" userId="ae473d9f-76e9-476f-892f-2674ea963afc" providerId="ADAL" clId="{709B8033-0F1C-468B-B4B2-7DE34B9D2747}" dt="2025-08-25T06:49:59.660" v="408" actId="20577"/>
        <pc:sldMkLst>
          <pc:docMk/>
          <pc:sldMk cId="2559220963" sldId="573"/>
        </pc:sldMkLst>
      </pc:sldChg>
      <pc:sldChg chg="modSp">
        <pc:chgData name="Kerrie Shanahan" userId="ae473d9f-76e9-476f-892f-2674ea963afc" providerId="ADAL" clId="{709B8033-0F1C-468B-B4B2-7DE34B9D2747}" dt="2025-08-25T06:50:02.777" v="411" actId="20577"/>
        <pc:sldMkLst>
          <pc:docMk/>
          <pc:sldMk cId="3738028381" sldId="574"/>
        </pc:sldMkLst>
      </pc:sldChg>
      <pc:sldChg chg="modSp">
        <pc:chgData name="Kerrie Shanahan" userId="ae473d9f-76e9-476f-892f-2674ea963afc" providerId="ADAL" clId="{709B8033-0F1C-468B-B4B2-7DE34B9D2747}" dt="2025-08-25T06:50:08.157" v="414" actId="20577"/>
        <pc:sldMkLst>
          <pc:docMk/>
          <pc:sldMk cId="965464105" sldId="575"/>
        </pc:sldMkLst>
      </pc:sldChg>
      <pc:sldChg chg="del">
        <pc:chgData name="Kerrie Shanahan" userId="ae473d9f-76e9-476f-892f-2674ea963afc" providerId="ADAL" clId="{709B8033-0F1C-468B-B4B2-7DE34B9D2747}" dt="2025-08-25T06:12:52.242" v="395" actId="2696"/>
        <pc:sldMkLst>
          <pc:docMk/>
          <pc:sldMk cId="3286048985" sldId="580"/>
        </pc:sldMkLst>
      </pc:sldChg>
      <pc:sldChg chg="modSp">
        <pc:chgData name="Kerrie Shanahan" userId="ae473d9f-76e9-476f-892f-2674ea963afc" providerId="ADAL" clId="{709B8033-0F1C-468B-B4B2-7DE34B9D2747}" dt="2025-08-25T06:50:10.847" v="417" actId="20577"/>
        <pc:sldMkLst>
          <pc:docMk/>
          <pc:sldMk cId="1612502561" sldId="588"/>
        </pc:sldMkLst>
      </pc:sldChg>
      <pc:sldChg chg="addSp delSp modSp mod modClrScheme chgLayout modNotesTx">
        <pc:chgData name="Kerrie Shanahan" userId="ae473d9f-76e9-476f-892f-2674ea963afc" providerId="ADAL" clId="{709B8033-0F1C-468B-B4B2-7DE34B9D2747}" dt="2025-08-26T05:06:38.792" v="1903" actId="20577"/>
        <pc:sldMkLst>
          <pc:docMk/>
          <pc:sldMk cId="3894242733" sldId="593"/>
        </pc:sldMkLst>
      </pc:sldChg>
      <pc:sldChg chg="addSp delSp modSp mod modClrScheme chgLayout modNotesTx">
        <pc:chgData name="Kerrie Shanahan" userId="ae473d9f-76e9-476f-892f-2674ea963afc" providerId="ADAL" clId="{709B8033-0F1C-468B-B4B2-7DE34B9D2747}" dt="2025-08-26T05:06:41.647" v="1905" actId="20577"/>
        <pc:sldMkLst>
          <pc:docMk/>
          <pc:sldMk cId="3347597127" sldId="594"/>
        </pc:sldMkLst>
      </pc:sldChg>
      <pc:sldChg chg="addSp modSp mod modClrScheme chgLayout modNotesTx">
        <pc:chgData name="Kerrie Shanahan" userId="ae473d9f-76e9-476f-892f-2674ea963afc" providerId="ADAL" clId="{709B8033-0F1C-468B-B4B2-7DE34B9D2747}" dt="2025-08-26T05:06:44.784" v="1907" actId="20577"/>
        <pc:sldMkLst>
          <pc:docMk/>
          <pc:sldMk cId="1172302407" sldId="595"/>
        </pc:sldMkLst>
      </pc:sldChg>
      <pc:sldChg chg="modSp mod modClrScheme chgLayout">
        <pc:chgData name="Kerrie Shanahan" userId="ae473d9f-76e9-476f-892f-2674ea963afc" providerId="ADAL" clId="{709B8033-0F1C-468B-B4B2-7DE34B9D2747}" dt="2025-08-26T05:06:47.825" v="1909" actId="20577"/>
        <pc:sldMkLst>
          <pc:docMk/>
          <pc:sldMk cId="1231412969" sldId="596"/>
        </pc:sldMkLst>
      </pc:sldChg>
      <pc:sldChg chg="modSp mod modClrScheme chgLayout">
        <pc:chgData name="Kerrie Shanahan" userId="ae473d9f-76e9-476f-892f-2674ea963afc" providerId="ADAL" clId="{709B8033-0F1C-468B-B4B2-7DE34B9D2747}" dt="2025-08-26T05:06:50.206" v="1911" actId="20577"/>
        <pc:sldMkLst>
          <pc:docMk/>
          <pc:sldMk cId="3919030651" sldId="597"/>
        </pc:sldMkLst>
      </pc:sldChg>
      <pc:sldChg chg="modSp mod modClrScheme chgLayout">
        <pc:chgData name="Kerrie Shanahan" userId="ae473d9f-76e9-476f-892f-2674ea963afc" providerId="ADAL" clId="{709B8033-0F1C-468B-B4B2-7DE34B9D2747}" dt="2025-08-26T05:06:52.468" v="1913" actId="20577"/>
        <pc:sldMkLst>
          <pc:docMk/>
          <pc:sldMk cId="509129604" sldId="598"/>
        </pc:sldMkLst>
      </pc:sldChg>
      <pc:sldChg chg="modSp mod modClrScheme chgLayout modNotesTx">
        <pc:chgData name="Kerrie Shanahan" userId="ae473d9f-76e9-476f-892f-2674ea963afc" providerId="ADAL" clId="{709B8033-0F1C-468B-B4B2-7DE34B9D2747}" dt="2025-08-26T05:06:55.187" v="1917" actId="20577"/>
        <pc:sldMkLst>
          <pc:docMk/>
          <pc:sldMk cId="1699850563" sldId="599"/>
        </pc:sldMkLst>
      </pc:sldChg>
      <pc:sldChg chg="modSp mod modClrScheme chgLayout">
        <pc:chgData name="Kerrie Shanahan" userId="ae473d9f-76e9-476f-892f-2674ea963afc" providerId="ADAL" clId="{709B8033-0F1C-468B-B4B2-7DE34B9D2747}" dt="2025-08-26T05:06:57.722" v="1921" actId="20577"/>
        <pc:sldMkLst>
          <pc:docMk/>
          <pc:sldMk cId="4129055427" sldId="600"/>
        </pc:sldMkLst>
      </pc:sldChg>
      <pc:sldChg chg="modSp mod modClrScheme chgLayout">
        <pc:chgData name="Kerrie Shanahan" userId="ae473d9f-76e9-476f-892f-2674ea963afc" providerId="ADAL" clId="{709B8033-0F1C-468B-B4B2-7DE34B9D2747}" dt="2025-08-26T05:07:00.200" v="1923" actId="20577"/>
        <pc:sldMkLst>
          <pc:docMk/>
          <pc:sldMk cId="2976174504" sldId="601"/>
        </pc:sldMkLst>
      </pc:sldChg>
      <pc:sldChg chg="modSp mod modClrScheme chgLayout">
        <pc:chgData name="Kerrie Shanahan" userId="ae473d9f-76e9-476f-892f-2674ea963afc" providerId="ADAL" clId="{709B8033-0F1C-468B-B4B2-7DE34B9D2747}" dt="2025-08-26T05:07:02.864" v="1925" actId="20577"/>
        <pc:sldMkLst>
          <pc:docMk/>
          <pc:sldMk cId="3741046869" sldId="602"/>
        </pc:sldMkLst>
      </pc:sldChg>
      <pc:sldChg chg="modSp mod modClrScheme chgLayout">
        <pc:chgData name="Kerrie Shanahan" userId="ae473d9f-76e9-476f-892f-2674ea963afc" providerId="ADAL" clId="{709B8033-0F1C-468B-B4B2-7DE34B9D2747}" dt="2025-08-26T05:07:05.137" v="1927" actId="20577"/>
        <pc:sldMkLst>
          <pc:docMk/>
          <pc:sldMk cId="3780688674" sldId="603"/>
        </pc:sldMkLst>
      </pc:sldChg>
      <pc:sldChg chg="modSp mod modClrScheme chgLayout">
        <pc:chgData name="Kerrie Shanahan" userId="ae473d9f-76e9-476f-892f-2674ea963afc" providerId="ADAL" clId="{709B8033-0F1C-468B-B4B2-7DE34B9D2747}" dt="2025-08-26T05:06:02.748" v="1877" actId="20577"/>
        <pc:sldMkLst>
          <pc:docMk/>
          <pc:sldMk cId="2613541380" sldId="604"/>
        </pc:sldMkLst>
      </pc:sldChg>
      <pc:sldChg chg="modSp mod modClrScheme chgLayout">
        <pc:chgData name="Kerrie Shanahan" userId="ae473d9f-76e9-476f-892f-2674ea963afc" providerId="ADAL" clId="{709B8033-0F1C-468B-B4B2-7DE34B9D2747}" dt="2025-08-26T05:06:08.477" v="1881" actId="20577"/>
        <pc:sldMkLst>
          <pc:docMk/>
          <pc:sldMk cId="3401884227" sldId="607"/>
        </pc:sldMkLst>
      </pc:sldChg>
      <pc:sldChg chg="modSp mod modClrScheme chgLayout modNotesTx">
        <pc:chgData name="Kerrie Shanahan" userId="ae473d9f-76e9-476f-892f-2674ea963afc" providerId="ADAL" clId="{709B8033-0F1C-468B-B4B2-7DE34B9D2747}" dt="2025-08-26T05:06:16.692" v="1889" actId="20577"/>
        <pc:sldMkLst>
          <pc:docMk/>
          <pc:sldMk cId="1046912884" sldId="608"/>
        </pc:sldMkLst>
      </pc:sldChg>
      <pc:sldChg chg="modSp mod modClrScheme chgLayout">
        <pc:chgData name="Kerrie Shanahan" userId="ae473d9f-76e9-476f-892f-2674ea963afc" providerId="ADAL" clId="{709B8033-0F1C-468B-B4B2-7DE34B9D2747}" dt="2025-08-26T05:06:00.367" v="1875" actId="20577"/>
        <pc:sldMkLst>
          <pc:docMk/>
          <pc:sldMk cId="3157868019" sldId="609"/>
        </pc:sldMkLst>
      </pc:sldChg>
      <pc:sldChg chg="modSp mod modClrScheme chgLayout">
        <pc:chgData name="Kerrie Shanahan" userId="ae473d9f-76e9-476f-892f-2674ea963afc" providerId="ADAL" clId="{709B8033-0F1C-468B-B4B2-7DE34B9D2747}" dt="2025-08-26T05:06:14.108" v="1885" actId="20577"/>
        <pc:sldMkLst>
          <pc:docMk/>
          <pc:sldMk cId="3721790841" sldId="611"/>
        </pc:sldMkLst>
      </pc:sldChg>
      <pc:sldChg chg="modSp mod modClrScheme chgLayout modNotesTx">
        <pc:chgData name="Kerrie Shanahan" userId="ae473d9f-76e9-476f-892f-2674ea963afc" providerId="ADAL" clId="{709B8033-0F1C-468B-B4B2-7DE34B9D2747}" dt="2025-08-26T05:06:11.576" v="1883" actId="20577"/>
        <pc:sldMkLst>
          <pc:docMk/>
          <pc:sldMk cId="2860714691" sldId="612"/>
        </pc:sldMkLst>
      </pc:sldChg>
      <pc:sldChg chg="addSp delSp modSp mod modClrScheme chgLayout modNotesTx">
        <pc:chgData name="Kerrie Shanahan" userId="ae473d9f-76e9-476f-892f-2674ea963afc" providerId="ADAL" clId="{709B8033-0F1C-468B-B4B2-7DE34B9D2747}" dt="2025-08-26T05:12:37.044" v="1942" actId="20577"/>
        <pc:sldMkLst>
          <pc:docMk/>
          <pc:sldMk cId="4269274512" sldId="613"/>
        </pc:sldMkLst>
      </pc:sldChg>
      <pc:sldChg chg="addSp modSp mod modNotesTx">
        <pc:chgData name="Kerrie Shanahan" userId="ae473d9f-76e9-476f-892f-2674ea963afc" providerId="ADAL" clId="{709B8033-0F1C-468B-B4B2-7DE34B9D2747}" dt="2025-08-26T05:06:35.752" v="1901" actId="20577"/>
        <pc:sldMkLst>
          <pc:docMk/>
          <pc:sldMk cId="3087918965" sldId="615"/>
        </pc:sldMkLst>
      </pc:sldChg>
      <pc:sldChg chg="modSp mod modClrScheme chgLayout">
        <pc:chgData name="Kerrie Shanahan" userId="ae473d9f-76e9-476f-892f-2674ea963afc" providerId="ADAL" clId="{709B8033-0F1C-468B-B4B2-7DE34B9D2747}" dt="2025-08-25T06:53:50.894" v="525" actId="700"/>
        <pc:sldMkLst>
          <pc:docMk/>
          <pc:sldMk cId="3957986613" sldId="619"/>
        </pc:sldMkLst>
      </pc:sldChg>
      <pc:sldChg chg="modSp mod modClrScheme chgLayout modNotesTx">
        <pc:chgData name="Kerrie Shanahan" userId="ae473d9f-76e9-476f-892f-2674ea963afc" providerId="ADAL" clId="{709B8033-0F1C-468B-B4B2-7DE34B9D2747}" dt="2025-08-26T05:06:05.374" v="1879" actId="20577"/>
        <pc:sldMkLst>
          <pc:docMk/>
          <pc:sldMk cId="2417736343" sldId="621"/>
        </pc:sldMkLst>
      </pc:sldChg>
      <pc:sldChg chg="modSp mod modClrScheme chgLayout">
        <pc:chgData name="Kerrie Shanahan" userId="ae473d9f-76e9-476f-892f-2674ea963afc" providerId="ADAL" clId="{709B8033-0F1C-468B-B4B2-7DE34B9D2747}" dt="2025-08-25T06:55:02.558" v="527" actId="700"/>
        <pc:sldMkLst>
          <pc:docMk/>
          <pc:sldMk cId="1608185032" sldId="623"/>
        </pc:sldMkLst>
      </pc:sldChg>
      <pc:sldChg chg="addSp delSp modSp mod modNotesTx">
        <pc:chgData name="Kerrie Shanahan" userId="ae473d9f-76e9-476f-892f-2674ea963afc" providerId="ADAL" clId="{709B8033-0F1C-468B-B4B2-7DE34B9D2747}" dt="2025-08-25T06:50:13.865" v="420" actId="20577"/>
        <pc:sldMkLst>
          <pc:docMk/>
          <pc:sldMk cId="2212672778" sldId="624"/>
        </pc:sldMkLst>
      </pc:sldChg>
      <pc:sldChg chg="modSp mod modClrScheme chgLayout">
        <pc:chgData name="Kerrie Shanahan" userId="ae473d9f-76e9-476f-892f-2674ea963afc" providerId="ADAL" clId="{709B8033-0F1C-468B-B4B2-7DE34B9D2747}" dt="2025-08-25T06:53:59.301" v="526" actId="700"/>
        <pc:sldMkLst>
          <pc:docMk/>
          <pc:sldMk cId="751208508" sldId="625"/>
        </pc:sldMkLst>
      </pc:sldChg>
      <pc:sldChg chg="modSp modNotesTx">
        <pc:chgData name="Kerrie Shanahan" userId="ae473d9f-76e9-476f-892f-2674ea963afc" providerId="ADAL" clId="{709B8033-0F1C-468B-B4B2-7DE34B9D2747}" dt="2025-08-26T05:09:02.784" v="1931" actId="20577"/>
        <pc:sldMkLst>
          <pc:docMk/>
          <pc:sldMk cId="1640188101" sldId="625"/>
        </pc:sldMkLst>
      </pc:sldChg>
      <pc:sldChg chg="modSp modNotesTx">
        <pc:chgData name="Kerrie Shanahan" userId="ae473d9f-76e9-476f-892f-2674ea963afc" providerId="ADAL" clId="{709B8033-0F1C-468B-B4B2-7DE34B9D2747}" dt="2025-08-26T05:05:55.220" v="1871" actId="20577"/>
        <pc:sldMkLst>
          <pc:docMk/>
          <pc:sldMk cId="3706958983" sldId="627"/>
        </pc:sldMkLst>
      </pc:sldChg>
      <pc:sldChg chg="modSp modNotesTx">
        <pc:chgData name="Kerrie Shanahan" userId="ae473d9f-76e9-476f-892f-2674ea963afc" providerId="ADAL" clId="{709B8033-0F1C-468B-B4B2-7DE34B9D2747}" dt="2025-08-26T05:11:16.714" v="1938" actId="20577"/>
        <pc:sldMkLst>
          <pc:docMk/>
          <pc:sldMk cId="2942900698" sldId="630"/>
        </pc:sldMkLst>
      </pc:sldChg>
      <pc:sldChg chg="modSp modNotesTx">
        <pc:chgData name="Kerrie Shanahan" userId="ae473d9f-76e9-476f-892f-2674ea963afc" providerId="ADAL" clId="{709B8033-0F1C-468B-B4B2-7DE34B9D2747}" dt="2025-08-26T05:05:51.974" v="1869" actId="20577"/>
        <pc:sldMkLst>
          <pc:docMk/>
          <pc:sldMk cId="3891580541" sldId="631"/>
        </pc:sldMkLst>
      </pc:sldChg>
      <pc:sldChg chg="modSp modNotesTx">
        <pc:chgData name="Kerrie Shanahan" userId="ae473d9f-76e9-476f-892f-2674ea963afc" providerId="ADAL" clId="{709B8033-0F1C-468B-B4B2-7DE34B9D2747}" dt="2025-08-26T05:10:15.509" v="1933" actId="20577"/>
        <pc:sldMkLst>
          <pc:docMk/>
          <pc:sldMk cId="60741563" sldId="632"/>
        </pc:sldMkLst>
      </pc:sldChg>
      <pc:sldMasterChg chg="delSldLayout modSldLayout">
        <pc:chgData name="Kerrie Shanahan" userId="ae473d9f-76e9-476f-892f-2674ea963afc" providerId="ADAL" clId="{709B8033-0F1C-468B-B4B2-7DE34B9D2747}" dt="2025-08-25T06:12:52.242" v="395" actId="2696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709B8033-0F1C-468B-B4B2-7DE34B9D2747}" dt="2025-08-20T05:22:04.742" v="137" actId="20577"/>
          <pc:sldLayoutMkLst>
            <pc:docMk/>
            <pc:sldMasterMk cId="1034081160" sldId="2147483648"/>
            <pc:sldLayoutMk cId="2555866018" sldId="2147483716"/>
          </pc:sldLayoutMkLst>
        </pc:sldLayoutChg>
        <pc:sldLayoutChg chg="del">
          <pc:chgData name="Kerrie Shanahan" userId="ae473d9f-76e9-476f-892f-2674ea963afc" providerId="ADAL" clId="{709B8033-0F1C-468B-B4B2-7DE34B9D2747}" dt="2025-08-25T06:12:52.242" v="395" actId="2696"/>
          <pc:sldLayoutMkLst>
            <pc:docMk/>
            <pc:sldMasterMk cId="1034081160" sldId="2147483648"/>
            <pc:sldLayoutMk cId="2844567497" sldId="2147483721"/>
          </pc:sldLayoutMkLst>
        </pc:sldLayoutChg>
        <pc:sldLayoutChg chg="del">
          <pc:chgData name="Kerrie Shanahan" userId="ae473d9f-76e9-476f-892f-2674ea963afc" providerId="ADAL" clId="{709B8033-0F1C-468B-B4B2-7DE34B9D2747}" dt="2025-08-25T05:54:49.988" v="383" actId="2696"/>
          <pc:sldLayoutMkLst>
            <pc:docMk/>
            <pc:sldMasterMk cId="1034081160" sldId="2147483648"/>
            <pc:sldLayoutMk cId="2448452429" sldId="2147483722"/>
          </pc:sldLayoutMkLst>
        </pc:sldLayoutChg>
      </pc:sldMasterChg>
    </pc:docChg>
  </pc:docChgLst>
  <pc:docChgLst>
    <pc:chgData name="Rebecca McEwan" userId="ff810c5d-fc8a-4cb6-9b96-8b31b958f764" providerId="ADAL" clId="{6652372A-6BCF-4680-B081-7E0094297DCF}"/>
    <pc:docChg chg="undo redo custSel addSld delSld modSld sldOrd">
      <pc:chgData name="Rebecca McEwan" userId="ff810c5d-fc8a-4cb6-9b96-8b31b958f764" providerId="ADAL" clId="{6652372A-6BCF-4680-B081-7E0094297DCF}" dt="2025-08-26T05:25:53.991" v="15848" actId="20577"/>
      <pc:docMkLst>
        <pc:docMk/>
      </pc:docMkLst>
      <pc:sldChg chg="modNotesTx">
        <pc:chgData name="Rebecca McEwan" userId="ff810c5d-fc8a-4cb6-9b96-8b31b958f764" providerId="ADAL" clId="{6652372A-6BCF-4680-B081-7E0094297DCF}" dt="2025-08-25T05:26:42.998" v="1315" actId="20577"/>
        <pc:sldMkLst>
          <pc:docMk/>
          <pc:sldMk cId="811543282" sldId="463"/>
        </pc:sldMkLst>
      </pc:sldChg>
      <pc:sldChg chg="modSp mod modNotesTx">
        <pc:chgData name="Rebecca McEwan" userId="ff810c5d-fc8a-4cb6-9b96-8b31b958f764" providerId="ADAL" clId="{6652372A-6BCF-4680-B081-7E0094297DCF}" dt="2025-08-26T04:17:13.457" v="15183" actId="20577"/>
        <pc:sldMkLst>
          <pc:docMk/>
          <pc:sldMk cId="1759574190" sldId="498"/>
        </pc:sldMkLst>
      </pc:sldChg>
      <pc:sldChg chg="addSp delSp modSp mod modNotesTx">
        <pc:chgData name="Rebecca McEwan" userId="ff810c5d-fc8a-4cb6-9b96-8b31b958f764" providerId="ADAL" clId="{6652372A-6BCF-4680-B081-7E0094297DCF}" dt="2025-08-26T02:51:35.168" v="12437" actId="20577"/>
        <pc:sldMkLst>
          <pc:docMk/>
          <pc:sldMk cId="1289959898" sldId="502"/>
        </pc:sldMkLst>
      </pc:sldChg>
      <pc:sldChg chg="addSp delSp modSp mod modNotesTx">
        <pc:chgData name="Rebecca McEwan" userId="ff810c5d-fc8a-4cb6-9b96-8b31b958f764" providerId="ADAL" clId="{6652372A-6BCF-4680-B081-7E0094297DCF}" dt="2025-08-25T05:35:13.846" v="1471" actId="20577"/>
        <pc:sldMkLst>
          <pc:docMk/>
          <pc:sldMk cId="2491177883" sldId="512"/>
        </pc:sldMkLst>
      </pc:sldChg>
      <pc:sldChg chg="modSp mod">
        <pc:chgData name="Rebecca McEwan" userId="ff810c5d-fc8a-4cb6-9b96-8b31b958f764" providerId="ADAL" clId="{6652372A-6BCF-4680-B081-7E0094297DCF}" dt="2025-08-25T07:00:28.036" v="2475" actId="20577"/>
        <pc:sldMkLst>
          <pc:docMk/>
          <pc:sldMk cId="1259779433" sldId="514"/>
        </pc:sldMkLst>
      </pc:sldChg>
      <pc:sldChg chg="modNotesTx">
        <pc:chgData name="Rebecca McEwan" userId="ff810c5d-fc8a-4cb6-9b96-8b31b958f764" providerId="ADAL" clId="{6652372A-6BCF-4680-B081-7E0094297DCF}" dt="2025-08-25T05:35:55.559" v="1473" actId="20577"/>
        <pc:sldMkLst>
          <pc:docMk/>
          <pc:sldMk cId="1971552586" sldId="515"/>
        </pc:sldMkLst>
      </pc:sldChg>
      <pc:sldChg chg="modSp mod modCm modNotesTx">
        <pc:chgData name="Rebecca McEwan" userId="ff810c5d-fc8a-4cb6-9b96-8b31b958f764" providerId="ADAL" clId="{6652372A-6BCF-4680-B081-7E0094297DCF}" dt="2025-08-25T22:08:00.031" v="4366" actId="20577"/>
        <pc:sldMkLst>
          <pc:docMk/>
          <pc:sldMk cId="409148390" sldId="5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McEwan" userId="ff810c5d-fc8a-4cb6-9b96-8b31b958f764" providerId="ADAL" clId="{6652372A-6BCF-4680-B081-7E0094297DCF}" dt="2025-08-25T04:57:56.637" v="105" actId="20577"/>
              <pc2:cmMkLst xmlns:pc2="http://schemas.microsoft.com/office/powerpoint/2019/9/main/command">
                <pc:docMk/>
                <pc:sldMk cId="409148390" sldId="520"/>
                <pc2:cmMk id="{DA0A36FA-6A95-49D2-9204-98C9A1EB0F9C}"/>
              </pc2:cmMkLst>
            </pc226:cmChg>
          </p:ext>
        </pc:extLst>
      </pc:sldChg>
      <pc:sldChg chg="modSp mod modNotesTx">
        <pc:chgData name="Rebecca McEwan" userId="ff810c5d-fc8a-4cb6-9b96-8b31b958f764" providerId="ADAL" clId="{6652372A-6BCF-4680-B081-7E0094297DCF}" dt="2025-08-25T05:29:04.134" v="1341" actId="6549"/>
        <pc:sldMkLst>
          <pc:docMk/>
          <pc:sldMk cId="2703624644" sldId="528"/>
        </pc:sldMkLst>
      </pc:sldChg>
      <pc:sldChg chg="modNotesTx">
        <pc:chgData name="Rebecca McEwan" userId="ff810c5d-fc8a-4cb6-9b96-8b31b958f764" providerId="ADAL" clId="{6652372A-6BCF-4680-B081-7E0094297DCF}" dt="2025-08-25T05:31:04.406" v="1398" actId="20577"/>
        <pc:sldMkLst>
          <pc:docMk/>
          <pc:sldMk cId="3781479621" sldId="529"/>
        </pc:sldMkLst>
      </pc:sldChg>
      <pc:sldChg chg="addSp delSp modSp mod modNotesTx">
        <pc:chgData name="Rebecca McEwan" userId="ff810c5d-fc8a-4cb6-9b96-8b31b958f764" providerId="ADAL" clId="{6652372A-6BCF-4680-B081-7E0094297DCF}" dt="2025-08-26T05:25:21.938" v="15841" actId="20577"/>
        <pc:sldMkLst>
          <pc:docMk/>
          <pc:sldMk cId="851902780" sldId="532"/>
        </pc:sldMkLst>
      </pc:sldChg>
      <pc:sldChg chg="modSp mod modNotesTx">
        <pc:chgData name="Rebecca McEwan" userId="ff810c5d-fc8a-4cb6-9b96-8b31b958f764" providerId="ADAL" clId="{6652372A-6BCF-4680-B081-7E0094297DCF}" dt="2025-08-25T05:25:18.194" v="1311" actId="20577"/>
        <pc:sldMkLst>
          <pc:docMk/>
          <pc:sldMk cId="1318409677" sldId="541"/>
        </pc:sldMkLst>
      </pc:sldChg>
      <pc:sldChg chg="del">
        <pc:chgData name="Rebecca McEwan" userId="ff810c5d-fc8a-4cb6-9b96-8b31b958f764" providerId="ADAL" clId="{6652372A-6BCF-4680-B081-7E0094297DCF}" dt="2025-08-25T05:41:11.696" v="1908" actId="47"/>
        <pc:sldMkLst>
          <pc:docMk/>
          <pc:sldMk cId="749732303" sldId="591"/>
        </pc:sldMkLst>
      </pc:sldChg>
      <pc:sldChg chg="addSp delSp modSp mod modNotesTx">
        <pc:chgData name="Rebecca McEwan" userId="ff810c5d-fc8a-4cb6-9b96-8b31b958f764" providerId="ADAL" clId="{6652372A-6BCF-4680-B081-7E0094297DCF}" dt="2025-08-26T03:12:38.803" v="13226" actId="20577"/>
        <pc:sldMkLst>
          <pc:docMk/>
          <pc:sldMk cId="3894242733" sldId="593"/>
        </pc:sldMkLst>
      </pc:sldChg>
      <pc:sldChg chg="addSp delSp modSp mod modNotesTx">
        <pc:chgData name="Rebecca McEwan" userId="ff810c5d-fc8a-4cb6-9b96-8b31b958f764" providerId="ADAL" clId="{6652372A-6BCF-4680-B081-7E0094297DCF}" dt="2025-08-26T03:15:30.648" v="13286" actId="20577"/>
        <pc:sldMkLst>
          <pc:docMk/>
          <pc:sldMk cId="3347597127" sldId="594"/>
        </pc:sldMkLst>
      </pc:sldChg>
      <pc:sldChg chg="addSp delSp modSp mod modNotesTx">
        <pc:chgData name="Rebecca McEwan" userId="ff810c5d-fc8a-4cb6-9b96-8b31b958f764" providerId="ADAL" clId="{6652372A-6BCF-4680-B081-7E0094297DCF}" dt="2025-08-26T05:24:43.590" v="15840" actId="20577"/>
        <pc:sldMkLst>
          <pc:docMk/>
          <pc:sldMk cId="1172302407" sldId="595"/>
        </pc:sldMkLst>
      </pc:sldChg>
      <pc:sldChg chg="addSp delSp modSp mod modNotesTx">
        <pc:chgData name="Rebecca McEwan" userId="ff810c5d-fc8a-4cb6-9b96-8b31b958f764" providerId="ADAL" clId="{6652372A-6BCF-4680-B081-7E0094297DCF}" dt="2025-08-26T04:45:36.465" v="15828" actId="20577"/>
        <pc:sldMkLst>
          <pc:docMk/>
          <pc:sldMk cId="1231412969" sldId="596"/>
        </pc:sldMkLst>
      </pc:sldChg>
      <pc:sldChg chg="addSp delSp modSp mod modNotesTx">
        <pc:chgData name="Rebecca McEwan" userId="ff810c5d-fc8a-4cb6-9b96-8b31b958f764" providerId="ADAL" clId="{6652372A-6BCF-4680-B081-7E0094297DCF}" dt="2025-08-26T03:35:08.212" v="14678" actId="20577"/>
        <pc:sldMkLst>
          <pc:docMk/>
          <pc:sldMk cId="3919030651" sldId="597"/>
        </pc:sldMkLst>
      </pc:sldChg>
      <pc:sldChg chg="modNotesTx">
        <pc:chgData name="Rebecca McEwan" userId="ff810c5d-fc8a-4cb6-9b96-8b31b958f764" providerId="ADAL" clId="{6652372A-6BCF-4680-B081-7E0094297DCF}" dt="2025-08-26T03:45:00.162" v="15082" actId="6549"/>
        <pc:sldMkLst>
          <pc:docMk/>
          <pc:sldMk cId="509129604" sldId="598"/>
        </pc:sldMkLst>
      </pc:sldChg>
      <pc:sldChg chg="modNotesTx">
        <pc:chgData name="Rebecca McEwan" userId="ff810c5d-fc8a-4cb6-9b96-8b31b958f764" providerId="ADAL" clId="{6652372A-6BCF-4680-B081-7E0094297DCF}" dt="2025-08-26T03:48:42.178" v="15114" actId="113"/>
        <pc:sldMkLst>
          <pc:docMk/>
          <pc:sldMk cId="1699850563" sldId="599"/>
        </pc:sldMkLst>
      </pc:sldChg>
      <pc:sldChg chg="addSp delSp modSp mod modNotesTx">
        <pc:chgData name="Rebecca McEwan" userId="ff810c5d-fc8a-4cb6-9b96-8b31b958f764" providerId="ADAL" clId="{6652372A-6BCF-4680-B081-7E0094297DCF}" dt="2025-08-26T04:46:48.596" v="15838" actId="20577"/>
        <pc:sldMkLst>
          <pc:docMk/>
          <pc:sldMk cId="4129055427" sldId="600"/>
        </pc:sldMkLst>
      </pc:sldChg>
      <pc:sldChg chg="modNotesTx">
        <pc:chgData name="Rebecca McEwan" userId="ff810c5d-fc8a-4cb6-9b96-8b31b958f764" providerId="ADAL" clId="{6652372A-6BCF-4680-B081-7E0094297DCF}" dt="2025-08-26T04:42:58.205" v="15676" actId="113"/>
        <pc:sldMkLst>
          <pc:docMk/>
          <pc:sldMk cId="2976174504" sldId="601"/>
        </pc:sldMkLst>
      </pc:sldChg>
      <pc:sldChg chg="addSp delSp modSp mod modNotesTx">
        <pc:chgData name="Rebecca McEwan" userId="ff810c5d-fc8a-4cb6-9b96-8b31b958f764" providerId="ADAL" clId="{6652372A-6BCF-4680-B081-7E0094297DCF}" dt="2025-08-26T02:52:36.249" v="12513" actId="113"/>
        <pc:sldMkLst>
          <pc:docMk/>
          <pc:sldMk cId="2613541380" sldId="604"/>
        </pc:sldMkLst>
      </pc:sldChg>
      <pc:sldChg chg="addSp delSp modSp mod modNotesTx">
        <pc:chgData name="Rebecca McEwan" userId="ff810c5d-fc8a-4cb6-9b96-8b31b958f764" providerId="ADAL" clId="{6652372A-6BCF-4680-B081-7E0094297DCF}" dt="2025-08-26T02:56:28.969" v="12728" actId="6549"/>
        <pc:sldMkLst>
          <pc:docMk/>
          <pc:sldMk cId="3401884227" sldId="607"/>
        </pc:sldMkLst>
      </pc:sldChg>
      <pc:sldChg chg="addSp delSp modSp mod modNotesTx">
        <pc:chgData name="Rebecca McEwan" userId="ff810c5d-fc8a-4cb6-9b96-8b31b958f764" providerId="ADAL" clId="{6652372A-6BCF-4680-B081-7E0094297DCF}" dt="2025-08-26T04:31:12.349" v="15348" actId="20577"/>
        <pc:sldMkLst>
          <pc:docMk/>
          <pc:sldMk cId="1046912884" sldId="608"/>
        </pc:sldMkLst>
      </pc:sldChg>
      <pc:sldChg chg="addSp delSp modSp mod modNotesTx">
        <pc:chgData name="Rebecca McEwan" userId="ff810c5d-fc8a-4cb6-9b96-8b31b958f764" providerId="ADAL" clId="{6652372A-6BCF-4680-B081-7E0094297DCF}" dt="2025-08-26T02:51:58.171" v="12449" actId="6549"/>
        <pc:sldMkLst>
          <pc:docMk/>
          <pc:sldMk cId="3157868019" sldId="609"/>
        </pc:sldMkLst>
      </pc:sldChg>
      <pc:sldChg chg="addSp delSp modSp mod modNotesTx">
        <pc:chgData name="Rebecca McEwan" userId="ff810c5d-fc8a-4cb6-9b96-8b31b958f764" providerId="ADAL" clId="{6652372A-6BCF-4680-B081-7E0094297DCF}" dt="2025-08-26T04:31:02.138" v="15342" actId="478"/>
        <pc:sldMkLst>
          <pc:docMk/>
          <pc:sldMk cId="3721790841" sldId="611"/>
        </pc:sldMkLst>
      </pc:sldChg>
      <pc:sldChg chg="addSp delSp modSp mod modNotesTx">
        <pc:chgData name="Rebecca McEwan" userId="ff810c5d-fc8a-4cb6-9b96-8b31b958f764" providerId="ADAL" clId="{6652372A-6BCF-4680-B081-7E0094297DCF}" dt="2025-08-26T04:31:29.230" v="15350"/>
        <pc:sldMkLst>
          <pc:docMk/>
          <pc:sldMk cId="2860714691" sldId="612"/>
        </pc:sldMkLst>
      </pc:sldChg>
      <pc:sldChg chg="addSp delSp modSp mod modNotesTx">
        <pc:chgData name="Rebecca McEwan" userId="ff810c5d-fc8a-4cb6-9b96-8b31b958f764" providerId="ADAL" clId="{6652372A-6BCF-4680-B081-7E0094297DCF}" dt="2025-08-26T03:13:52.941" v="13256" actId="20577"/>
        <pc:sldMkLst>
          <pc:docMk/>
          <pc:sldMk cId="4269274512" sldId="613"/>
        </pc:sldMkLst>
      </pc:sldChg>
      <pc:sldChg chg="addSp delSp modSp mod modNotesTx">
        <pc:chgData name="Rebecca McEwan" userId="ff810c5d-fc8a-4cb6-9b96-8b31b958f764" providerId="ADAL" clId="{6652372A-6BCF-4680-B081-7E0094297DCF}" dt="2025-08-26T03:14:13.118" v="13257" actId="20577"/>
        <pc:sldMkLst>
          <pc:docMk/>
          <pc:sldMk cId="3087918965" sldId="615"/>
        </pc:sldMkLst>
      </pc:sldChg>
      <pc:sldChg chg="del">
        <pc:chgData name="Rebecca McEwan" userId="ff810c5d-fc8a-4cb6-9b96-8b31b958f764" providerId="ADAL" clId="{6652372A-6BCF-4680-B081-7E0094297DCF}" dt="2025-08-25T05:41:26.515" v="1910" actId="47"/>
        <pc:sldMkLst>
          <pc:docMk/>
          <pc:sldMk cId="145874430" sldId="618"/>
        </pc:sldMkLst>
      </pc:sldChg>
      <pc:sldChg chg="addSp delSp modSp del mod modNotesTx">
        <pc:chgData name="Rebecca McEwan" userId="ff810c5d-fc8a-4cb6-9b96-8b31b958f764" providerId="ADAL" clId="{6652372A-6BCF-4680-B081-7E0094297DCF}" dt="2025-08-26T02:33:06.534" v="11399" actId="47"/>
        <pc:sldMkLst>
          <pc:docMk/>
          <pc:sldMk cId="3957986613" sldId="619"/>
        </pc:sldMkLst>
      </pc:sldChg>
      <pc:sldChg chg="del">
        <pc:chgData name="Rebecca McEwan" userId="ff810c5d-fc8a-4cb6-9b96-8b31b958f764" providerId="ADAL" clId="{6652372A-6BCF-4680-B081-7E0094297DCF}" dt="2025-08-25T05:41:23.315" v="1909" actId="47"/>
        <pc:sldMkLst>
          <pc:docMk/>
          <pc:sldMk cId="3189676318" sldId="620"/>
        </pc:sldMkLst>
      </pc:sldChg>
      <pc:sldChg chg="addSp delSp modSp mod modNotesTx">
        <pc:chgData name="Rebecca McEwan" userId="ff810c5d-fc8a-4cb6-9b96-8b31b958f764" providerId="ADAL" clId="{6652372A-6BCF-4680-B081-7E0094297DCF}" dt="2025-08-26T02:55:20.949" v="12669" actId="6549"/>
        <pc:sldMkLst>
          <pc:docMk/>
          <pc:sldMk cId="2417736343" sldId="621"/>
        </pc:sldMkLst>
      </pc:sldChg>
      <pc:sldChg chg="delSp modSp add del mod ord modShow modNotesTx">
        <pc:chgData name="Rebecca McEwan" userId="ff810c5d-fc8a-4cb6-9b96-8b31b958f764" providerId="ADAL" clId="{6652372A-6BCF-4680-B081-7E0094297DCF}" dt="2025-08-26T02:51:15.807" v="12435" actId="47"/>
        <pc:sldMkLst>
          <pc:docMk/>
          <pc:sldMk cId="1608185032" sldId="623"/>
        </pc:sldMkLst>
      </pc:sldChg>
      <pc:sldChg chg="addSp delSp modSp mod modNotesTx">
        <pc:chgData name="Rebecca McEwan" userId="ff810c5d-fc8a-4cb6-9b96-8b31b958f764" providerId="ADAL" clId="{6652372A-6BCF-4680-B081-7E0094297DCF}" dt="2025-08-25T05:07:27.080" v="619" actId="113"/>
        <pc:sldMkLst>
          <pc:docMk/>
          <pc:sldMk cId="2212672778" sldId="624"/>
        </pc:sldMkLst>
      </pc:sldChg>
      <pc:sldChg chg="add del modNotesTx">
        <pc:chgData name="Rebecca McEwan" userId="ff810c5d-fc8a-4cb6-9b96-8b31b958f764" providerId="ADAL" clId="{6652372A-6BCF-4680-B081-7E0094297DCF}" dt="2025-08-25T07:01:59.420" v="2478" actId="47"/>
        <pc:sldMkLst>
          <pc:docMk/>
          <pc:sldMk cId="751208508" sldId="625"/>
        </pc:sldMkLst>
      </pc:sldChg>
      <pc:sldChg chg="addSp delSp modSp add mod ord modShow modNotesTx">
        <pc:chgData name="Rebecca McEwan" userId="ff810c5d-fc8a-4cb6-9b96-8b31b958f764" providerId="ADAL" clId="{6652372A-6BCF-4680-B081-7E0094297DCF}" dt="2025-08-26T04:17:22.736" v="15189" actId="20577"/>
        <pc:sldMkLst>
          <pc:docMk/>
          <pc:sldMk cId="1640188101" sldId="625"/>
        </pc:sldMkLst>
      </pc:sldChg>
      <pc:sldChg chg="add del">
        <pc:chgData name="Rebecca McEwan" userId="ff810c5d-fc8a-4cb6-9b96-8b31b958f764" providerId="ADAL" clId="{6652372A-6BCF-4680-B081-7E0094297DCF}" dt="2025-08-25T05:41:50.476" v="1915"/>
        <pc:sldMkLst>
          <pc:docMk/>
          <pc:sldMk cId="17318663" sldId="626"/>
        </pc:sldMkLst>
      </pc:sldChg>
      <pc:sldChg chg="addSp delSp modSp add del mod modNotesTx">
        <pc:chgData name="Rebecca McEwan" userId="ff810c5d-fc8a-4cb6-9b96-8b31b958f764" providerId="ADAL" clId="{6652372A-6BCF-4680-B081-7E0094297DCF}" dt="2025-08-25T23:55:57.394" v="7214" actId="47"/>
        <pc:sldMkLst>
          <pc:docMk/>
          <pc:sldMk cId="470128549" sldId="626"/>
        </pc:sldMkLst>
      </pc:sldChg>
      <pc:sldChg chg="add del">
        <pc:chgData name="Rebecca McEwan" userId="ff810c5d-fc8a-4cb6-9b96-8b31b958f764" providerId="ADAL" clId="{6652372A-6BCF-4680-B081-7E0094297DCF}" dt="2025-08-25T07:25:54.853" v="3559"/>
        <pc:sldMkLst>
          <pc:docMk/>
          <pc:sldMk cId="3539721776" sldId="626"/>
        </pc:sldMkLst>
      </pc:sldChg>
      <pc:sldChg chg="addSp delSp modSp add mod modClrScheme chgLayout modNotesTx">
        <pc:chgData name="Rebecca McEwan" userId="ff810c5d-fc8a-4cb6-9b96-8b31b958f764" providerId="ADAL" clId="{6652372A-6BCF-4680-B081-7E0094297DCF}" dt="2025-08-26T03:56:28.047" v="15176" actId="12"/>
        <pc:sldMkLst>
          <pc:docMk/>
          <pc:sldMk cId="3706958983" sldId="627"/>
        </pc:sldMkLst>
      </pc:sldChg>
      <pc:sldChg chg="add del modNotesTx">
        <pc:chgData name="Rebecca McEwan" userId="ff810c5d-fc8a-4cb6-9b96-8b31b958f764" providerId="ADAL" clId="{6652372A-6BCF-4680-B081-7E0094297DCF}" dt="2025-08-26T02:49:58.558" v="12372" actId="47"/>
        <pc:sldMkLst>
          <pc:docMk/>
          <pc:sldMk cId="3385931328" sldId="628"/>
        </pc:sldMkLst>
      </pc:sldChg>
      <pc:sldChg chg="add del modNotesTx">
        <pc:chgData name="Rebecca McEwan" userId="ff810c5d-fc8a-4cb6-9b96-8b31b958f764" providerId="ADAL" clId="{6652372A-6BCF-4680-B081-7E0094297DCF}" dt="2025-08-26T02:50:17.668" v="12373" actId="47"/>
        <pc:sldMkLst>
          <pc:docMk/>
          <pc:sldMk cId="3856272038" sldId="629"/>
        </pc:sldMkLst>
      </pc:sldChg>
      <pc:sldChg chg="delSp modSp add mod modNotesTx">
        <pc:chgData name="Rebecca McEwan" userId="ff810c5d-fc8a-4cb6-9b96-8b31b958f764" providerId="ADAL" clId="{6652372A-6BCF-4680-B081-7E0094297DCF}" dt="2025-08-26T02:28:52.128" v="11233" actId="113"/>
        <pc:sldMkLst>
          <pc:docMk/>
          <pc:sldMk cId="2942900698" sldId="630"/>
        </pc:sldMkLst>
      </pc:sldChg>
      <pc:sldChg chg="modSp add mod modNotesTx">
        <pc:chgData name="Rebecca McEwan" userId="ff810c5d-fc8a-4cb6-9b96-8b31b958f764" providerId="ADAL" clId="{6652372A-6BCF-4680-B081-7E0094297DCF}" dt="2025-08-26T05:25:53.991" v="15848" actId="20577"/>
        <pc:sldMkLst>
          <pc:docMk/>
          <pc:sldMk cId="3891580541" sldId="631"/>
        </pc:sldMkLst>
      </pc:sldChg>
      <pc:sldChg chg="add modNotesTx">
        <pc:chgData name="Rebecca McEwan" userId="ff810c5d-fc8a-4cb6-9b96-8b31b958f764" providerId="ADAL" clId="{6652372A-6BCF-4680-B081-7E0094297DCF}" dt="2025-08-26T03:04:58.823" v="13120" actId="20577"/>
        <pc:sldMkLst>
          <pc:docMk/>
          <pc:sldMk cId="60741563" sldId="632"/>
        </pc:sldMkLst>
      </pc:sldChg>
    </pc:docChg>
  </pc:docChgLst>
  <pc:docChgLst>
    <pc:chgData name="Kerrie Shanahan" userId="ae473d9f-76e9-476f-892f-2674ea963afc" providerId="ADAL" clId="{6164DA33-C259-486A-8F52-D4E8071F67B5}"/>
    <pc:docChg chg="modSld">
      <pc:chgData name="Kerrie Shanahan" userId="ae473d9f-76e9-476f-892f-2674ea963afc" providerId="ADAL" clId="{6164DA33-C259-486A-8F52-D4E8071F67B5}" dt="2025-09-30T05:19:05.969" v="92" actId="20577"/>
      <pc:docMkLst>
        <pc:docMk/>
      </pc:docMkLst>
      <pc:sldChg chg="modNotesTx">
        <pc:chgData name="Kerrie Shanahan" userId="ae473d9f-76e9-476f-892f-2674ea963afc" providerId="ADAL" clId="{6164DA33-C259-486A-8F52-D4E8071F67B5}" dt="2025-09-30T05:19:05.969" v="92" actId="20577"/>
        <pc:sldMkLst>
          <pc:docMk/>
          <pc:sldMk cId="3087918965" sldId="615"/>
        </pc:sldMkLst>
      </pc:sldChg>
    </pc:docChg>
  </pc:docChgLst>
  <pc:docChgLst>
    <pc:chgData name="Rebecca McEwan" userId="ff810c5d-fc8a-4cb6-9b96-8b31b958f764" providerId="ADAL" clId="{425038C1-360B-4304-8396-90EC80D99C67}"/>
    <pc:docChg chg="modSld">
      <pc:chgData name="Rebecca McEwan" userId="ff810c5d-fc8a-4cb6-9b96-8b31b958f764" providerId="ADAL" clId="{425038C1-360B-4304-8396-90EC80D99C67}" dt="2025-10-01T01:51:51.260" v="9" actId="6549"/>
      <pc:docMkLst>
        <pc:docMk/>
      </pc:docMkLst>
      <pc:sldChg chg="modNotesTx">
        <pc:chgData name="Rebecca McEwan" userId="ff810c5d-fc8a-4cb6-9b96-8b31b958f764" providerId="ADAL" clId="{425038C1-360B-4304-8396-90EC80D99C67}" dt="2025-10-01T01:51:51.260" v="9" actId="6549"/>
        <pc:sldMkLst>
          <pc:docMk/>
          <pc:sldMk cId="3738028381" sldId="574"/>
        </pc:sldMkLst>
      </pc:sldChg>
    </pc:docChg>
  </pc:docChgLst>
  <pc:docChgLst>
    <pc:chgData name="Rebecca McEwan" userId="ff810c5d-fc8a-4cb6-9b96-8b31b958f764" providerId="ADAL" clId="{C477EFB5-73F4-4488-9435-F5DB432A8B9D}"/>
    <pc:docChg chg="undo custSel modSld">
      <pc:chgData name="Rebecca McEwan" userId="ff810c5d-fc8a-4cb6-9b96-8b31b958f764" providerId="ADAL" clId="{C477EFB5-73F4-4488-9435-F5DB432A8B9D}" dt="2025-09-29T01:23:02.512" v="935" actId="113"/>
      <pc:docMkLst>
        <pc:docMk/>
      </pc:docMkLst>
      <pc:sldChg chg="modSp mod">
        <pc:chgData name="Rebecca McEwan" userId="ff810c5d-fc8a-4cb6-9b96-8b31b958f764" providerId="ADAL" clId="{C477EFB5-73F4-4488-9435-F5DB432A8B9D}" dt="2025-09-28T23:19:59.848" v="52" actId="20577"/>
        <pc:sldMkLst>
          <pc:docMk/>
          <pc:sldMk cId="1259779433" sldId="514"/>
        </pc:sldMkLst>
        <pc:spChg chg="mod">
          <ac:chgData name="Rebecca McEwan" userId="ff810c5d-fc8a-4cb6-9b96-8b31b958f764" providerId="ADAL" clId="{C477EFB5-73F4-4488-9435-F5DB432A8B9D}" dt="2025-09-28T23:19:59.848" v="52" actId="20577"/>
          <ac:spMkLst>
            <pc:docMk/>
            <pc:sldMk cId="1259779433" sldId="514"/>
            <ac:spMk id="3" creationId="{2B08D8FA-FE96-A24B-C1C6-457BC61E9ADE}"/>
          </ac:spMkLst>
        </pc:spChg>
      </pc:sldChg>
      <pc:sldChg chg="modNotesTx">
        <pc:chgData name="Rebecca McEwan" userId="ff810c5d-fc8a-4cb6-9b96-8b31b958f764" providerId="ADAL" clId="{C477EFB5-73F4-4488-9435-F5DB432A8B9D}" dt="2025-09-28T23:21:22.849" v="62" actId="20577"/>
        <pc:sldMkLst>
          <pc:docMk/>
          <pc:sldMk cId="1971552586" sldId="515"/>
        </pc:sldMkLst>
      </pc:sldChg>
      <pc:sldChg chg="modSp mod">
        <pc:chgData name="Rebecca McEwan" userId="ff810c5d-fc8a-4cb6-9b96-8b31b958f764" providerId="ADAL" clId="{C477EFB5-73F4-4488-9435-F5DB432A8B9D}" dt="2025-09-29T00:44:32.007" v="420" actId="20577"/>
        <pc:sldMkLst>
          <pc:docMk/>
          <pc:sldMk cId="2703624644" sldId="528"/>
        </pc:sldMkLst>
        <pc:spChg chg="mod">
          <ac:chgData name="Rebecca McEwan" userId="ff810c5d-fc8a-4cb6-9b96-8b31b958f764" providerId="ADAL" clId="{C477EFB5-73F4-4488-9435-F5DB432A8B9D}" dt="2025-09-29T00:44:32.007" v="420" actId="20577"/>
          <ac:spMkLst>
            <pc:docMk/>
            <pc:sldMk cId="2703624644" sldId="528"/>
            <ac:spMk id="5" creationId="{4C25FAEC-2AF5-23AF-AFE9-35D2A7669E1C}"/>
          </ac:spMkLst>
        </pc:spChg>
      </pc:sldChg>
      <pc:sldChg chg="modSp mod modNotesTx">
        <pc:chgData name="Rebecca McEwan" userId="ff810c5d-fc8a-4cb6-9b96-8b31b958f764" providerId="ADAL" clId="{C477EFB5-73F4-4488-9435-F5DB432A8B9D}" dt="2025-09-29T00:44:43.550" v="423" actId="1076"/>
        <pc:sldMkLst>
          <pc:docMk/>
          <pc:sldMk cId="3781479621" sldId="529"/>
        </pc:sldMkLst>
        <pc:grpChg chg="mod">
          <ac:chgData name="Rebecca McEwan" userId="ff810c5d-fc8a-4cb6-9b96-8b31b958f764" providerId="ADAL" clId="{C477EFB5-73F4-4488-9435-F5DB432A8B9D}" dt="2025-09-29T00:44:41.960" v="422" actId="1076"/>
          <ac:grpSpMkLst>
            <pc:docMk/>
            <pc:sldMk cId="3781479621" sldId="529"/>
            <ac:grpSpMk id="8" creationId="{66689AA4-CA39-DE80-8C16-F73C6610A8F8}"/>
          </ac:grpSpMkLst>
        </pc:grpChg>
        <pc:picChg chg="mod ord">
          <ac:chgData name="Rebecca McEwan" userId="ff810c5d-fc8a-4cb6-9b96-8b31b958f764" providerId="ADAL" clId="{C477EFB5-73F4-4488-9435-F5DB432A8B9D}" dt="2025-09-29T00:44:03.716" v="413" actId="1076"/>
          <ac:picMkLst>
            <pc:docMk/>
            <pc:sldMk cId="3781479621" sldId="529"/>
            <ac:picMk id="5" creationId="{3D393621-87A9-F37A-F16A-69543F111BF7}"/>
          </ac:picMkLst>
        </pc:picChg>
        <pc:picChg chg="mod">
          <ac:chgData name="Rebecca McEwan" userId="ff810c5d-fc8a-4cb6-9b96-8b31b958f764" providerId="ADAL" clId="{C477EFB5-73F4-4488-9435-F5DB432A8B9D}" dt="2025-09-29T00:44:43.550" v="423" actId="1076"/>
          <ac:picMkLst>
            <pc:docMk/>
            <pc:sldMk cId="3781479621" sldId="529"/>
            <ac:picMk id="7" creationId="{1574D421-D3D3-3BD3-5639-CD621B5E5658}"/>
          </ac:picMkLst>
        </pc:picChg>
      </pc:sldChg>
      <pc:sldChg chg="modNotesTx">
        <pc:chgData name="Rebecca McEwan" userId="ff810c5d-fc8a-4cb6-9b96-8b31b958f764" providerId="ADAL" clId="{C477EFB5-73F4-4488-9435-F5DB432A8B9D}" dt="2025-09-23T05:27:44.587" v="2" actId="20577"/>
        <pc:sldMkLst>
          <pc:docMk/>
          <pc:sldMk cId="965464105" sldId="575"/>
        </pc:sldMkLst>
      </pc:sldChg>
      <pc:sldChg chg="modNotesTx">
        <pc:chgData name="Rebecca McEwan" userId="ff810c5d-fc8a-4cb6-9b96-8b31b958f764" providerId="ADAL" clId="{C477EFB5-73F4-4488-9435-F5DB432A8B9D}" dt="2025-09-29T01:23:02.512" v="935" actId="113"/>
        <pc:sldMkLst>
          <pc:docMk/>
          <pc:sldMk cId="3347597127" sldId="594"/>
        </pc:sldMkLst>
      </pc:sldChg>
      <pc:sldChg chg="modNotesTx">
        <pc:chgData name="Rebecca McEwan" userId="ff810c5d-fc8a-4cb6-9b96-8b31b958f764" providerId="ADAL" clId="{C477EFB5-73F4-4488-9435-F5DB432A8B9D}" dt="2025-09-29T01:16:23.525" v="614" actId="113"/>
        <pc:sldMkLst>
          <pc:docMk/>
          <pc:sldMk cId="2613541380" sldId="604"/>
        </pc:sldMkLst>
      </pc:sldChg>
      <pc:sldChg chg="modNotesTx">
        <pc:chgData name="Rebecca McEwan" userId="ff810c5d-fc8a-4cb6-9b96-8b31b958f764" providerId="ADAL" clId="{C477EFB5-73F4-4488-9435-F5DB432A8B9D}" dt="2025-09-29T00:32:54.905" v="407" actId="20577"/>
        <pc:sldMkLst>
          <pc:docMk/>
          <pc:sldMk cId="3706958983" sldId="627"/>
        </pc:sldMkLst>
      </pc:sldChg>
      <pc:sldChg chg="modNotesTx">
        <pc:chgData name="Rebecca McEwan" userId="ff810c5d-fc8a-4cb6-9b96-8b31b958f764" providerId="ADAL" clId="{C477EFB5-73F4-4488-9435-F5DB432A8B9D}" dt="2025-09-29T01:09:22.318" v="488" actId="20577"/>
        <pc:sldMkLst>
          <pc:docMk/>
          <pc:sldMk cId="2942900698" sldId="630"/>
        </pc:sldMkLst>
      </pc:sldChg>
      <pc:sldChg chg="modNotesTx">
        <pc:chgData name="Rebecca McEwan" userId="ff810c5d-fc8a-4cb6-9b96-8b31b958f764" providerId="ADAL" clId="{C477EFB5-73F4-4488-9435-F5DB432A8B9D}" dt="2025-09-29T01:09:14.717" v="486" actId="113"/>
        <pc:sldMkLst>
          <pc:docMk/>
          <pc:sldMk cId="3891580541" sldId="631"/>
        </pc:sldMkLst>
      </pc:sldChg>
      <pc:sldChg chg="modNotesTx">
        <pc:chgData name="Rebecca McEwan" userId="ff810c5d-fc8a-4cb6-9b96-8b31b958f764" providerId="ADAL" clId="{C477EFB5-73F4-4488-9435-F5DB432A8B9D}" dt="2025-09-29T01:09:42.569" v="495" actId="20577"/>
        <pc:sldMkLst>
          <pc:docMk/>
          <pc:sldMk cId="60741563" sldId="63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16)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>
                <a:latin typeface="+mn-lt"/>
              </a:rPr>
              <a:t>silent final e</a:t>
            </a:r>
            <a:r>
              <a:rPr lang="en-AU" sz="1200" b="0">
                <a:latin typeface="+mn-lt"/>
              </a:rPr>
              <a:t> in words after </a:t>
            </a:r>
            <a:r>
              <a:rPr lang="en-AU" sz="1200" b="1">
                <a:latin typeface="+mn-lt"/>
              </a:rPr>
              <a:t>s</a:t>
            </a:r>
            <a:r>
              <a:rPr lang="en-AU" sz="1200" b="0">
                <a:latin typeface="+mn-lt"/>
              </a:rPr>
              <a:t>, </a:t>
            </a:r>
            <a:r>
              <a:rPr lang="en-AU" sz="1200" b="1">
                <a:latin typeface="+mn-lt"/>
              </a:rPr>
              <a:t>z</a:t>
            </a:r>
            <a:r>
              <a:rPr lang="en-AU" sz="1200" b="0">
                <a:latin typeface="+mn-lt"/>
              </a:rPr>
              <a:t> and </a:t>
            </a:r>
            <a:r>
              <a:rPr lang="en-AU" sz="1200" b="1" err="1">
                <a:latin typeface="+mn-lt"/>
              </a:rPr>
              <a:t>th</a:t>
            </a:r>
            <a:r>
              <a:rPr lang="en-AU" sz="1200" b="0">
                <a:latin typeface="+mn-lt"/>
              </a:rPr>
              <a:t> </a:t>
            </a:r>
            <a:r>
              <a:rPr lang="en-AU" sz="1200">
                <a:latin typeface="+mn-lt"/>
              </a:rPr>
              <a:t>(slides 17 to 43)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42).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43).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adding the </a:t>
            </a:r>
            <a:r>
              <a:rPr lang="en-AU" b="1">
                <a:cs typeface="Calibri" panose="020F0502020204030204"/>
              </a:rPr>
              <a:t>-</a:t>
            </a:r>
            <a:r>
              <a:rPr lang="en-AU" b="1" err="1">
                <a:cs typeface="Calibri" panose="020F0502020204030204"/>
              </a:rPr>
              <a:t>ing</a:t>
            </a:r>
            <a:r>
              <a:rPr lang="en-AU" b="0">
                <a:cs typeface="Calibri" panose="020F0502020204030204"/>
              </a:rPr>
              <a:t>,</a:t>
            </a:r>
            <a:r>
              <a:rPr lang="en-AU" b="1">
                <a:cs typeface="Calibri" panose="020F0502020204030204"/>
              </a:rPr>
              <a:t> -ed </a:t>
            </a:r>
            <a:r>
              <a:rPr lang="en-AU" b="0">
                <a:cs typeface="Calibri" panose="020F0502020204030204"/>
              </a:rPr>
              <a:t>and</a:t>
            </a:r>
            <a:r>
              <a:rPr lang="en-AU" b="1">
                <a:cs typeface="Calibri" panose="020F0502020204030204"/>
              </a:rPr>
              <a:t> -y </a:t>
            </a:r>
            <a:r>
              <a:rPr lang="en-AU" b="0">
                <a:cs typeface="Calibri" panose="020F0502020204030204"/>
              </a:rPr>
              <a:t>suffixes to </a:t>
            </a:r>
            <a:r>
              <a:rPr lang="en-AU" b="1">
                <a:cs typeface="Calibri" panose="020F0502020204030204"/>
              </a:rPr>
              <a:t>1-1-1 base words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Ask: </a:t>
            </a:r>
            <a:r>
              <a:rPr lang="en-AU" b="0" i="1">
                <a:cs typeface="Calibri"/>
              </a:rPr>
              <a:t>What is a 1-1-1 base word?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>
                <a:cs typeface="Calibri"/>
              </a:rPr>
              <a:t>Students: </a:t>
            </a:r>
            <a:r>
              <a:rPr lang="en-AU" b="0" i="1">
                <a:cs typeface="Calibri"/>
              </a:rPr>
              <a:t>A one-syllable word that ends in one vowel letter and one consonant letter.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/>
              <a:t>What do we need to do to a 1-1-1 base word before adding a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/>
              <a:t>Students: </a:t>
            </a:r>
            <a:r>
              <a:rPr lang="en-AU" b="0" i="1"/>
              <a:t>Double the consonant at the end.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Add the </a:t>
            </a:r>
            <a:r>
              <a:rPr lang="en-US" b="1">
                <a:cs typeface="Calibri"/>
              </a:rPr>
              <a:t>-</a:t>
            </a:r>
            <a:r>
              <a:rPr lang="en-US" b="1" err="1">
                <a:cs typeface="Calibri"/>
              </a:rPr>
              <a:t>ing</a:t>
            </a:r>
            <a:r>
              <a:rPr lang="en-US" b="1">
                <a:cs typeface="Calibri"/>
              </a:rPr>
              <a:t> </a:t>
            </a:r>
            <a:r>
              <a:rPr lang="en-US">
                <a:cs typeface="Calibri"/>
              </a:rPr>
              <a:t>suffix to the word </a:t>
            </a:r>
            <a:r>
              <a:rPr lang="en-US" b="1">
                <a:cs typeface="Calibri"/>
              </a:rPr>
              <a:t>win</a:t>
            </a:r>
            <a:r>
              <a:rPr lang="en-AU">
                <a:cs typeface="Calibri" panose="020F0502020204030204"/>
              </a:rPr>
              <a:t>.</a:t>
            </a:r>
            <a:endParaRPr lang="en-US" b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will you do before adding the vowel suffix?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Double the </a:t>
            </a:r>
            <a:r>
              <a:rPr lang="en-AU" b="1" i="1">
                <a:cs typeface="Calibri" panose="020F0502020204030204"/>
              </a:rPr>
              <a:t>n</a:t>
            </a:r>
            <a:r>
              <a:rPr lang="en-AU" i="1">
                <a:cs typeface="Calibri" panose="020F0502020204030204"/>
              </a:rPr>
              <a:t>.</a:t>
            </a:r>
            <a:endParaRPr lang="en-AU" b="1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Ask: </a:t>
            </a:r>
            <a:r>
              <a:rPr lang="en-AU" b="0" i="1">
                <a:cs typeface="Calibri" panose="020F0502020204030204"/>
              </a:rPr>
              <a:t>What is the word?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i="0">
                <a:cs typeface="Calibri" panose="020F0502020204030204"/>
              </a:rPr>
              <a:t>Students:</a:t>
            </a:r>
            <a:r>
              <a:rPr lang="en-AU" b="0" i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Winning</a:t>
            </a:r>
            <a:r>
              <a:rPr lang="en-AU">
                <a:cs typeface="Calibri" panose="020F0502020204030204"/>
              </a:rPr>
              <a:t>.</a:t>
            </a:r>
            <a:endParaRPr lang="en-AU" b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Someone is winning now</a:t>
            </a:r>
            <a:r>
              <a:rPr lang="en-AU">
                <a:cs typeface="Calibri" panose="020F0502020204030204"/>
              </a:rPr>
              <a:t>.</a:t>
            </a:r>
            <a:endParaRPr lang="en-AU" i="1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i="0">
                <a:cs typeface="Calibri" panose="020F0502020204030204"/>
              </a:rPr>
              <a:t>Repeat this process for </a:t>
            </a:r>
            <a:r>
              <a:rPr lang="en-GB" b="1" i="0">
                <a:cs typeface="Calibri" panose="020F0502020204030204"/>
              </a:rPr>
              <a:t>-ed</a:t>
            </a:r>
            <a:r>
              <a:rPr lang="en-GB" b="1" i="0"/>
              <a:t> </a:t>
            </a:r>
            <a:r>
              <a:rPr lang="en-GB" i="0"/>
              <a:t>and</a:t>
            </a:r>
            <a:r>
              <a:rPr lang="en-AU" i="0">
                <a:cs typeface="Calibri" panose="020F0502020204030204"/>
              </a:rPr>
              <a:t> </a:t>
            </a:r>
            <a:r>
              <a:rPr lang="en-GB" b="1" i="0"/>
              <a:t>-y</a:t>
            </a:r>
            <a:r>
              <a:rPr lang="en-GB" i="0"/>
              <a:t> </a:t>
            </a:r>
            <a:r>
              <a:rPr lang="en-GB" b="0" i="0"/>
              <a:t>vowel suffixes.</a:t>
            </a:r>
            <a:r>
              <a:rPr lang="en-GB" b="1" i="0"/>
              <a:t> </a:t>
            </a:r>
            <a:r>
              <a:rPr lang="en-GB" b="0" i="0"/>
              <a:t>Suggested words: </a:t>
            </a:r>
            <a:r>
              <a:rPr lang="en-GB" b="1" i="0"/>
              <a:t>scan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scanned</a:t>
            </a:r>
            <a:r>
              <a:rPr lang="en-GB" b="0" i="0"/>
              <a:t>, </a:t>
            </a:r>
            <a:r>
              <a:rPr lang="en-GB" b="1" i="0"/>
              <a:t>flop</a:t>
            </a:r>
            <a:r>
              <a:rPr lang="en-GB" b="0" i="0"/>
              <a:t> </a:t>
            </a:r>
            <a:r>
              <a:rPr lang="en-US" b="1"/>
              <a:t>–</a:t>
            </a:r>
            <a:r>
              <a:rPr lang="en-GB" b="0" i="0"/>
              <a:t> </a:t>
            </a:r>
            <a:r>
              <a:rPr lang="en-GB" b="1" i="0"/>
              <a:t>floppy</a:t>
            </a:r>
            <a:r>
              <a:rPr lang="en-GB" b="0" i="0"/>
              <a:t>.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reading the base word then adding the </a:t>
            </a:r>
            <a:r>
              <a:rPr lang="en-US" sz="1200" b="1">
                <a:latin typeface="+mn-lt"/>
              </a:rPr>
              <a:t>-</a:t>
            </a:r>
            <a:r>
              <a:rPr lang="en-US" sz="1200" b="1" err="1">
                <a:latin typeface="+mn-lt"/>
              </a:rPr>
              <a:t>ing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-ed </a:t>
            </a:r>
            <a:r>
              <a:rPr lang="en-US" sz="1200" b="0">
                <a:latin typeface="+mn-lt"/>
              </a:rPr>
              <a:t>or</a:t>
            </a:r>
            <a:r>
              <a:rPr lang="en-US" sz="1200" b="1">
                <a:latin typeface="+mn-lt"/>
              </a:rPr>
              <a:t> -y </a:t>
            </a:r>
            <a:r>
              <a:rPr lang="en-US" sz="1200" b="0">
                <a:latin typeface="+mn-lt"/>
              </a:rPr>
              <a:t>suffix</a:t>
            </a:r>
            <a:r>
              <a:rPr lang="en-US" sz="1200">
                <a:latin typeface="+mn-lt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noting the final consonant being doubled for a </a:t>
            </a:r>
            <a:r>
              <a:rPr lang="en-US" sz="1200" b="1">
                <a:latin typeface="+mn-lt"/>
              </a:rPr>
              <a:t>1-1-1 base word</a:t>
            </a:r>
            <a:r>
              <a:rPr lang="en-US" sz="120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Choose some students to explain what each word means. Encourage them to use the language from each taught catchphrase: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Note: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You may </a:t>
            </a:r>
            <a:r>
              <a:rPr lang="en-US" sz="1200">
                <a:latin typeface="+mn-lt"/>
              </a:rPr>
              <a:t>choose a particular student/group/row of students to read each word.</a:t>
            </a:r>
          </a:p>
          <a:p>
            <a:endParaRPr lang="en-AU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slipping</a:t>
            </a:r>
            <a:r>
              <a:rPr lang="en-US" b="0"/>
              <a:t>, </a:t>
            </a:r>
            <a:r>
              <a:rPr lang="en-US" b="1"/>
              <a:t>grabbed</a:t>
            </a:r>
            <a:r>
              <a:rPr lang="en-US" b="0"/>
              <a:t>,</a:t>
            </a:r>
            <a:r>
              <a:rPr lang="en-US" b="1"/>
              <a:t> dotty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</a:t>
            </a:r>
            <a:r>
              <a:rPr lang="en-US" b="1"/>
              <a:t>1-1-1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/>
              <a:t>doubling the final consonant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</a:t>
            </a:r>
            <a:r>
              <a:rPr lang="en-US" b="1" err="1"/>
              <a:t>ing</a:t>
            </a:r>
            <a:r>
              <a:rPr lang="en-US"/>
              <a:t>, happening 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-ed</a:t>
            </a:r>
            <a:r>
              <a:rPr lang="en-US"/>
              <a:t>, already happened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-y</a:t>
            </a:r>
            <a:r>
              <a:rPr lang="en-US"/>
              <a:t>, what something is like.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Point to each irregular word in random order. As you point, students read the word.</a:t>
            </a:r>
          </a:p>
          <a:p>
            <a:endParaRPr lang="en-US" b="1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letter–sound correspondences in the word, and the spelling of the word, for example, </a:t>
            </a:r>
            <a:r>
              <a:rPr lang="en-US" b="1"/>
              <a:t>m/o/</a:t>
            </a:r>
            <a:r>
              <a:rPr lang="en-US" b="1" err="1"/>
              <a:t>th</a:t>
            </a:r>
            <a:r>
              <a:rPr lang="en-US" b="1"/>
              <a:t>/er</a:t>
            </a:r>
            <a:r>
              <a:rPr lang="en-US" b="0"/>
              <a:t>,</a:t>
            </a:r>
            <a:r>
              <a:rPr lang="en-US" b="1"/>
              <a:t> mother</a:t>
            </a:r>
            <a:r>
              <a:rPr lang="en-US" b="0"/>
              <a:t>,</a:t>
            </a:r>
            <a:r>
              <a:rPr lang="en-US" b="1"/>
              <a:t> m-o-</a:t>
            </a:r>
            <a:r>
              <a:rPr lang="en-US" b="1" err="1"/>
              <a:t>th</a:t>
            </a:r>
            <a:r>
              <a:rPr lang="en-US" b="1"/>
              <a:t>-er</a:t>
            </a:r>
            <a:r>
              <a:rPr lang="en-US" b="0"/>
              <a:t> spells </a:t>
            </a:r>
            <a:r>
              <a:rPr lang="en-US" b="1"/>
              <a:t>mother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</a:rPr>
              <a:t>Father grabbed the broom and swept the muddy toy room for us. </a:t>
            </a:r>
            <a:r>
              <a:rPr lang="en-US" b="1"/>
              <a:t> 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we played with the toy clown until Mother told us to stop being so loud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Verdana" panose="020B0604030504040204" pitchFamily="34" charset="0"/>
                <a:cs typeface="+mn-cs"/>
              </a:rPr>
              <a:t>. </a:t>
            </a:r>
            <a:endParaRPr lang="en-US" sz="1200" b="1">
              <a:solidFill>
                <a:schemeClr val="tx1"/>
              </a:solidFill>
              <a:latin typeface="+mn-lt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This lesson introduces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after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s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z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 and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in words like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house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please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breeze 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and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 breathe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, where the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>
                <a:effectLst/>
                <a:latin typeface="+mn-lt"/>
                <a:ea typeface="Times New Roman" panose="02020603050405020304" pitchFamily="18" charset="0"/>
              </a:rPr>
              <a:t> does not represent a sound. </a:t>
            </a:r>
          </a:p>
          <a:p>
            <a:endParaRPr lang="en-AU" sz="1200" b="0" kern="120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In the lesson, you will explain that some words end in a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because: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pronunciation of some words has changed over time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English language uses some words from other languages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sz="1200" b="0" kern="1200">
              <a:effectLst/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Note: There is no one rule for when to use a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after words like those introduced in this lesson.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You will explain to students that the best way to learn when to use </a:t>
            </a:r>
            <a:r>
              <a:rPr lang="en-AU" sz="1200" b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kern="1200">
                <a:effectLst/>
                <a:latin typeface="+mn-lt"/>
                <a:cs typeface="Arial" panose="020B0604020202020204" pitchFamily="34" charset="0"/>
              </a:rPr>
              <a:t>is to practise reading and spelling these words correctly. </a:t>
            </a:r>
            <a:endParaRPr lang="en-AU" sz="1200" b="1" kern="1200">
              <a:effectLst/>
              <a:latin typeface="+mn-lt"/>
              <a:cs typeface="Arial" panose="020B0604020202020204" pitchFamily="34" charset="0"/>
            </a:endParaRPr>
          </a:p>
          <a:p>
            <a:endParaRPr lang="en-AU" sz="1200" b="0" kern="1200">
              <a:effectLst/>
              <a:latin typeface="+mn-lt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730D7-0C5C-4FCC-CE78-4A05C6C09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5B6F02-6443-D8D3-793A-7AA978E816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6219E1-A470-7D5E-903D-D3D6C8D0D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a consonant or consonant digraph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Remind students they have already learnt about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after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We know that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silent final e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is used after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 because English words don’t end with the letter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i="0"/>
              <a:t>Refer to the slide. Say: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This slide shows that a word can also end in a different consonant or consonant digraph and a </a:t>
            </a:r>
            <a:r>
              <a:rPr lang="en-US" sz="1200" b="1" i="1"/>
              <a:t>silent final e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1200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There are no letters on the consonant tile because </a:t>
            </a:r>
            <a:r>
              <a:rPr lang="en-US" sz="1200" b="1" i="1"/>
              <a:t>silent final e </a:t>
            </a:r>
            <a:r>
              <a:rPr lang="en-US" sz="1200" i="1"/>
              <a:t>can come after different consonants, including some consonant digraphs.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1"/>
              <a:t>Common letters and digraphs that can be followed by a </a:t>
            </a:r>
            <a:r>
              <a:rPr lang="en-US" sz="1200" b="1" i="1"/>
              <a:t>silent final e </a:t>
            </a:r>
            <a:r>
              <a:rPr lang="en-US" sz="1200" i="1"/>
              <a:t>are </a:t>
            </a:r>
            <a:r>
              <a:rPr lang="en-US" sz="1200" b="1" i="1"/>
              <a:t>s</a:t>
            </a:r>
            <a:r>
              <a:rPr lang="en-US" sz="1200" i="1"/>
              <a:t>, </a:t>
            </a:r>
            <a:r>
              <a:rPr lang="en-US" sz="1200" b="1" i="1"/>
              <a:t>z</a:t>
            </a:r>
            <a:r>
              <a:rPr lang="en-US" sz="1200" i="1"/>
              <a:t> and </a:t>
            </a:r>
            <a:r>
              <a:rPr lang="en-US" sz="1200" b="1" i="1" err="1"/>
              <a:t>th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  <a:endParaRPr lang="en-US" sz="120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Explain some further reasons for </a:t>
            </a:r>
            <a:r>
              <a:rPr lang="en-US" sz="1200" b="1" i="0"/>
              <a:t>silent final e</a:t>
            </a:r>
            <a:r>
              <a:rPr lang="en-US" sz="1200" b="0" i="0"/>
              <a:t>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1"/>
              <a:t>Silent final e </a:t>
            </a:r>
            <a:r>
              <a:rPr lang="en-US" sz="1200" i="1"/>
              <a:t>can also sometimes be used because: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/>
              <a:t>the way words are said has changed over time, but we still spell them the same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i="1"/>
              <a:t>the English language uses words from other languages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cs typeface="Arial" panose="020B0604020202020204" pitchFamily="34" charset="0"/>
              </a:rPr>
              <a:t>the </a:t>
            </a:r>
            <a:r>
              <a:rPr lang="en-AU" sz="1200" b="1" i="1" kern="1200">
                <a:effectLst/>
                <a:latin typeface="+mn-lt"/>
                <a:cs typeface="Arial" panose="020B0604020202020204" pitchFamily="34" charset="0"/>
              </a:rPr>
              <a:t>silent final e </a:t>
            </a:r>
            <a:r>
              <a:rPr lang="en-AU" sz="1200" b="0" i="1" kern="1200">
                <a:effectLst/>
                <a:latin typeface="+mn-lt"/>
                <a:cs typeface="Arial" panose="020B0604020202020204" pitchFamily="34" charset="0"/>
              </a:rPr>
              <a:t>helps make the word look different from other similar words or spelling patterns.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20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307E19-D0B4-01DC-84B9-96E1A5D9A0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9620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D276C-C175-B921-1FCB-BFAF10DF9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647AEB-EBD6-FFDD-3722-C43321A842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C9D5FA-D814-B3C1-F790-D75D82E998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that in a word ending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,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can say /s/ or /z/.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an </a:t>
            </a:r>
            <a:r>
              <a:rPr lang="en-AU" sz="1200" b="1" i="1" kern="1200">
                <a:effectLst/>
                <a:latin typeface="+mn-lt"/>
              </a:rPr>
              <a:t>s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, </a:t>
            </a:r>
            <a:r>
              <a:rPr lang="en-AU" sz="1200" b="1" i="1" kern="1200">
                <a:effectLst/>
                <a:latin typeface="+mn-lt"/>
              </a:rPr>
              <a:t>s </a:t>
            </a:r>
            <a:r>
              <a:rPr lang="en-AU" sz="1200" b="0" i="1" kern="1200">
                <a:effectLst/>
                <a:latin typeface="+mn-lt"/>
              </a:rPr>
              <a:t>can say /s/ or /z/.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Provide students with examples for both cases.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/s/ before </a:t>
            </a:r>
            <a:r>
              <a:rPr lang="en-AU" sz="1200" b="1" i="1" kern="1200">
                <a:effectLst/>
                <a:latin typeface="+mn-lt"/>
              </a:rPr>
              <a:t>silent final e </a:t>
            </a:r>
            <a:r>
              <a:rPr lang="en-AU" sz="1200" b="0" i="1" kern="1200">
                <a:effectLst/>
                <a:latin typeface="+mn-lt"/>
              </a:rPr>
              <a:t>in words like </a:t>
            </a:r>
            <a:r>
              <a:rPr lang="en-AU" sz="1200" b="1" i="1" kern="1200">
                <a:effectLst/>
                <a:latin typeface="+mn-lt"/>
              </a:rPr>
              <a:t>goose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house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tense</a:t>
            </a:r>
            <a:endParaRPr lang="en-AU" sz="1200" b="0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/z/ before </a:t>
            </a:r>
            <a:r>
              <a:rPr lang="en-AU" sz="1200" b="1" i="1" kern="1200">
                <a:effectLst/>
                <a:latin typeface="+mn-lt"/>
              </a:rPr>
              <a:t>silent final e </a:t>
            </a:r>
            <a:r>
              <a:rPr lang="en-AU" sz="1200" b="0" i="1" kern="1200">
                <a:effectLst/>
                <a:latin typeface="+mn-lt"/>
              </a:rPr>
              <a:t>in words like </a:t>
            </a:r>
            <a:r>
              <a:rPr lang="en-AU" sz="1200" b="1" i="1" kern="1200">
                <a:effectLst/>
                <a:latin typeface="+mn-lt"/>
              </a:rPr>
              <a:t>please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raise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choose</a:t>
            </a:r>
            <a:r>
              <a:rPr lang="en-AU" sz="1200" b="0" i="1" kern="1200">
                <a:effectLst/>
                <a:latin typeface="+mn-lt"/>
              </a:rPr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I will help you to know whether </a:t>
            </a:r>
            <a:r>
              <a:rPr lang="en-AU" sz="1200" b="1" i="1" kern="1200">
                <a:effectLst/>
                <a:latin typeface="+mn-lt"/>
              </a:rPr>
              <a:t>s</a:t>
            </a:r>
            <a:r>
              <a:rPr lang="en-AU" sz="1200" b="0" i="1" kern="1200">
                <a:effectLst/>
                <a:latin typeface="+mn-lt"/>
              </a:rPr>
              <a:t> says /s/ or /z/ in the words we read and spell today because you are still learning this.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*You may wish to explain that </a:t>
            </a: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 says /z/ in many words where </a:t>
            </a:r>
            <a:r>
              <a:rPr lang="en-AU" sz="1200" b="1" i="0" kern="1200" err="1">
                <a:effectLst/>
                <a:latin typeface="+mn-lt"/>
              </a:rPr>
              <a:t>ea</a:t>
            </a:r>
            <a:r>
              <a:rPr lang="en-AU" sz="1200" b="0" i="0" kern="1200">
                <a:effectLst/>
                <a:latin typeface="+mn-lt"/>
              </a:rPr>
              <a:t> and </a:t>
            </a:r>
            <a:r>
              <a:rPr lang="en-AU" sz="1200" b="1" i="0" kern="1200">
                <a:effectLst/>
                <a:latin typeface="+mn-lt"/>
              </a:rPr>
              <a:t>ai</a:t>
            </a:r>
            <a:r>
              <a:rPr lang="en-AU" sz="1200" b="0" i="0" kern="1200">
                <a:effectLst/>
                <a:latin typeface="+mn-lt"/>
              </a:rPr>
              <a:t> say a long vowel sound before </a:t>
            </a: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, followed by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  <a:r>
              <a:rPr lang="en-AU" sz="1200" b="0" i="0" kern="1200">
                <a:effectLst/>
                <a:latin typeface="+mn-lt"/>
              </a:rPr>
              <a:t>. Examples include </a:t>
            </a:r>
            <a:r>
              <a:rPr lang="en-AU" sz="1200" b="1" i="0" kern="1200">
                <a:effectLst/>
                <a:latin typeface="+mn-lt"/>
              </a:rPr>
              <a:t>pl</a:t>
            </a:r>
            <a:r>
              <a:rPr lang="en-AU" sz="1200" b="1" i="0" u="sng" kern="1200">
                <a:effectLst/>
                <a:latin typeface="+mn-lt"/>
              </a:rPr>
              <a:t>ea</a:t>
            </a:r>
            <a:r>
              <a:rPr lang="en-AU" sz="1200" b="1" i="0" kern="1200">
                <a:effectLst/>
                <a:latin typeface="+mn-lt"/>
              </a:rPr>
              <a:t>se </a:t>
            </a:r>
            <a:r>
              <a:rPr lang="en-AU" sz="1200" b="0" i="0" kern="1200">
                <a:effectLst/>
                <a:latin typeface="+mn-lt"/>
              </a:rPr>
              <a:t>and </a:t>
            </a:r>
            <a:r>
              <a:rPr lang="en-AU" sz="1200" b="1" i="0" kern="1200">
                <a:effectLst/>
                <a:latin typeface="+mn-lt"/>
              </a:rPr>
              <a:t>pr</a:t>
            </a:r>
            <a:r>
              <a:rPr lang="en-AU" sz="1200" b="1" i="0" u="sng" kern="1200">
                <a:effectLst/>
                <a:latin typeface="+mn-lt"/>
              </a:rPr>
              <a:t>ai</a:t>
            </a:r>
            <a:r>
              <a:rPr lang="en-AU" sz="1200" b="1" i="0" kern="1200">
                <a:effectLst/>
                <a:latin typeface="+mn-lt"/>
              </a:rPr>
              <a:t>se</a:t>
            </a:r>
            <a:r>
              <a:rPr lang="en-AU" sz="1200" b="0" i="0" kern="1200">
                <a:effectLst/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 to do so.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A685E-A0AB-E348-1D38-4440EE0527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272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0">
              <a:latin typeface="+mn-lt"/>
            </a:endParaRPr>
          </a:p>
          <a:p>
            <a:r>
              <a:rPr lang="en-US" sz="1200" b="0">
                <a:latin typeface="+mn-lt"/>
              </a:rPr>
              <a:t>The review of this letter</a:t>
            </a:r>
            <a:r>
              <a:rPr lang="en-AU" sz="1200">
                <a:latin typeface="+mn-lt"/>
              </a:rPr>
              <a:t>–</a:t>
            </a:r>
            <a:r>
              <a:rPr lang="en-US" sz="1200" b="0">
                <a:latin typeface="+mn-lt"/>
              </a:rPr>
              <a:t>sound correspondence focuses on the taught sounds as well as the spelling </a:t>
            </a:r>
            <a:r>
              <a:rPr lang="en-US" sz="1200" b="0" err="1">
                <a:latin typeface="+mn-lt"/>
              </a:rPr>
              <a:t>generalisation</a:t>
            </a:r>
            <a:r>
              <a:rPr lang="en-US" sz="1200" b="0">
                <a:latin typeface="+mn-lt"/>
              </a:rPr>
              <a:t> for their use.</a:t>
            </a:r>
          </a:p>
          <a:p>
            <a:endParaRPr lang="en-US" sz="1200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latin typeface="+mn-lt"/>
              </a:rPr>
              <a:t>Point to the </a:t>
            </a:r>
            <a:r>
              <a:rPr lang="en-US" sz="1200" b="1" err="1">
                <a:latin typeface="+mn-lt"/>
              </a:rPr>
              <a:t>ue</a:t>
            </a:r>
            <a:r>
              <a:rPr lang="en-US" sz="1200" b="0">
                <a:latin typeface="+mn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Prompt students to say the mnemonic phrase, </a:t>
            </a:r>
            <a:r>
              <a:rPr lang="en-US" sz="1200" b="1" u="none">
                <a:latin typeface="+mn-lt"/>
              </a:rPr>
              <a:t>The stat</a:t>
            </a:r>
            <a:r>
              <a:rPr lang="en-US" sz="1200" b="1" u="sng">
                <a:latin typeface="+mn-lt"/>
              </a:rPr>
              <a:t>ue</a:t>
            </a:r>
            <a:r>
              <a:rPr lang="en-US" sz="1200" b="1" u="none">
                <a:latin typeface="+mn-lt"/>
              </a:rPr>
              <a:t> is bl</a:t>
            </a:r>
            <a:r>
              <a:rPr lang="en-US" sz="1200" b="1" u="sng">
                <a:latin typeface="+mn-lt"/>
              </a:rPr>
              <a:t>ue</a:t>
            </a:r>
            <a:r>
              <a:rPr lang="en-US" sz="1200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 students to review the </a:t>
            </a:r>
            <a:r>
              <a:rPr lang="en-US" sz="1200" b="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generalisation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the sounds </a:t>
            </a:r>
            <a:r>
              <a:rPr lang="en-US" sz="1200" b="1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ue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say at the end of: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words with two or more syllables: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statue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one-syllable words with one consonant before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AU" sz="1200" b="1" kern="1200" err="1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/</a:t>
            </a:r>
            <a:r>
              <a:rPr lang="en-AU" sz="120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ū/</a:t>
            </a:r>
            <a:r>
              <a:rPr lang="en-AU" sz="1200" b="0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kern="120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due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0">
                <a:latin typeface="+mn-lt"/>
                <a:cs typeface="Arial" panose="020B0604020202020204" pitchFamily="34" charset="0"/>
              </a:rPr>
              <a:t>one-syllable words after two or more consonant sounds: /</a:t>
            </a:r>
            <a:r>
              <a:rPr lang="en-US" sz="1200" b="0" err="1">
                <a:latin typeface="+mn-lt"/>
                <a:cs typeface="Arial" panose="020B0604020202020204" pitchFamily="34" charset="0"/>
              </a:rPr>
              <a:t>oo</a:t>
            </a:r>
            <a:r>
              <a:rPr lang="en-US" sz="1200" b="0">
                <a:latin typeface="+mn-lt"/>
                <a:cs typeface="Arial" panose="020B0604020202020204" pitchFamily="34" charset="0"/>
              </a:rPr>
              <a:t>/ as in </a:t>
            </a:r>
            <a:r>
              <a:rPr lang="en-US" sz="1200" b="1">
                <a:latin typeface="+mn-lt"/>
                <a:cs typeface="Arial" panose="020B0604020202020204" pitchFamily="34" charset="0"/>
              </a:rPr>
              <a:t>blue</a:t>
            </a:r>
            <a:r>
              <a:rPr lang="en-US" sz="1200" b="0">
                <a:latin typeface="+mn-lt"/>
                <a:cs typeface="Arial" panose="020B0604020202020204" pitchFamily="34" charset="0"/>
              </a:rPr>
              <a:t>.</a:t>
            </a:r>
            <a:endParaRPr lang="en-US" sz="1200" b="1">
              <a:latin typeface="+mn-lt"/>
              <a:cs typeface="Arial" panose="020B0604020202020204" pitchFamily="34" charset="0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If any students do not know a sound or say the wrong sound, provide corrective feedback and modelling. </a:t>
            </a:r>
            <a:r>
              <a:rPr lang="en-US" sz="120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>
                <a:latin typeface="+mn-lt"/>
              </a:rPr>
              <a:t>Note: Y</a:t>
            </a:r>
            <a:r>
              <a:rPr lang="en-AU" sz="1200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70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0AECB-11ED-EA83-11F2-04024B528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E27FE3-0FF9-3638-FA93-788134C995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75ACAB-AB32-6B92-A5B7-572723219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z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</a:rPr>
              <a:t>.</a:t>
            </a: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z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a </a:t>
            </a:r>
            <a:r>
              <a:rPr lang="en-AU" sz="1200" b="1" i="1" kern="1200">
                <a:effectLst/>
                <a:latin typeface="+mn-lt"/>
              </a:rPr>
              <a:t>z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In these words, the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z </a:t>
            </a:r>
            <a:r>
              <a:rPr lang="en-AU" sz="1200" b="0" i="1" kern="1200">
                <a:effectLst/>
                <a:latin typeface="+mn-lt"/>
                <a:ea typeface="Times New Roman" panose="02020603050405020304" pitchFamily="18" charset="0"/>
              </a:rPr>
              <a:t>says /z/.</a:t>
            </a:r>
            <a:endParaRPr lang="en-AU" sz="1200" b="1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These words include </a:t>
            </a:r>
            <a:r>
              <a:rPr lang="en-AU" sz="1200" b="1" i="1" kern="1200">
                <a:effectLst/>
                <a:latin typeface="+mn-lt"/>
              </a:rPr>
              <a:t>freeze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sneeze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breeze</a:t>
            </a:r>
            <a:r>
              <a:rPr lang="en-AU" sz="1200" b="0" i="1" kern="1200">
                <a:effectLst/>
                <a:latin typeface="+mn-lt"/>
              </a:rPr>
              <a:t>,</a:t>
            </a:r>
            <a:r>
              <a:rPr lang="en-AU" sz="1200" b="1" i="1" kern="1200">
                <a:effectLst/>
                <a:latin typeface="+mn-lt"/>
              </a:rPr>
              <a:t> wheeze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ooze</a:t>
            </a:r>
            <a:r>
              <a:rPr lang="en-AU" sz="1200" b="0" i="1" kern="1200">
                <a:effectLst/>
                <a:latin typeface="+mn-lt"/>
              </a:rPr>
              <a:t>.*</a:t>
            </a:r>
            <a:endParaRPr lang="en-AU" sz="1200" b="1" i="1" kern="120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*You may wish to explain that the </a:t>
            </a:r>
            <a:r>
              <a:rPr lang="en-AU" sz="1200" b="1" i="0" kern="1200">
                <a:effectLst/>
                <a:latin typeface="+mn-lt"/>
              </a:rPr>
              <a:t>ee</a:t>
            </a:r>
            <a:r>
              <a:rPr lang="en-AU" sz="1200" b="0" i="0" kern="1200">
                <a:effectLst/>
                <a:latin typeface="+mn-lt"/>
              </a:rPr>
              <a:t> digraph before the </a:t>
            </a:r>
            <a:r>
              <a:rPr lang="en-AU" sz="1200" b="1" i="0" kern="1200">
                <a:effectLst/>
                <a:latin typeface="+mn-lt"/>
              </a:rPr>
              <a:t>z</a:t>
            </a:r>
            <a:r>
              <a:rPr lang="en-AU" sz="1200" b="0" i="0" kern="1200">
                <a:effectLst/>
                <a:latin typeface="+mn-lt"/>
              </a:rPr>
              <a:t> in </a:t>
            </a:r>
            <a:r>
              <a:rPr lang="en-AU" sz="1200" b="1" i="0" kern="1200">
                <a:effectLst/>
                <a:latin typeface="+mn-lt"/>
              </a:rPr>
              <a:t>silent final e </a:t>
            </a:r>
            <a:r>
              <a:rPr lang="en-AU" sz="1200" b="0" i="0" kern="1200">
                <a:effectLst/>
                <a:latin typeface="+mn-lt"/>
              </a:rPr>
              <a:t>words is very common. Consider cognitive load when deciding whether to include this level of detail for your students and when to do so.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9AB24C-C8E5-229C-CA0B-FC17913538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5645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84D08-A0DF-EBFF-085D-E39EECC80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161830-F864-F45C-0935-9C4FE1D23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5AADEE-DC15-595A-C787-880588D7B2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/>
              <a:t>I do</a:t>
            </a:r>
          </a:p>
          <a:p>
            <a:endParaRPr lang="en-US" sz="1200" b="1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The notation on the slide shows a word ending in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0" kern="120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Introduce </a:t>
            </a:r>
            <a:r>
              <a:rPr lang="en-AU" sz="1200" b="1" i="0" kern="120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 before</a:t>
            </a:r>
            <a:r>
              <a:rPr lang="en-AU" sz="1200" b="1" i="0" kern="1200">
                <a:effectLst/>
                <a:latin typeface="+mn-lt"/>
                <a:ea typeface="Times New Roman" panose="02020603050405020304" pitchFamily="18" charset="0"/>
              </a:rPr>
              <a:t> silent final e </a:t>
            </a:r>
            <a:r>
              <a:rPr lang="en-AU" sz="1200" b="0" i="0" kern="1200">
                <a:effectLst/>
                <a:latin typeface="+mn-lt"/>
                <a:ea typeface="Times New Roman" panose="02020603050405020304" pitchFamily="18" charset="0"/>
              </a:rPr>
              <a:t>in words. 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Some words have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before a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In words where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is followed by </a:t>
            </a:r>
            <a:r>
              <a:rPr lang="en-AU" sz="1200" b="1" i="1" kern="1200">
                <a:effectLst/>
                <a:latin typeface="+mn-lt"/>
              </a:rPr>
              <a:t>silent final e</a:t>
            </a:r>
            <a:r>
              <a:rPr lang="en-AU" sz="1200" b="0" i="1" kern="1200">
                <a:effectLst/>
                <a:latin typeface="+mn-lt"/>
              </a:rPr>
              <a:t> the </a:t>
            </a:r>
            <a:r>
              <a:rPr lang="en-AU" sz="1200" b="1" i="1" kern="1200" err="1">
                <a:effectLst/>
                <a:latin typeface="+mn-lt"/>
              </a:rPr>
              <a:t>th</a:t>
            </a:r>
            <a:r>
              <a:rPr lang="en-AU" sz="1200" b="1" i="1" kern="1200">
                <a:effectLst/>
                <a:latin typeface="+mn-lt"/>
              </a:rPr>
              <a:t> </a:t>
            </a:r>
            <a:r>
              <a:rPr lang="en-AU" sz="1200" b="0" i="1" kern="1200">
                <a:effectLst/>
                <a:latin typeface="+mn-lt"/>
              </a:rPr>
              <a:t>says its voiced sound* /</a:t>
            </a:r>
            <a:r>
              <a:rPr lang="en-AU" sz="1200" b="0" i="1" kern="1200" err="1">
                <a:effectLst/>
                <a:latin typeface="+mn-lt"/>
              </a:rPr>
              <a:t>th</a:t>
            </a:r>
            <a:r>
              <a:rPr lang="en-AU" sz="1200" b="0" i="1" kern="1200">
                <a:effectLst/>
                <a:latin typeface="+mn-lt"/>
              </a:rPr>
              <a:t>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0" i="1" kern="1200">
                <a:effectLst/>
                <a:latin typeface="+mn-lt"/>
              </a:rPr>
              <a:t>These words include </a:t>
            </a:r>
            <a:r>
              <a:rPr lang="en-AU" sz="1200" b="1" i="1" kern="1200">
                <a:effectLst/>
                <a:latin typeface="+mn-lt"/>
              </a:rPr>
              <a:t>breathe</a:t>
            </a:r>
            <a:r>
              <a:rPr lang="en-AU" sz="1200" b="0" i="1" kern="1200">
                <a:effectLst/>
                <a:latin typeface="+mn-lt"/>
              </a:rPr>
              <a:t>, </a:t>
            </a:r>
            <a:r>
              <a:rPr lang="en-AU" sz="1200" b="1" i="1" kern="1200">
                <a:effectLst/>
                <a:latin typeface="+mn-lt"/>
              </a:rPr>
              <a:t>teethe </a:t>
            </a:r>
            <a:r>
              <a:rPr lang="en-AU" sz="1200" b="0" i="1" kern="1200">
                <a:effectLst/>
                <a:latin typeface="+mn-lt"/>
              </a:rPr>
              <a:t>and</a:t>
            </a:r>
            <a:r>
              <a:rPr lang="en-AU" sz="1200" b="1" i="1" kern="1200">
                <a:effectLst/>
                <a:latin typeface="+mn-lt"/>
              </a:rPr>
              <a:t> seethe</a:t>
            </a:r>
            <a:r>
              <a:rPr lang="en-AU" sz="1200" b="0" i="0" kern="1200">
                <a:effectLst/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1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i="0"/>
              <a:t>*You may choose to remind students what a voiced sound is. Students can touch their throats as they say the sound, such as /</a:t>
            </a:r>
            <a:r>
              <a:rPr lang="en-US" i="0" err="1"/>
              <a:t>th</a:t>
            </a:r>
            <a:r>
              <a:rPr lang="en-US" i="0"/>
              <a:t>/ in the word </a:t>
            </a:r>
            <a:r>
              <a:rPr lang="en-US" b="1" i="0"/>
              <a:t>teethe</a:t>
            </a:r>
            <a:r>
              <a:rPr lang="en-US" i="0"/>
              <a:t>. If they can feel their vocal cords move, it is a voiced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1" i="1" kern="1200">
              <a:effectLst/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3C8D5-53CB-E39D-FA43-EB32A0B865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9521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EE2-DA70-DBB0-A228-D22C82456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0C85EF-1303-E4FE-65D1-C6AD5D828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073E6-81E0-E935-E741-5C8659323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i="0" kern="120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>
                <a:effectLst/>
                <a:latin typeface="+mn-lt"/>
              </a:rPr>
              <a:t>Prompt students to recall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,</a:t>
            </a:r>
            <a:r>
              <a:rPr lang="en-AU" sz="1200" b="1" i="0" kern="1200">
                <a:effectLst/>
                <a:latin typeface="+mn-lt"/>
              </a:rPr>
              <a:t> z </a:t>
            </a:r>
            <a:r>
              <a:rPr lang="en-AU" sz="1200" b="0" i="0" kern="1200">
                <a:effectLst/>
                <a:latin typeface="+mn-lt"/>
              </a:rPr>
              <a:t>and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1" i="0" kern="1200" err="1">
                <a:effectLst/>
                <a:latin typeface="+mn-lt"/>
              </a:rPr>
              <a:t>th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0" i="0" kern="1200">
                <a:effectLst/>
                <a:latin typeface="+mn-lt"/>
              </a:rPr>
              <a:t>can be found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s</a:t>
            </a:r>
            <a:r>
              <a:rPr lang="en-AU" sz="1200" b="0" i="0" kern="1200">
                <a:effectLst/>
                <a:latin typeface="+mn-lt"/>
              </a:rPr>
              <a:t> says /s/ or /z/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>
                <a:effectLst/>
                <a:latin typeface="+mn-lt"/>
              </a:rPr>
              <a:t>z</a:t>
            </a:r>
            <a:r>
              <a:rPr lang="en-AU" sz="1200" b="0" i="0" kern="1200">
                <a:effectLst/>
                <a:latin typeface="+mn-lt"/>
              </a:rPr>
              <a:t> says /z/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i="0" kern="1200" err="1">
                <a:effectLst/>
                <a:latin typeface="+mn-lt"/>
              </a:rPr>
              <a:t>th</a:t>
            </a:r>
            <a:r>
              <a:rPr lang="en-AU" sz="1200" b="1" i="0" kern="1200">
                <a:effectLst/>
                <a:latin typeface="+mn-lt"/>
              </a:rPr>
              <a:t> </a:t>
            </a:r>
            <a:r>
              <a:rPr lang="en-AU" sz="1200" b="0" i="0" kern="1200">
                <a:effectLst/>
                <a:latin typeface="+mn-lt"/>
              </a:rPr>
              <a:t>says its voiced sound /</a:t>
            </a:r>
            <a:r>
              <a:rPr lang="en-AU" sz="1200" b="0" i="0" kern="1200" err="1">
                <a:effectLst/>
                <a:latin typeface="+mn-lt"/>
              </a:rPr>
              <a:t>th</a:t>
            </a:r>
            <a:r>
              <a:rPr lang="en-AU" sz="1200" b="0" i="0" kern="1200">
                <a:effectLst/>
                <a:latin typeface="+mn-lt"/>
              </a:rPr>
              <a:t>/ before a </a:t>
            </a:r>
            <a:r>
              <a:rPr lang="en-AU" sz="1200" b="1" i="0" kern="1200">
                <a:effectLst/>
                <a:latin typeface="+mn-lt"/>
              </a:rPr>
              <a:t>silent final e</a:t>
            </a:r>
            <a:r>
              <a:rPr lang="en-US" sz="1200" b="0" i="0"/>
              <a:t>.</a:t>
            </a:r>
            <a:endParaRPr lang="en-AU" sz="1200" b="1" i="0" kern="1200">
              <a:effectLst/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with students </a:t>
            </a:r>
            <a:r>
              <a:rPr lang="en-US" sz="1200" i="0"/>
              <a:t>that: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0"/>
              <a:t>these are some </a:t>
            </a:r>
            <a:r>
              <a:rPr lang="en-US" sz="1200" i="0" err="1"/>
              <a:t>generalisations</a:t>
            </a:r>
            <a:r>
              <a:rPr lang="en-US" sz="1200" i="0"/>
              <a:t> that can help when you read and spell words with </a:t>
            </a:r>
            <a:r>
              <a:rPr lang="en-US" sz="1200" b="1" i="0"/>
              <a:t>silent final e</a:t>
            </a:r>
            <a:r>
              <a:rPr lang="en-US" sz="1200" i="0"/>
              <a:t>, but not all words will follow these patterns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0"/>
              <a:t>knowing when to use a </a:t>
            </a:r>
            <a:r>
              <a:rPr lang="en-US" sz="1200" b="1" i="0"/>
              <a:t>silent final e </a:t>
            </a:r>
            <a:r>
              <a:rPr lang="en-US" sz="1200" b="0" i="0"/>
              <a:t>in reading and spelling</a:t>
            </a:r>
            <a:r>
              <a:rPr lang="en-US" sz="1200" b="1" i="0"/>
              <a:t> </a:t>
            </a:r>
            <a:r>
              <a:rPr lang="en-US" sz="1200" b="0" i="0"/>
              <a:t>can be tricky</a:t>
            </a:r>
            <a:r>
              <a:rPr lang="en-US" sz="1200" i="0"/>
              <a:t> when you are first learning about 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 err="1"/>
              <a:t>practising</a:t>
            </a:r>
            <a:r>
              <a:rPr lang="en-US" sz="1200" i="0"/>
              <a:t> reading and spelling words with a </a:t>
            </a:r>
            <a:r>
              <a:rPr lang="en-US" sz="1200" b="1" i="0"/>
              <a:t>silent final e</a:t>
            </a:r>
            <a:r>
              <a:rPr lang="en-US" sz="1200" i="0"/>
              <a:t> correctly is the best way to remember which words end in a </a:t>
            </a:r>
            <a:r>
              <a:rPr lang="en-US" sz="1200" b="1" i="0"/>
              <a:t>silent final e</a:t>
            </a:r>
            <a:r>
              <a:rPr lang="en-US" sz="1200" b="0" i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i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EF8F6-1628-D7F5-5ED9-6AD85D738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534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>
                <a:latin typeface="+mn-lt"/>
              </a:rPr>
              <a:t>Point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consonant </a:t>
            </a:r>
            <a:r>
              <a:rPr lang="en-US" sz="1200" b="1">
                <a:latin typeface="+mn-lt"/>
              </a:rPr>
              <a:t>s </a:t>
            </a:r>
            <a:r>
              <a:rPr lang="en-US" sz="1200" b="0">
                <a:latin typeface="+mn-lt"/>
              </a:rPr>
              <a:t>in this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thinking aloud that </a:t>
            </a:r>
            <a:r>
              <a:rPr lang="en-US" sz="1200" b="1" i="0">
                <a:latin typeface="+mn-lt"/>
              </a:rPr>
              <a:t>s</a:t>
            </a:r>
            <a:r>
              <a:rPr lang="en-US" sz="1200" b="0" i="0">
                <a:latin typeface="+mn-lt"/>
              </a:rPr>
              <a:t> says /s/ in this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*As you point to the </a:t>
            </a:r>
            <a:r>
              <a:rPr lang="en-US" b="1"/>
              <a:t>e</a:t>
            </a:r>
            <a:r>
              <a:rPr lang="en-US" b="0"/>
              <a:t>, place your hand over your mouth, exaggerate your closed lips or use another preferred gesture as introduced at the start of the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01390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063E3-94F4-7005-D0C6-2D5B29BB9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6BB321-F67B-A466-A1F0-FED472127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68478-8E95-87EB-86D9-FBE0C3232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</a:t>
            </a:r>
            <a:r>
              <a:rPr lang="en-US" sz="1200" b="1">
                <a:latin typeface="+mn-lt"/>
              </a:rPr>
              <a:t>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r>
              <a:rPr lang="en-US">
                <a:latin typeface="+mn-lt"/>
              </a:rPr>
              <a:t>Re-read the first word.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following the consonant </a:t>
            </a:r>
            <a:r>
              <a:rPr lang="en-US" sz="1200" b="1">
                <a:latin typeface="+mn-lt"/>
              </a:rPr>
              <a:t>z</a:t>
            </a:r>
            <a:r>
              <a:rPr lang="en-US" sz="1200" b="0">
                <a:latin typeface="+mn-lt"/>
              </a:rPr>
              <a:t>.</a:t>
            </a: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choose to exaggerate your closed mouth as you point to the </a:t>
            </a:r>
            <a:r>
              <a:rPr lang="en-US" b="1"/>
              <a:t>e</a:t>
            </a:r>
            <a:r>
              <a:rPr lang="en-US" b="0"/>
              <a:t>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1F185-74B8-BAAB-E9BA-D73B23DF4D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553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Re-read the first two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Refer to the new word, p</a:t>
            </a:r>
            <a:r>
              <a:rPr lang="en-US" sz="1200" b="0" dirty="0">
                <a:latin typeface="+mn-lt"/>
              </a:rPr>
              <a:t>ointing out the </a:t>
            </a:r>
            <a:r>
              <a:rPr lang="en-US" sz="1200" b="1" dirty="0">
                <a:latin typeface="+mn-lt"/>
              </a:rPr>
              <a:t>silent final e </a:t>
            </a:r>
            <a:r>
              <a:rPr lang="en-US" sz="1200" b="0" dirty="0">
                <a:latin typeface="+mn-lt"/>
              </a:rPr>
              <a:t>following the consonant digraph </a:t>
            </a:r>
            <a:r>
              <a:rPr lang="en-US" sz="1200" b="1" dirty="0" err="1">
                <a:latin typeface="+mn-lt"/>
              </a:rPr>
              <a:t>th</a:t>
            </a:r>
            <a:r>
              <a:rPr lang="en-US" sz="1200" b="0" dirty="0" err="1">
                <a:latin typeface="+mn-lt"/>
              </a:rPr>
              <a:t>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i="1" dirty="0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dirty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</a:rPr>
              <a:t>thinking aloud that </a:t>
            </a:r>
            <a:r>
              <a:rPr lang="en-US" sz="1200" b="1" i="0" dirty="0" err="1">
                <a:latin typeface="+mn-lt"/>
              </a:rPr>
              <a:t>th</a:t>
            </a:r>
            <a:r>
              <a:rPr lang="en-US" sz="1200" b="1" i="0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says its voiced sound before a </a:t>
            </a:r>
            <a:r>
              <a:rPr lang="en-US" sz="1200" b="1" i="0" dirty="0"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pointing as you say each letter–sound correspondence then blending these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emphasising</a:t>
            </a:r>
            <a:r>
              <a:rPr lang="en-US" dirty="0"/>
              <a:t> that there is no sound correspondence for the </a:t>
            </a:r>
            <a:r>
              <a:rPr lang="en-US" b="1" dirty="0"/>
              <a:t>silent final e</a:t>
            </a:r>
            <a:r>
              <a:rPr lang="en-US" b="0" dirty="0"/>
              <a:t>.*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*You may choose to exaggerate your closed mouth as you point to the </a:t>
            </a:r>
            <a:r>
              <a:rPr lang="en-US" b="1" dirty="0"/>
              <a:t>e</a:t>
            </a:r>
            <a:r>
              <a:rPr lang="en-US" b="0" dirty="0"/>
              <a:t> or use another preferred gesture as introduced at the start of the lesson.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Note: you may choose to explain the difference in spelling, pronunciation and meaning between the words </a:t>
            </a:r>
            <a:r>
              <a:rPr lang="en-US" b="1" dirty="0"/>
              <a:t>teeth</a:t>
            </a:r>
            <a:r>
              <a:rPr lang="en-US" b="0" dirty="0"/>
              <a:t> and </a:t>
            </a:r>
            <a:r>
              <a:rPr lang="en-US" b="1" dirty="0"/>
              <a:t>teethe</a:t>
            </a:r>
            <a:r>
              <a:rPr lang="en-US" b="0" dirty="0"/>
              <a:t>. Focus on the voiced /</a:t>
            </a:r>
            <a:r>
              <a:rPr lang="en-US" b="0" dirty="0" err="1"/>
              <a:t>th</a:t>
            </a:r>
            <a:r>
              <a:rPr lang="en-US" b="0" dirty="0"/>
              <a:t>/ in </a:t>
            </a:r>
            <a:r>
              <a:rPr lang="en-US" b="1" dirty="0"/>
              <a:t>teethe</a:t>
            </a:r>
            <a:r>
              <a:rPr lang="en-US" b="0" dirty="0"/>
              <a:t> before the </a:t>
            </a:r>
            <a:r>
              <a:rPr lang="en-US" b="1" dirty="0"/>
              <a:t>silent final e</a:t>
            </a:r>
            <a:r>
              <a:rPr lang="en-US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59E20-B760-E3B7-7B25-1DF07BE4D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A859C2-FCA9-5797-D369-57A3730D4C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DB2145-8E69-A6E1-6BF9-635A1EC97C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Refer to the new word, p</a:t>
            </a:r>
            <a:r>
              <a:rPr lang="en-US" sz="1200" b="0">
                <a:latin typeface="+mn-lt"/>
              </a:rPr>
              <a:t>ointing out: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that the </a:t>
            </a:r>
            <a:r>
              <a:rPr lang="en-US" sz="1200" b="1">
                <a:latin typeface="+mn-lt"/>
              </a:rPr>
              <a:t>silent final e </a:t>
            </a:r>
            <a:r>
              <a:rPr lang="en-US" sz="1200" b="0">
                <a:latin typeface="+mn-lt"/>
              </a:rPr>
              <a:t>follows the consonant </a:t>
            </a:r>
            <a:r>
              <a:rPr lang="en-US" sz="1200" b="1">
                <a:latin typeface="+mn-lt"/>
              </a:rPr>
              <a:t>s</a:t>
            </a:r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>
                <a:latin typeface="+mn-lt"/>
              </a:rPr>
              <a:t>that </a:t>
            </a:r>
            <a:r>
              <a:rPr lang="en-US" sz="1200" b="1" i="0">
                <a:latin typeface="+mn-lt"/>
              </a:rPr>
              <a:t>s</a:t>
            </a:r>
            <a:r>
              <a:rPr lang="en-US" sz="1200" b="0" i="0">
                <a:latin typeface="+mn-lt"/>
              </a:rPr>
              <a:t> says /z/ in this word before the </a:t>
            </a:r>
            <a:r>
              <a:rPr lang="en-US" sz="1200" b="1" i="0">
                <a:latin typeface="+mn-lt"/>
              </a:rPr>
              <a:t>silent final e</a:t>
            </a:r>
            <a:r>
              <a:rPr lang="en-US" sz="1200" b="0" i="0">
                <a:latin typeface="+mn-lt"/>
              </a:rPr>
              <a:t>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the </a:t>
            </a:r>
            <a:r>
              <a:rPr lang="en-US" sz="1200" b="1">
                <a:latin typeface="+mn-lt"/>
              </a:rPr>
              <a:t>s</a:t>
            </a:r>
            <a:r>
              <a:rPr lang="en-US" sz="1200" b="0">
                <a:latin typeface="+mn-lt"/>
              </a:rPr>
              <a:t> in the first syllable also says /z/.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first syllable, </a:t>
            </a:r>
            <a:r>
              <a:rPr lang="en-US" b="1"/>
              <a:t>dis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sounds in and reading the second syllable, </a:t>
            </a:r>
            <a:r>
              <a:rPr lang="en-US" err="1"/>
              <a:t>emphasising</a:t>
            </a:r>
            <a:r>
              <a:rPr lang="en-US"/>
              <a:t> the /z/ in </a:t>
            </a:r>
            <a:r>
              <a:rPr lang="en-US" b="1"/>
              <a:t>ease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err="1"/>
              <a:t>emphasising</a:t>
            </a:r>
            <a:r>
              <a:rPr lang="en-US"/>
              <a:t> that there is no sound correspondence for the </a:t>
            </a:r>
            <a:r>
              <a:rPr lang="en-US" b="1"/>
              <a:t>silent final e</a:t>
            </a:r>
            <a:r>
              <a:rPr lang="en-US" b="0"/>
              <a:t>** in the second syllable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reading the whole word, </a:t>
            </a:r>
            <a:r>
              <a:rPr lang="en-US" b="1"/>
              <a:t>disease</a:t>
            </a:r>
            <a:r>
              <a:rPr lang="en-US" b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point out to students that the </a:t>
            </a:r>
            <a:r>
              <a:rPr lang="en-US" b="1" err="1"/>
              <a:t>ea</a:t>
            </a:r>
            <a:r>
              <a:rPr lang="en-US" b="0"/>
              <a:t> before the </a:t>
            </a:r>
            <a:r>
              <a:rPr lang="en-US" b="1"/>
              <a:t>s</a:t>
            </a:r>
            <a:r>
              <a:rPr lang="en-US" b="0"/>
              <a:t> is a clue that </a:t>
            </a:r>
            <a:r>
              <a:rPr lang="en-US" b="1"/>
              <a:t>s</a:t>
            </a:r>
            <a:r>
              <a:rPr lang="en-US" b="0"/>
              <a:t> says /z/ in this word. </a:t>
            </a: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when. </a:t>
            </a: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**You may choose to exaggerate your closed mouth as you point to the </a:t>
            </a:r>
            <a:r>
              <a:rPr lang="en-US" b="1"/>
              <a:t>e</a:t>
            </a:r>
            <a:r>
              <a:rPr lang="en-US" b="0"/>
              <a:t> or use another preferred gesture as introduced at the start of the lesson.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46069-49D1-0785-8FF0-B1ECDB0368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3847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Prompt students to remember that: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i="0" err="1">
                <a:latin typeface="+mn-lt"/>
              </a:rPr>
              <a:t>th</a:t>
            </a:r>
            <a:r>
              <a:rPr lang="en-US" sz="1200" b="1" i="0">
                <a:latin typeface="+mn-lt"/>
              </a:rPr>
              <a:t> </a:t>
            </a:r>
            <a:r>
              <a:rPr lang="en-US" sz="1200" b="0" i="0">
                <a:latin typeface="+mn-lt"/>
              </a:rPr>
              <a:t>says its voiced sound before a </a:t>
            </a:r>
            <a:r>
              <a:rPr lang="en-US" sz="1200" b="1" i="0">
                <a:latin typeface="+mn-lt"/>
              </a:rPr>
              <a:t>silent final e</a:t>
            </a:r>
            <a:r>
              <a:rPr lang="en-US"/>
              <a:t>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6FF3E-9418-F97B-03ED-1FB483D6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908AF5-C257-A4C1-E6EB-48F16002D7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3C0D76-8698-E0BF-4D01-FBEE745F2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word.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Refer to the new word. Tell students that </a:t>
            </a:r>
            <a:r>
              <a:rPr lang="en-AU" b="1">
                <a:latin typeface="+mn-lt"/>
              </a:rPr>
              <a:t>s</a:t>
            </a:r>
            <a:r>
              <a:rPr lang="en-AU">
                <a:latin typeface="+mn-lt"/>
              </a:rPr>
              <a:t> says /s/ in this word.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new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3E276-AF04-1E0E-856C-6BF24A1E4A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880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99E9-9182-04A5-FA62-43F087A7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3212C-DB58-361D-EB0D-52E200218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A4A762-56DD-F737-B3FF-C350BA4200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Refer to the new word. </a:t>
            </a:r>
            <a:r>
              <a:rPr lang="en-AU">
                <a:latin typeface="+mn-lt"/>
              </a:rPr>
              <a:t>Tell students that </a:t>
            </a:r>
            <a:r>
              <a:rPr lang="en-AU" b="1">
                <a:latin typeface="+mn-lt"/>
              </a:rPr>
              <a:t>z</a:t>
            </a:r>
            <a:r>
              <a:rPr lang="en-AU">
                <a:latin typeface="+mn-lt"/>
              </a:rPr>
              <a:t> says /z/ in this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new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14046-DCB1-85D9-3D6A-472741811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914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j-lt"/>
              </a:rPr>
              <a:t>Review</a:t>
            </a:r>
          </a:p>
          <a:p>
            <a:endParaRPr lang="en-US" sz="1200" b="0" dirty="0">
              <a:latin typeface="+mj-lt"/>
            </a:endParaRPr>
          </a:p>
          <a:p>
            <a:r>
              <a:rPr lang="en-US" sz="1200" b="0" dirty="0">
                <a:latin typeface="+mj-lt"/>
              </a:rPr>
              <a:t>The review of this letter</a:t>
            </a:r>
            <a:r>
              <a:rPr lang="en-AU" sz="1200" dirty="0">
                <a:latin typeface="+mj-lt"/>
              </a:rPr>
              <a:t>–</a:t>
            </a:r>
            <a:r>
              <a:rPr lang="en-US" sz="1200" b="0" dirty="0">
                <a:latin typeface="+mj-lt"/>
              </a:rPr>
              <a:t>sound correspondence focuses on the taught sounds as well as the spelling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their use.</a:t>
            </a:r>
          </a:p>
          <a:p>
            <a:endParaRPr lang="en-US" sz="1200" b="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Point to the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digraph. As you point, students say the sounds that have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j-lt"/>
              </a:rPr>
              <a:t>Prompt students to say the mnemonic phrase, </a:t>
            </a:r>
            <a:r>
              <a:rPr lang="en-US" sz="1200" b="1" u="none" dirty="0">
                <a:latin typeface="+mj-lt"/>
              </a:rPr>
              <a:t>F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 is g</a:t>
            </a:r>
            <a:r>
              <a:rPr lang="en-US" sz="1200" b="1" u="sng" dirty="0">
                <a:latin typeface="+mj-lt"/>
              </a:rPr>
              <a:t>oo</a:t>
            </a:r>
            <a:r>
              <a:rPr lang="en-US" sz="1200" b="1" u="none" dirty="0">
                <a:latin typeface="+mj-lt"/>
              </a:rPr>
              <a:t>d</a:t>
            </a:r>
            <a:r>
              <a:rPr lang="en-US" sz="1200" b="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j-lt"/>
              </a:rPr>
              <a:t>Prompt students to review the </a:t>
            </a:r>
            <a:r>
              <a:rPr lang="en-US" sz="1200" b="0" dirty="0" err="1">
                <a:latin typeface="+mj-lt"/>
              </a:rPr>
              <a:t>generalisation</a:t>
            </a:r>
            <a:r>
              <a:rPr lang="en-US" sz="1200" b="0" dirty="0">
                <a:latin typeface="+mj-lt"/>
              </a:rPr>
              <a:t> for the sounds </a:t>
            </a:r>
            <a:r>
              <a:rPr lang="en-US" sz="1200" b="1" dirty="0" err="1">
                <a:latin typeface="+mj-lt"/>
              </a:rPr>
              <a:t>oo</a:t>
            </a:r>
            <a:r>
              <a:rPr lang="en-US" sz="1200" b="0" dirty="0">
                <a:latin typeface="+mj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most common sound: /</a:t>
            </a:r>
            <a:r>
              <a:rPr lang="en-AU" sz="1200" kern="100" dirty="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</a:t>
            </a:r>
            <a:r>
              <a:rPr lang="en-AU" sz="1200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less common sound: /</a:t>
            </a:r>
            <a:r>
              <a:rPr lang="en-AU" sz="1200" kern="100" dirty="0" err="1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r>
              <a:rPr lang="en-AU" sz="1200" b="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1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wish to point out to your students that the order of the words in the mnemonic phrase matches the order of the letter-sound correspondences from the most common to the least common. </a:t>
            </a:r>
            <a:endParaRPr lang="en-US" b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b="0" dirty="0">
              <a:latin typeface="+mj-lt"/>
            </a:endParaRPr>
          </a:p>
          <a:p>
            <a:r>
              <a:rPr lang="en-US" sz="1200" b="1" dirty="0">
                <a:latin typeface="+mj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j-lt"/>
              </a:rPr>
              <a:t>If any students do not know a sound or say the wrong sound, provide corrective feedback and modelling. </a:t>
            </a:r>
            <a:r>
              <a:rPr lang="en-US" sz="1200" dirty="0">
                <a:latin typeface="+mj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dirty="0">
                <a:latin typeface="+mj-lt"/>
              </a:rPr>
              <a:t>Note: Y</a:t>
            </a:r>
            <a:r>
              <a:rPr lang="en-AU" sz="1200" dirty="0">
                <a:latin typeface="+mj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3554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students to re-read the first </a:t>
            </a:r>
            <a:r>
              <a:rPr lang="en-US">
                <a:latin typeface="+mn-lt"/>
              </a:rPr>
              <a:t>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latin typeface="+mn-lt"/>
              </a:rPr>
              <a:t>Refer to the new word. Tell students that </a:t>
            </a:r>
            <a:r>
              <a:rPr lang="en-AU" b="1">
                <a:latin typeface="+mn-lt"/>
              </a:rPr>
              <a:t>s</a:t>
            </a:r>
            <a:r>
              <a:rPr lang="en-AU">
                <a:latin typeface="+mn-lt"/>
              </a:rPr>
              <a:t> says /z/ in this word.</a:t>
            </a: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Students participate in: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each letter–sound correspondence then blending these sounds to read the word</a:t>
            </a:r>
            <a:endParaRPr lang="en-AU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using the modelled gesture to show their understanding that there is no sound correspondence for the </a:t>
            </a:r>
            <a:r>
              <a:rPr lang="en-US" b="1"/>
              <a:t>silent final e</a:t>
            </a:r>
            <a:r>
              <a:rPr lang="en-US"/>
              <a:t>.</a:t>
            </a: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/>
              <a:t>*You may point out to students that the </a:t>
            </a:r>
            <a:r>
              <a:rPr lang="en-US" b="1"/>
              <a:t>ai </a:t>
            </a:r>
            <a:r>
              <a:rPr lang="en-US" b="0"/>
              <a:t>before the </a:t>
            </a:r>
            <a:r>
              <a:rPr lang="en-US" b="1"/>
              <a:t>s</a:t>
            </a:r>
            <a:r>
              <a:rPr lang="en-US" b="0"/>
              <a:t> is a clue that </a:t>
            </a:r>
            <a:r>
              <a:rPr lang="en-US" b="1"/>
              <a:t>s</a:t>
            </a:r>
            <a:r>
              <a:rPr lang="en-US" b="0"/>
              <a:t> says /z/ in this word. </a:t>
            </a:r>
            <a:r>
              <a:rPr lang="en-AU" sz="1200" b="0" i="0" kern="1200">
                <a:effectLst/>
                <a:latin typeface="+mn-lt"/>
              </a:rPr>
              <a:t>Consider cognitive load when deciding whether to include this level of detail for your students and when. </a:t>
            </a:r>
            <a:endParaRPr lang="en-US" b="0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goose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g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oo</a:t>
            </a:r>
            <a:r>
              <a:rPr lang="en-US" b="0"/>
              <a:t>,</a:t>
            </a:r>
            <a:r>
              <a:rPr lang="en-US" b="1"/>
              <a:t> s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this word has a </a:t>
            </a:r>
            <a:r>
              <a:rPr lang="en-US" b="1">
                <a:latin typeface="+mn-lt"/>
              </a:rPr>
              <a:t>silent final e </a:t>
            </a:r>
            <a:r>
              <a:rPr lang="en-US" b="0">
                <a:latin typeface="+mn-lt"/>
              </a:rPr>
              <a:t>after the </a:t>
            </a:r>
            <a:r>
              <a:rPr lang="en-US" b="1">
                <a:latin typeface="+mn-lt"/>
              </a:rPr>
              <a:t>s</a:t>
            </a: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goos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goose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/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8291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67361-B6A8-9E84-6DD3-7DE1CA4C6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3E416-62F0-BEEE-CCDF-6F79CA3E2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B2240B-40E9-F8AB-4AA8-5F78A45BD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goose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breeze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Tell students that in </a:t>
            </a:r>
            <a:r>
              <a:rPr lang="en-US" b="1">
                <a:latin typeface="+mn-lt"/>
              </a:rPr>
              <a:t>breeze</a:t>
            </a:r>
            <a:r>
              <a:rPr lang="en-US">
                <a:latin typeface="+mn-lt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/z/ </a:t>
            </a:r>
            <a:r>
              <a:rPr lang="en-US" b="0">
                <a:latin typeface="+mn-lt"/>
              </a:rPr>
              <a:t>is spelled with </a:t>
            </a:r>
            <a:r>
              <a:rPr lang="en-US" b="1">
                <a:latin typeface="+mn-lt"/>
              </a:rPr>
              <a:t>z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/ē/ </a:t>
            </a:r>
            <a:r>
              <a:rPr lang="en-US" b="0">
                <a:latin typeface="+mn-lt"/>
              </a:rPr>
              <a:t>is spelled with </a:t>
            </a:r>
            <a:r>
              <a:rPr lang="en-US" b="1">
                <a:latin typeface="+mn-lt"/>
              </a:rPr>
              <a:t>ee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1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segmenting the individual sounds in the word, recording </a:t>
            </a:r>
            <a:r>
              <a:rPr lang="en-US" b="1"/>
              <a:t>b</a:t>
            </a:r>
            <a:r>
              <a:rPr lang="en-US" b="0"/>
              <a:t>,</a:t>
            </a:r>
            <a:r>
              <a:rPr lang="en-US" b="1"/>
              <a:t> r</a:t>
            </a:r>
            <a:r>
              <a:rPr lang="en-US" b="0"/>
              <a:t>,</a:t>
            </a:r>
            <a:r>
              <a:rPr lang="en-US" b="1"/>
              <a:t> ee</a:t>
            </a:r>
            <a:r>
              <a:rPr lang="en-US" b="0"/>
              <a:t>,</a:t>
            </a:r>
            <a:r>
              <a:rPr lang="en-US" b="1"/>
              <a:t> z </a:t>
            </a:r>
            <a:r>
              <a:rPr lang="en-US" b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thinking aloud that this word has a </a:t>
            </a:r>
            <a:r>
              <a:rPr lang="en-US" b="1">
                <a:latin typeface="+mn-lt"/>
              </a:rPr>
              <a:t>silent final e </a:t>
            </a:r>
            <a:r>
              <a:rPr lang="en-US" b="0">
                <a:latin typeface="+mn-lt"/>
              </a:rPr>
              <a:t>after the </a:t>
            </a:r>
            <a:r>
              <a:rPr lang="en-US" b="1">
                <a:latin typeface="+mn-lt"/>
              </a:rPr>
              <a:t>z</a:t>
            </a: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adding a </a:t>
            </a:r>
            <a:r>
              <a:rPr lang="en-US" b="1">
                <a:latin typeface="+mn-lt"/>
              </a:rPr>
              <a:t>silent final e</a:t>
            </a:r>
            <a:r>
              <a:rPr lang="en-US" b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err="1">
                <a:latin typeface="+mn-lt"/>
                <a:cs typeface="Arial" panose="020B0604020202020204" pitchFamily="34" charset="0"/>
              </a:rPr>
              <a:t>breez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breeze</a:t>
            </a:r>
            <a:endParaRPr lang="en-US" sz="1200" b="0" i="0">
              <a:latin typeface="+mn-lt"/>
              <a:cs typeface="Arial" panose="020B060402020202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253D84-AB72-8F4C-69C5-20E021946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9721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74E90-02A1-6AA4-9583-9E6C552D3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C7A90-7D79-59EF-51E3-C5C93B2303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F1E75-469E-501C-3E0B-7DFDED7C2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goose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breeze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teethe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new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segmenting the individual sounds in the word, recording </a:t>
            </a:r>
            <a:r>
              <a:rPr lang="en-US" b="1" dirty="0"/>
              <a:t>t</a:t>
            </a:r>
            <a:r>
              <a:rPr lang="en-US" b="0" dirty="0"/>
              <a:t>,</a:t>
            </a:r>
            <a:r>
              <a:rPr lang="en-US" b="1" dirty="0"/>
              <a:t> ee</a:t>
            </a:r>
            <a:r>
              <a:rPr lang="en-US" b="0" dirty="0"/>
              <a:t>,</a:t>
            </a:r>
            <a:r>
              <a:rPr lang="en-US" b="1" dirty="0"/>
              <a:t> </a:t>
            </a:r>
            <a:r>
              <a:rPr lang="en-US" b="1" dirty="0" err="1"/>
              <a:t>th</a:t>
            </a:r>
            <a:r>
              <a:rPr lang="en-US" b="1" dirty="0"/>
              <a:t> </a:t>
            </a:r>
            <a:r>
              <a:rPr lang="en-US" b="0" dirty="0"/>
              <a:t>as you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thinking aloud that this word has a </a:t>
            </a:r>
            <a:r>
              <a:rPr lang="en-US" b="1" dirty="0">
                <a:latin typeface="+mn-lt"/>
              </a:rPr>
              <a:t>silent final e </a:t>
            </a:r>
            <a:r>
              <a:rPr lang="en-US" b="0" dirty="0">
                <a:latin typeface="+mn-lt"/>
              </a:rPr>
              <a:t>after the </a:t>
            </a:r>
            <a:r>
              <a:rPr lang="en-US" b="1" dirty="0" err="1">
                <a:latin typeface="+mn-lt"/>
              </a:rPr>
              <a:t>th</a:t>
            </a:r>
            <a:endParaRPr lang="en-US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adding a </a:t>
            </a:r>
            <a:r>
              <a:rPr lang="en-US" b="1" dirty="0">
                <a:latin typeface="+mn-lt"/>
              </a:rPr>
              <a:t>silent final e</a:t>
            </a:r>
            <a:r>
              <a:rPr lang="en-US" b="0" dirty="0">
                <a:latin typeface="+mn-lt"/>
              </a:rPr>
              <a:t> to complete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reading the completed word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running your finger under ‘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teeth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’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say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teethe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latin typeface="+mn-lt"/>
                <a:cs typeface="Arial" panose="020B0604020202020204" pitchFamily="34" charset="0"/>
              </a:rPr>
              <a:t>ending by using your chosen gesture for 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silent final e 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as you run your finger under the</a:t>
            </a:r>
            <a:r>
              <a:rPr lang="en-US" sz="1200" b="1" i="0" dirty="0">
                <a:latin typeface="+mn-lt"/>
                <a:cs typeface="Arial" panose="020B0604020202020204" pitchFamily="34" charset="0"/>
              </a:rPr>
              <a:t> e</a:t>
            </a:r>
            <a:r>
              <a:rPr lang="en-US" sz="1200" b="0" i="0" dirty="0">
                <a:latin typeface="+mn-lt"/>
                <a:cs typeface="Arial" panose="020B0604020202020204" pitchFamily="34" charset="0"/>
              </a:rPr>
              <a:t>.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You may choose to explain the difference in spelling, pronunciation and meaning between the words </a:t>
            </a:r>
            <a:r>
              <a:rPr lang="en-US" b="1" dirty="0"/>
              <a:t>teeth</a:t>
            </a:r>
            <a:r>
              <a:rPr lang="en-US" b="0" dirty="0"/>
              <a:t> and </a:t>
            </a:r>
            <a:r>
              <a:rPr lang="en-US" b="1" dirty="0"/>
              <a:t>teethe</a:t>
            </a:r>
            <a:r>
              <a:rPr lang="en-US" b="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Remind students that </a:t>
            </a:r>
            <a:r>
              <a:rPr lang="en-US" sz="1200" b="1" i="0" dirty="0" err="1">
                <a:latin typeface="+mn-lt"/>
              </a:rPr>
              <a:t>th</a:t>
            </a:r>
            <a:r>
              <a:rPr lang="en-US" sz="1200" b="1" i="0" dirty="0">
                <a:latin typeface="+mn-lt"/>
              </a:rPr>
              <a:t> </a:t>
            </a:r>
            <a:r>
              <a:rPr lang="en-US" sz="1200" b="0" i="0" dirty="0">
                <a:latin typeface="+mn-lt"/>
              </a:rPr>
              <a:t>says its voiced sound before a </a:t>
            </a:r>
            <a:r>
              <a:rPr lang="en-US" sz="1200" b="1" i="0" dirty="0">
                <a:latin typeface="+mn-lt"/>
              </a:rPr>
              <a:t>silent final e</a:t>
            </a:r>
            <a:r>
              <a:rPr lang="en-US" dirty="0"/>
              <a:t>.</a:t>
            </a:r>
            <a:endParaRPr lang="en-US" sz="1200" b="1" i="0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527973-B59D-5468-4CB9-7925DDB624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077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breathe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As needed, tell students that in </a:t>
            </a:r>
            <a:r>
              <a:rPr lang="en-US" b="1">
                <a:latin typeface="+mn-lt"/>
              </a:rPr>
              <a:t>breathe</a:t>
            </a:r>
            <a:r>
              <a:rPr lang="en-US">
                <a:latin typeface="+mn-lt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>
                <a:latin typeface="+mn-lt"/>
              </a:rPr>
              <a:t>/ē/ </a:t>
            </a:r>
            <a:r>
              <a:rPr lang="en-US" b="0">
                <a:latin typeface="+mn-lt"/>
              </a:rPr>
              <a:t>is spelled with </a:t>
            </a:r>
            <a:r>
              <a:rPr lang="en-US" b="1">
                <a:latin typeface="+mn-lt"/>
              </a:rPr>
              <a:t>ea</a:t>
            </a:r>
            <a:r>
              <a:rPr lang="en-US" b="0">
                <a:latin typeface="+mn-lt"/>
              </a:rPr>
              <a:t>.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b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r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ea</a:t>
            </a:r>
            <a:r>
              <a:rPr lang="en-US" sz="1200" b="0" u="none">
                <a:latin typeface="+mn-lt"/>
              </a:rPr>
              <a:t>, </a:t>
            </a:r>
            <a:r>
              <a:rPr lang="en-US" sz="1200" b="1" u="none" err="1">
                <a:latin typeface="+mn-lt"/>
              </a:rPr>
              <a:t>th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letter-sound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>
                <a:latin typeface="+mn-lt"/>
              </a:rPr>
              <a:t>.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breathe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house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h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</a:t>
            </a:r>
            <a:r>
              <a:rPr lang="en-US" sz="1200" b="1" u="none" err="1">
                <a:latin typeface="+mn-lt"/>
              </a:rPr>
              <a:t>ou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s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Note: Once students have spelled the noun </a:t>
            </a:r>
            <a:r>
              <a:rPr lang="en-US" sz="1200" b="1" i="0">
                <a:latin typeface="+mn-lt"/>
              </a:rPr>
              <a:t>house</a:t>
            </a:r>
            <a:r>
              <a:rPr lang="en-US" sz="1200" b="0" i="0">
                <a:latin typeface="+mn-lt"/>
              </a:rPr>
              <a:t>, you may wish to explain that the spelling </a:t>
            </a:r>
            <a:r>
              <a:rPr lang="en-US" sz="1200" b="1" i="0">
                <a:latin typeface="+mn-lt"/>
              </a:rPr>
              <a:t>h-</a:t>
            </a:r>
            <a:r>
              <a:rPr lang="en-US" sz="1200" b="1" i="0" err="1">
                <a:latin typeface="+mn-lt"/>
              </a:rPr>
              <a:t>ou</a:t>
            </a:r>
            <a:r>
              <a:rPr lang="en-US" sz="1200" b="1" i="0">
                <a:latin typeface="+mn-lt"/>
              </a:rPr>
              <a:t>-se </a:t>
            </a:r>
            <a:r>
              <a:rPr lang="en-US" sz="1200" b="0" i="0">
                <a:latin typeface="+mn-lt"/>
              </a:rPr>
              <a:t>can also be read as </a:t>
            </a:r>
            <a:r>
              <a:rPr lang="en-US" sz="1200" b="0" i="0" err="1">
                <a:latin typeface="+mn-lt"/>
              </a:rPr>
              <a:t>hou</a:t>
            </a:r>
            <a:r>
              <a:rPr lang="en-US" sz="1200" b="0" i="0">
                <a:latin typeface="+mn-lt"/>
              </a:rPr>
              <a:t>/z/e which is a verb meaning to give someone or something a place to live. </a:t>
            </a:r>
            <a:endParaRPr lang="en-US" sz="1200" b="1" i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breathe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house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sneeze</a:t>
            </a:r>
            <a:r>
              <a:rPr lang="en-US">
                <a:latin typeface="+mn-lt"/>
              </a:rPr>
              <a:t>.</a:t>
            </a:r>
            <a:endParaRPr lang="en-US" sz="1200" b="1" u="none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>
              <a:highlight>
                <a:srgbClr val="FFFF00"/>
              </a:highlight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i="0">
              <a:latin typeface="+mn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say the new word aloud and segment the individual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write </a:t>
            </a:r>
            <a:r>
              <a:rPr lang="en-US" sz="1200" b="1" u="none">
                <a:latin typeface="+mn-lt"/>
              </a:rPr>
              <a:t>s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n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ee</a:t>
            </a:r>
            <a:r>
              <a:rPr lang="en-US" sz="1200" b="0" u="none">
                <a:latin typeface="+mn-lt"/>
              </a:rPr>
              <a:t>,</a:t>
            </a:r>
            <a:r>
              <a:rPr lang="en-US" sz="1200" b="1" u="none">
                <a:latin typeface="+mn-lt"/>
              </a:rPr>
              <a:t> z </a:t>
            </a:r>
            <a:r>
              <a:rPr lang="en-US" sz="1200" u="none">
                <a:latin typeface="+mn-lt"/>
              </a:rPr>
              <a:t>on their mini-whiteboard or on paper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add a </a:t>
            </a:r>
            <a:r>
              <a:rPr lang="en-US" sz="1200" b="1" u="none">
                <a:latin typeface="+mn-lt"/>
              </a:rPr>
              <a:t>silent final e</a:t>
            </a:r>
            <a:endParaRPr lang="en-US" sz="1200" b="0" u="none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>
                <a:latin typeface="+mn-lt"/>
              </a:rPr>
              <a:t>read the completed word by running their finger under the letter–sound correspondences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u="none">
                <a:latin typeface="+mn-lt"/>
              </a:rPr>
              <a:t>use the modelled gesture to show their understanding </a:t>
            </a:r>
            <a:r>
              <a:rPr lang="en-US"/>
              <a:t>that there is no sound correspondence for the </a:t>
            </a:r>
            <a:r>
              <a:rPr lang="en-US" b="1"/>
              <a:t>silent final e</a:t>
            </a:r>
            <a:r>
              <a:rPr lang="en-US" b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draw students’ attention to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breathe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ease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eclipse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tell students that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says /z/ in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ease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words as appropriate,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 with fluency.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Before working through the sentence, support students to identify words with </a:t>
            </a:r>
            <a:r>
              <a:rPr lang="en-US" sz="1200" b="1">
                <a:latin typeface="+mn-lt"/>
              </a:rPr>
              <a:t>silent final e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freeze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breeze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moose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house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them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b="1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silent 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I do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Sentence dictation</a:t>
            </a:r>
            <a:r>
              <a:rPr lang="en-US" b="0"/>
              <a:t>:</a:t>
            </a:r>
            <a:r>
              <a:rPr lang="en-US" b="1"/>
              <a:t> “Cheese please,” said the mouse when she got loose.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identifying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cheese</a:t>
            </a:r>
            <a:r>
              <a:rPr lang="en-US" b="0"/>
              <a:t>,</a:t>
            </a:r>
            <a:r>
              <a:rPr lang="en-US" b="1"/>
              <a:t> please</a:t>
            </a:r>
            <a:r>
              <a:rPr lang="en-US" b="0"/>
              <a:t>, </a:t>
            </a:r>
            <a:r>
              <a:rPr lang="en-US" b="1"/>
              <a:t>mouse</a:t>
            </a:r>
            <a:r>
              <a:rPr lang="en-US" b="0"/>
              <a:t>,</a:t>
            </a:r>
            <a:r>
              <a:rPr lang="en-US" b="1"/>
              <a:t> loose</a:t>
            </a:r>
            <a:r>
              <a:rPr lang="en-US" b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recording the sentence word by word, focusing on words with </a:t>
            </a:r>
            <a:r>
              <a:rPr lang="en-AU" sz="1200" b="1"/>
              <a:t>silent final 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spelling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re-reading the whole sentence to check for accuracy or any editing required. </a:t>
            </a:r>
          </a:p>
          <a:p>
            <a:endParaRPr lang="en-US"/>
          </a:p>
          <a:p>
            <a:r>
              <a:rPr lang="en-US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Letter formation and placement can also be a focus here.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B</a:t>
            </a:r>
            <a:r>
              <a:rPr lang="en-US" b="1" u="sng">
                <a:latin typeface="+mn-lt"/>
              </a:rPr>
              <a:t>oi</a:t>
            </a:r>
            <a:r>
              <a:rPr lang="en-US" b="1">
                <a:latin typeface="+mn-lt"/>
              </a:rPr>
              <a:t>l the t</a:t>
            </a:r>
            <a:r>
              <a:rPr lang="en-US" b="1" u="sng">
                <a:latin typeface="+mn-lt"/>
              </a:rPr>
              <a:t>oy</a:t>
            </a:r>
            <a:r>
              <a:rPr lang="en-US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sounds </a:t>
            </a:r>
            <a:r>
              <a:rPr lang="en-US" b="1">
                <a:latin typeface="+mn-lt"/>
              </a:rPr>
              <a:t>oi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oy</a:t>
            </a:r>
            <a:r>
              <a:rPr lang="en-US" b="0">
                <a:latin typeface="+mn-lt"/>
              </a:rPr>
              <a:t> can say: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oi </a:t>
            </a:r>
            <a:r>
              <a:rPr lang="en-US">
                <a:effectLst/>
              </a:rPr>
              <a:t>says /oi/: usually in the middle of a word as in </a:t>
            </a:r>
            <a:r>
              <a:rPr lang="en-US" b="1">
                <a:effectLst/>
              </a:rPr>
              <a:t>boil</a:t>
            </a:r>
            <a:r>
              <a:rPr lang="en-US">
                <a:effectLst/>
              </a:rPr>
              <a:t>, and sometimes at the start of a word as in </a:t>
            </a:r>
            <a:r>
              <a:rPr lang="en-US" b="1">
                <a:effectLst/>
              </a:rPr>
              <a:t>oil</a:t>
            </a:r>
            <a:r>
              <a:rPr lang="en-US">
                <a:latin typeface="+mn-lt"/>
              </a:rPr>
              <a:t>.</a:t>
            </a:r>
            <a:endParaRPr lang="en-US">
              <a:effectLst/>
            </a:endParaRP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>
                <a:effectLst/>
              </a:rPr>
              <a:t>oy </a:t>
            </a:r>
            <a:r>
              <a:rPr lang="en-US">
                <a:effectLst/>
              </a:rPr>
              <a:t>says /oi/: at the end of a word as in </a:t>
            </a:r>
            <a:r>
              <a:rPr lang="en-US" b="1">
                <a:effectLst/>
              </a:rPr>
              <a:t>toy</a:t>
            </a:r>
            <a:r>
              <a:rPr lang="en-US">
                <a:effectLst/>
              </a:rPr>
              <a:t>.</a:t>
            </a: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We do</a:t>
            </a:r>
          </a:p>
          <a:p>
            <a:endParaRPr lang="en-US"/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AU" sz="1200" b="1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 like to breathe in the fresh breeze. </a:t>
            </a:r>
          </a:p>
          <a:p>
            <a:endParaRPr lang="en-AU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 aloud and have students repeat it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and scaffold students to: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 the words in the sentence that have </a:t>
            </a:r>
            <a:r>
              <a:rPr lang="en-US" b="0"/>
              <a:t>a</a:t>
            </a:r>
            <a:r>
              <a:rPr lang="en-US" b="1"/>
              <a:t> silent final e</a:t>
            </a:r>
            <a:r>
              <a:rPr lang="en-US" b="0"/>
              <a:t> (</a:t>
            </a:r>
            <a:r>
              <a:rPr lang="en-US" b="1"/>
              <a:t>breathe</a:t>
            </a:r>
            <a:r>
              <a:rPr lang="en-US" b="0"/>
              <a:t>, </a:t>
            </a:r>
            <a:r>
              <a:rPr lang="en-US" b="1"/>
              <a:t>breeze</a:t>
            </a:r>
            <a:r>
              <a:rPr lang="en-US" b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/>
              <a:t>spell </a:t>
            </a:r>
            <a:r>
              <a:rPr lang="en-US" b="1"/>
              <a:t>silent final e</a:t>
            </a:r>
            <a:r>
              <a:rPr lang="en-US" b="0"/>
              <a:t> words by: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writing the letter–sound correspondences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/>
              <a:t>adding the </a:t>
            </a:r>
            <a:r>
              <a:rPr lang="en-US" b="1"/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their sentence to check for accuracy or any editing then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breeze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moose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effectLst/>
                <a:latin typeface="+mn-lt"/>
                <a:cs typeface="Times New Roman" panose="02020603050405020304" pitchFamily="18" charset="0"/>
              </a:rPr>
              <a:t> teethe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item while saying: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___se: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/s/ or /z/, silent final e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___ze: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/z/, silent final e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___the: 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</a:t>
            </a:r>
            <a:r>
              <a:rPr lang="en-US" sz="1200" b="0" i="0" err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th</a:t>
            </a:r>
            <a:r>
              <a:rPr lang="en-US" sz="1200" b="0" i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/ (voiced), silent final e.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goose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breathe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mouse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letter–sound correspondence for students to write: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does not please my goose when I do a loud sneeze.</a:t>
            </a:r>
            <a:endParaRPr lang="en-AU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endParaRPr lang="en-US" b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L</a:t>
            </a:r>
            <a:r>
              <a:rPr lang="en-US" b="1" u="sng">
                <a:latin typeface="+mn-lt"/>
              </a:rPr>
              <a:t>ou</a:t>
            </a:r>
            <a:r>
              <a:rPr lang="en-US" b="1">
                <a:latin typeface="+mn-lt"/>
              </a:rPr>
              <a:t>d br</a:t>
            </a:r>
            <a:r>
              <a:rPr lang="en-US" b="1" u="sng">
                <a:latin typeface="+mn-lt"/>
              </a:rPr>
              <a:t>ow</a:t>
            </a:r>
            <a:r>
              <a:rPr lang="en-US" b="1">
                <a:latin typeface="+mn-lt"/>
              </a:rPr>
              <a:t>n c</a:t>
            </a:r>
            <a:r>
              <a:rPr lang="en-US" b="1" u="sng">
                <a:latin typeface="+mn-lt"/>
              </a:rPr>
              <a:t>ow</a:t>
            </a:r>
            <a:r>
              <a:rPr lang="en-US" b="0">
                <a:latin typeface="+mn-lt"/>
              </a:rPr>
              <a:t>.</a:t>
            </a:r>
            <a:endParaRPr lang="en-US" b="0" u="sng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</a:t>
            </a:r>
            <a:r>
              <a:rPr lang="en-US" b="1" err="1">
                <a:latin typeface="+mn-lt"/>
              </a:rPr>
              <a:t>ou</a:t>
            </a:r>
            <a:r>
              <a:rPr lang="en-US" b="0">
                <a:latin typeface="+mn-lt"/>
              </a:rPr>
              <a:t> and </a:t>
            </a:r>
            <a:r>
              <a:rPr lang="en-US" b="1">
                <a:latin typeface="+mn-lt"/>
              </a:rPr>
              <a:t>ow</a:t>
            </a:r>
            <a:r>
              <a:rPr lang="en-US" b="0">
                <a:latin typeface="+mn-lt"/>
              </a:rPr>
              <a:t>: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r>
              <a:rPr lang="en-AU" b="1" i="0" err="1">
                <a:latin typeface="+mn-lt"/>
              </a:rPr>
              <a:t>ou</a:t>
            </a:r>
            <a:r>
              <a:rPr lang="en-AU" b="0" i="0">
                <a:latin typeface="+mn-lt"/>
              </a:rPr>
              <a:t> says</a:t>
            </a:r>
            <a:r>
              <a:rPr lang="en-US" b="0" i="0">
                <a:latin typeface="+mn-lt"/>
              </a:rPr>
              <a:t> </a:t>
            </a:r>
            <a:r>
              <a:rPr lang="en-US" i="0">
                <a:latin typeface="+mn-lt"/>
              </a:rPr>
              <a:t>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the middle of word as in </a:t>
            </a:r>
            <a:r>
              <a:rPr lang="en-US" b="1" i="0">
                <a:latin typeface="+mn-lt"/>
              </a:rPr>
              <a:t>loud</a:t>
            </a:r>
            <a:r>
              <a:rPr lang="en-US" i="0">
                <a:latin typeface="+mn-lt"/>
              </a:rPr>
              <a:t>, and sometimes at the start as in </a:t>
            </a:r>
            <a:r>
              <a:rPr lang="en-US" b="1" i="0">
                <a:latin typeface="+mn-lt"/>
              </a:rPr>
              <a:t>out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b="1" i="0">
                <a:latin typeface="+mn-lt"/>
              </a:rPr>
              <a:t>ow</a:t>
            </a:r>
            <a:r>
              <a:rPr lang="en-US" i="0">
                <a:latin typeface="+mn-lt"/>
              </a:rPr>
              <a:t> can say /</a:t>
            </a:r>
            <a:r>
              <a:rPr lang="en-AU" b="0" i="0">
                <a:solidFill>
                  <a:srgbClr val="001D35"/>
                </a:solidFill>
                <a:latin typeface="+mn-lt"/>
              </a:rPr>
              <a:t>ow</a:t>
            </a:r>
            <a:r>
              <a:rPr lang="en-US" i="0">
                <a:latin typeface="+mn-lt"/>
              </a:rPr>
              <a:t>/: in any position in a word </a:t>
            </a:r>
            <a:r>
              <a:rPr lang="en-AU" b="0" i="0">
                <a:latin typeface="+mn-lt"/>
                <a:ea typeface="Calibri"/>
                <a:cs typeface="Calibri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, </a:t>
            </a:r>
            <a:r>
              <a:rPr lang="en-AU" b="1" i="0">
                <a:latin typeface="+mn-lt"/>
                <a:ea typeface="Calibri"/>
                <a:cs typeface="Calibri"/>
              </a:rPr>
              <a:t>cow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endParaRPr lang="en-AU" b="0" i="0">
              <a:latin typeface="+mn-lt"/>
              <a:ea typeface="Calibri"/>
              <a:cs typeface="Calibri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i="0">
                <a:latin typeface="+mn-lt"/>
              </a:rPr>
              <a:t>when </a:t>
            </a:r>
            <a:r>
              <a:rPr lang="en-US" b="1" i="0">
                <a:latin typeface="+mn-lt"/>
              </a:rPr>
              <a:t>ow</a:t>
            </a:r>
            <a:r>
              <a:rPr lang="en-US" i="0">
                <a:latin typeface="+mn-lt"/>
              </a:rPr>
              <a:t> is found at the start or in the middle of a word, it is almost always followed by </a:t>
            </a:r>
            <a:r>
              <a:rPr lang="en-US" b="1" i="0">
                <a:latin typeface="+mn-lt"/>
              </a:rPr>
              <a:t>l</a:t>
            </a:r>
            <a:r>
              <a:rPr lang="en-US" i="0">
                <a:latin typeface="+mn-lt"/>
              </a:rPr>
              <a:t> or </a:t>
            </a:r>
            <a:r>
              <a:rPr lang="en-US" b="1" i="0">
                <a:latin typeface="+mn-lt"/>
              </a:rPr>
              <a:t>n </a:t>
            </a:r>
            <a:r>
              <a:rPr lang="en-US" b="0" i="0">
                <a:latin typeface="+mn-lt"/>
              </a:rPr>
              <a:t>as in </a:t>
            </a:r>
            <a:r>
              <a:rPr lang="en-AU" b="1" i="0">
                <a:latin typeface="+mn-lt"/>
                <a:ea typeface="Calibri"/>
                <a:cs typeface="Calibri"/>
              </a:rPr>
              <a:t>brown</a:t>
            </a:r>
            <a:r>
              <a:rPr lang="en-AU" b="0" i="0">
                <a:latin typeface="+mn-lt"/>
                <a:ea typeface="Calibri"/>
                <a:cs typeface="Calibri"/>
              </a:rPr>
              <a:t> and </a:t>
            </a:r>
            <a:r>
              <a:rPr lang="en-AU" b="1" i="0">
                <a:latin typeface="+mn-lt"/>
                <a:ea typeface="Calibri"/>
                <a:cs typeface="Calibri"/>
              </a:rPr>
              <a:t>owl</a:t>
            </a:r>
            <a:r>
              <a:rPr lang="en-AU" b="0" i="0">
                <a:latin typeface="+mn-lt"/>
                <a:ea typeface="Calibri"/>
                <a:cs typeface="Calibri"/>
              </a:rPr>
              <a:t>.</a:t>
            </a:r>
          </a:p>
          <a:p>
            <a:pPr marL="628650" lvl="1" indent="-171450">
              <a:buFont typeface="Courier New" panose="02070309020205020404" pitchFamily="49" charset="0"/>
              <a:buChar char="o"/>
              <a:defRPr/>
            </a:pPr>
            <a:endParaRPr lang="en-US" b="1" i="0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  <a:br>
              <a:rPr lang="en-US">
                <a:latin typeface="+mn-lt"/>
              </a:rPr>
            </a:b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2928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Review</a:t>
            </a:r>
          </a:p>
          <a:p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Refer to the letter tiles on the slide showing the pattern of words ending in a </a:t>
            </a:r>
            <a:r>
              <a:rPr lang="en-US" sz="1200" b="1"/>
              <a:t>silent final e </a:t>
            </a:r>
            <a:r>
              <a:rPr lang="en-US" sz="1200" b="0"/>
              <a:t>after </a:t>
            </a:r>
            <a:r>
              <a:rPr lang="en-US" sz="1200" b="1"/>
              <a:t>v</a:t>
            </a:r>
            <a:r>
              <a:rPr lang="en-US" sz="1200" b="0" i="0">
                <a:latin typeface="+mn-lt"/>
              </a:rPr>
              <a:t>.</a:t>
            </a:r>
            <a:endParaRPr lang="en-US" sz="1200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/>
              <a:t>Review with students the following reason for a </a:t>
            </a:r>
            <a:r>
              <a:rPr lang="en-US" sz="1200" b="1"/>
              <a:t>silent final e </a:t>
            </a:r>
            <a:r>
              <a:rPr lang="en-US" sz="1200" b="0"/>
              <a:t>after</a:t>
            </a:r>
            <a:r>
              <a:rPr lang="en-US" sz="1200" b="1"/>
              <a:t> v</a:t>
            </a:r>
            <a:r>
              <a:rPr lang="en-US" sz="1200" b="0"/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/>
              <a:t>English words don’t end with the letter </a:t>
            </a:r>
            <a:r>
              <a:rPr lang="en-US" sz="1200" b="1" i="0"/>
              <a:t>v</a:t>
            </a:r>
            <a:r>
              <a:rPr lang="en-US" sz="1200" b="0" i="0">
                <a:latin typeface="+mn-lt"/>
              </a:rPr>
              <a:t>.</a:t>
            </a:r>
            <a:endParaRPr lang="en-US" sz="1200" b="1" i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Write the word </a:t>
            </a:r>
            <a:r>
              <a:rPr lang="en-US" sz="1200" b="1" i="0">
                <a:latin typeface="+mn-lt"/>
              </a:rPr>
              <a:t>give</a:t>
            </a:r>
            <a:r>
              <a:rPr lang="en-US" sz="1200" b="0" i="0">
                <a:latin typeface="+mn-lt"/>
              </a:rPr>
              <a:t> on the class whiteboard. As you point to each letter in the word,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say /g/, /</a:t>
            </a:r>
            <a:r>
              <a:rPr lang="en-US" sz="1200" b="0" i="0" err="1">
                <a:latin typeface="+mn-lt"/>
              </a:rPr>
              <a:t>i</a:t>
            </a:r>
            <a:r>
              <a:rPr lang="en-US" sz="1200" b="0" i="0">
                <a:latin typeface="+mn-lt"/>
              </a:rPr>
              <a:t>/, /v/ as you point to</a:t>
            </a:r>
            <a:r>
              <a:rPr lang="en-US" sz="1200" b="1" i="0">
                <a:latin typeface="+mn-lt"/>
              </a:rPr>
              <a:t> g</a:t>
            </a:r>
            <a:r>
              <a:rPr lang="en-US" sz="1200" b="0" i="0">
                <a:latin typeface="+mn-lt"/>
              </a:rPr>
              <a:t>, </a:t>
            </a:r>
            <a:r>
              <a:rPr lang="en-US" sz="1200" b="1" i="0" err="1">
                <a:latin typeface="+mn-lt"/>
              </a:rPr>
              <a:t>i</a:t>
            </a:r>
            <a:r>
              <a:rPr lang="en-US" sz="1200" b="1" i="0">
                <a:latin typeface="+mn-lt"/>
              </a:rPr>
              <a:t> </a:t>
            </a:r>
            <a:r>
              <a:rPr lang="en-US" sz="1200" b="0" i="0">
                <a:latin typeface="+mn-lt"/>
              </a:rPr>
              <a:t>and</a:t>
            </a:r>
            <a:r>
              <a:rPr lang="en-US" sz="1200" b="1" i="0">
                <a:latin typeface="+mn-lt"/>
              </a:rPr>
              <a:t> v </a:t>
            </a:r>
            <a:endParaRPr lang="en-US" sz="1200" b="0" i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place their hand over their mouth* as you point to the </a:t>
            </a:r>
            <a:r>
              <a:rPr lang="en-US" sz="1200" b="1" i="0">
                <a:latin typeface="+mn-lt"/>
              </a:rPr>
              <a:t>silent 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latin typeface="+mn-lt"/>
              </a:rPr>
              <a:t>read the word </a:t>
            </a:r>
            <a:r>
              <a:rPr lang="en-US" sz="1200" b="1" i="0">
                <a:latin typeface="+mn-lt"/>
              </a:rPr>
              <a:t>give</a:t>
            </a:r>
            <a:r>
              <a:rPr lang="en-US" sz="1200" b="0" i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b="0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>
                <a:latin typeface="+mn-lt"/>
              </a:rPr>
              <a:t>*or use the modelled gesture to show their understanding that there is no corresponding sound.</a:t>
            </a: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979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>
                <a:effectLst/>
                <a:latin typeface="+mn-lt"/>
                <a:ea typeface="Aptos" panose="020B0004020202020204" pitchFamily="34" charset="0"/>
              </a:rPr>
              <a:t>ū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 sz="1200">
                <a:latin typeface="+mn-lt"/>
              </a:rPr>
              <a:t>as in </a:t>
            </a:r>
            <a:r>
              <a:rPr lang="en-US" sz="1200" b="1">
                <a:latin typeface="+mn-lt"/>
              </a:rPr>
              <a:t>statue</a:t>
            </a:r>
            <a:r>
              <a:rPr lang="en-US" sz="1200" b="0">
                <a:latin typeface="+mn-lt"/>
              </a:rPr>
              <a:t> and 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</a:t>
            </a:r>
            <a:r>
              <a:rPr lang="en-US">
                <a:latin typeface="+mn-lt"/>
              </a:rPr>
              <a:t>as in </a:t>
            </a:r>
            <a:r>
              <a:rPr lang="en-US" b="1">
                <a:latin typeface="+mn-lt"/>
              </a:rPr>
              <a:t>blue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u="none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oo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food </a:t>
            </a:r>
            <a:r>
              <a:rPr lang="en-AU" sz="1200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kern="10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ŏŏ</a:t>
            </a:r>
            <a:r>
              <a:rPr lang="en-AU" sz="120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 as in </a:t>
            </a:r>
            <a:r>
              <a:rPr lang="en-AU" sz="1200" b="1" u="none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good</a:t>
            </a:r>
            <a:endParaRPr lang="en-US" sz="1200" b="0" u="none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boil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and sometimes at the start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oil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/oi/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toy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in the middle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/ow/ at the end of a word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cow</a:t>
            </a:r>
            <a:r>
              <a:rPr lang="en-US" sz="1200" b="0">
                <a:effectLst/>
                <a:latin typeface="+mn-lt"/>
              </a:rPr>
              <a:t>.</a:t>
            </a:r>
            <a:endParaRPr lang="en-US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b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 </a:t>
            </a:r>
            <a:r>
              <a:rPr lang="en-US" b="1">
                <a:latin typeface="+mn-lt"/>
              </a:rPr>
              <a:t>one-syllable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have</a:t>
            </a:r>
            <a:r>
              <a:rPr lang="en-US">
                <a:latin typeface="+mn-lt"/>
              </a:rPr>
              <a:t> students read the word by saying each letter–sound correspondence then blending the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multisyllabic </a:t>
            </a:r>
            <a:r>
              <a:rPr lang="en-US" b="0">
                <a:latin typeface="+mn-lt"/>
              </a:rPr>
              <a:t>or</a:t>
            </a:r>
            <a:r>
              <a:rPr lang="en-US" b="1">
                <a:latin typeface="+mn-lt"/>
              </a:rPr>
              <a:t> compound words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h</a:t>
            </a:r>
            <a:r>
              <a:rPr lang="en-US">
                <a:latin typeface="+mn-lt"/>
              </a:rPr>
              <a:t>ave students read each syllable or base word before reading the whole word. </a:t>
            </a:r>
            <a:endParaRPr lang="en-US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For</a:t>
            </a:r>
            <a:r>
              <a:rPr lang="en-US" b="1">
                <a:latin typeface="+mn-lt"/>
              </a:rPr>
              <a:t> words </a:t>
            </a:r>
            <a:r>
              <a:rPr lang="en-US" b="0">
                <a:latin typeface="+mn-lt"/>
              </a:rPr>
              <a:t>with a</a:t>
            </a:r>
            <a:r>
              <a:rPr lang="en-US" b="1">
                <a:latin typeface="+mn-lt"/>
              </a:rPr>
              <a:t> suffix</a:t>
            </a:r>
            <a:r>
              <a:rPr lang="en-US" b="0">
                <a:latin typeface="+mn-lt"/>
              </a:rPr>
              <a:t>: have students read the base word and then add the 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round</a:t>
            </a:r>
            <a:r>
              <a:rPr lang="en-US" b="0"/>
              <a:t>,</a:t>
            </a:r>
            <a:r>
              <a:rPr lang="en-US" b="1"/>
              <a:t> sleeve</a:t>
            </a:r>
            <a:r>
              <a:rPr lang="en-US" b="0"/>
              <a:t>,</a:t>
            </a:r>
            <a:r>
              <a:rPr lang="en-US" b="1"/>
              <a:t> roof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saying the single sounds*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recording the letter/s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 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*Where it applies, ask students to identify the position of the sound in a word to support them to choose the correct spelling. </a:t>
            </a: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Volumes/Big%20Storage/0_For%20MacBook%20Pro%20Changeover/ESA%20Design/0_2024%20WIP/LitHub%20Phases%20Templates/PP%20Templates/Links/phase7-lozenge-grey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23.svg"/><Relationship Id="rId4" Type="http://schemas.openxmlformats.org/officeDocument/2006/relationships/image" Target="../media/image9.svg"/><Relationship Id="rId9" Type="http://schemas.openxmlformats.org/officeDocument/2006/relationships/image" Target="../media/image2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359827-CF84-624B-9D9D-C92681F8811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84554976-782E-0043-EF73-D643D090D63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1D614D7B-DD3E-AD3D-4166-5F875686268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A35C6D-3AE0-F141-6B55-8989EBA277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A2D4C81-4EC2-C2B0-6F97-B2A3D690ECA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AE6BA3E-5380-EBCA-AA8B-499ACA49BFF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6FE6A4B-F8B8-D0B7-263B-0123AE1E7FE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BC7F6B-625F-0A45-A159-C08B7489137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43FF1CBE-B6DD-2EFB-87E4-94F701443A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856E0F22-342E-B0B1-9B66-C6A0CD9A369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686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>
                  <a:solidFill>
                    <a:srgbClr val="4557AD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451E5E-E257-1D5A-2EB4-860917A7088E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3501" y="437601"/>
            <a:ext cx="5547352" cy="7111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166B98A-B349-D51A-BEAE-CEC47CAB2A9F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9AE6E8-A831-2956-C922-217492EF4B2B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8331D1-A173-A95B-77D1-9C48CD3DC51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60696E-8B7D-9C5B-D2D8-2B857D853B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A642D8-D215-AFD6-F241-C9F91DFC8CA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700DE9-7001-F8B2-1B46-FA47E91CD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84B3F503-3438-D255-08FC-0584F13B5DB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6A81845C-EDD5-10CB-2A0E-3A46E285BD7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B59E1BDD-FD09-E5E5-0A4A-28710827750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9A74FA1-28C6-74CE-65C6-CBF71D20D44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36E084D4-91E2-8C9A-ACB5-6211571C6D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2597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2598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07007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1101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570412D-B16A-0F07-DA6A-F30887348DF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E20198D-E142-9279-4397-2EACC80C736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1921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DF87341-B68A-C9D3-8779-CAF0B27E28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AA235584-90C8-78D2-DFCE-4140673E476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7520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FA620FD-F28D-624E-B25C-B66D6BC91461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Glasses outline">
            <a:extLst>
              <a:ext uri="{FF2B5EF4-FFF2-40B4-BE49-F238E27FC236}">
                <a16:creationId xmlns:a16="http://schemas.microsoft.com/office/drawing/2014/main" id="{BF7C3449-8A2D-5541-8956-BAD79DE609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192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9999460-0D5A-64AB-87DA-EB4AC3C22744}"/>
              </a:ext>
            </a:extLst>
          </p:cNvPr>
          <p:cNvGrpSpPr/>
          <p:nvPr userDrawn="1"/>
        </p:nvGrpSpPr>
        <p:grpSpPr>
          <a:xfrm>
            <a:off x="11010278" y="245034"/>
            <a:ext cx="876718" cy="688952"/>
            <a:chOff x="10048357" y="248271"/>
            <a:chExt cx="876718" cy="68895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F2CE900-917D-E7CE-F156-4FC5D02D70F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Teacher outline">
              <a:extLst>
                <a:ext uri="{FF2B5EF4-FFF2-40B4-BE49-F238E27FC236}">
                  <a16:creationId xmlns:a16="http://schemas.microsoft.com/office/drawing/2014/main" id="{C941B01B-7CFF-7456-3AFF-A2B1E1E7B2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ADEE5CCD-7EE4-1205-0357-2766CE657902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B01B2DF-AD14-F4C1-1D44-0180E2898EC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78E894-D113-E385-3AFB-757DC687D23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A7243E-47BA-41A5-54C3-AAD9FE33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45870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292C72-7B42-D043-847B-0B68F60C6A92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D67AC5-4C82-BE09-F68D-1F08CBAC9C10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ADEF793A-DF91-D0A5-C8D5-2645C42C2E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7" name="Rounded Rectangle 10">
            <a:extLst>
              <a:ext uri="{FF2B5EF4-FFF2-40B4-BE49-F238E27FC236}">
                <a16:creationId xmlns:a16="http://schemas.microsoft.com/office/drawing/2014/main" id="{44646F3A-514A-E36A-CF28-60ECCD2C356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272CD8-EEA7-F76B-BF9A-56A8DADEAFF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F14B41-437F-0F8C-C3E9-B623AA593D2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099C01-DD91-27EC-FCBC-42565B7BB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958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D9CBA8A-AA92-8A46-B0BA-89A1B974D567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Classroom outline">
            <a:extLst>
              <a:ext uri="{FF2B5EF4-FFF2-40B4-BE49-F238E27FC236}">
                <a16:creationId xmlns:a16="http://schemas.microsoft.com/office/drawing/2014/main" id="{52B30A04-5BED-FE45-8D32-C244F98FC7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C9F0347A-11E5-FB5B-4AB5-B3601207EFC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EF979E-6A7F-7CE6-50E5-FF7EFC560A6D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83257DA-577F-E6B0-4589-F7BF4B4F62E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E0203D7-C7C6-F07B-7476-116916CEC61A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" name="Graphic 6" descr="School boy outline">
              <a:extLst>
                <a:ext uri="{FF2B5EF4-FFF2-40B4-BE49-F238E27FC236}">
                  <a16:creationId xmlns:a16="http://schemas.microsoft.com/office/drawing/2014/main" id="{8EE2973B-F18C-45C9-6D36-73190E479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6744FEE1-7A7A-A402-66E5-E5308F4F9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10" name="Title 1">
            <a:extLst>
              <a:ext uri="{FF2B5EF4-FFF2-40B4-BE49-F238E27FC236}">
                <a16:creationId xmlns:a16="http://schemas.microsoft.com/office/drawing/2014/main" id="{257E07F7-3C1E-6FD1-E5B9-C3DF5745A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9090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E58A593-3233-CA42-83B4-1E3E8480DE10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519E285-F3BE-C440-8B3E-952FAE42C11F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Classroom outline">
            <a:extLst>
              <a:ext uri="{FF2B5EF4-FFF2-40B4-BE49-F238E27FC236}">
                <a16:creationId xmlns:a16="http://schemas.microsoft.com/office/drawing/2014/main" id="{6F54825B-D061-554E-8795-C80CCA1FAD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CBCFCB70-0D0D-7040-BD4B-0E8334C29D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3094AF6A-F275-7732-DE63-62213A6321FA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448E05-554A-AD83-7900-C91B78E5F632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D1CDC3-B5E4-05AA-5B1D-029E4A9EB8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E4BD24-C25E-528F-CEBD-F74BC3D5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8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E66F6877-8C0F-1D9B-2D40-275E89BE519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6583BE1-7142-824A-9625-7EE9B02E750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162712-CF78-184C-ADF3-A170208E156F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81854920-148A-8B4B-950D-80BAD1415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1166EE25-51DE-4644-8607-53926AEE7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913F080-7A1B-1A65-4F78-231D49562BD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4CDB18-8DDC-BF7F-EA68-7B6BA0DFA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041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314A8A9-45BF-4840-9E9D-2775379166C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E8C69906-2403-847A-EB78-1B27700E3A81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3409AEEB-39B8-E0C3-01C1-6DE44E1144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E9732B46-8B53-F47B-9C12-7F510BD43E2B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92AF79-35B3-2C84-3DB3-156A7E18124F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AEA6AF-766E-4DD9-9B0B-8F8B44FE67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C5CA7B5-C6EC-1B43-E9FB-79188358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7638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35E6C16-8630-1240-88BA-C5AD01E074D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634BAB07-2598-0A46-8903-42D5B0FDE9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ounded Rectangle 10">
            <a:extLst>
              <a:ext uri="{FF2B5EF4-FFF2-40B4-BE49-F238E27FC236}">
                <a16:creationId xmlns:a16="http://schemas.microsoft.com/office/drawing/2014/main" id="{AFEFFD5A-F622-01CC-ADD2-3D42B0BD7B59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C29BCFF-6954-16B0-6EC7-423753599A55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A913DC-F5FA-20EB-F879-BADFAF46CDA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30DB1B7-7C3C-4EFC-9141-19161A669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7734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B9ACA7-8AFB-6E4B-8D59-77CA4DD6327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EE6BAC-E4E4-A0A3-419F-14C4F5E522C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u="sng">
                <a:solidFill>
                  <a:srgbClr val="0E1E42"/>
                </a:solidFill>
              </a:rPr>
              <a:t>literacyhub.edu.au</a:t>
            </a:r>
            <a:r>
              <a:rPr lang="en-AU" sz="3200" b="1">
                <a:solidFill>
                  <a:srgbClr val="0E1E42"/>
                </a:solidFill>
              </a:rPr>
              <a:t> to access more free, evidence-based literacy resources for teachers. 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87AE82-C1C7-976F-9337-E88FD715D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8643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5096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You do Suffix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3CCE0D13-F1D8-09FA-42A3-3ACFD122CE8E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5A40C0-890B-C58D-AD00-CD29528C8493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: Rounded Corners 3">
            <a:extLst>
              <a:ext uri="{FF2B5EF4-FFF2-40B4-BE49-F238E27FC236}">
                <a16:creationId xmlns:a16="http://schemas.microsoft.com/office/drawing/2014/main" id="{F71AB6F1-266A-C034-D9BD-2B061CD9652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D33493-A3C3-C0DB-CC1E-18E77CF6B7B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CEC30DA-AB28-544B-1210-E11E5D522EB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D42BBE55-1968-EAB3-D78E-1FAEF23EA33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7C777866-01F9-CC15-2D82-CFA7C47151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9316D15D-20B8-D7B2-2CA3-29B205B7CE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32650C75-E171-4EFA-4E13-31F18CA7124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FF3DEB-8D11-5A43-B6AA-94526E77608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686E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E8E9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0" name="Rectangle: Rounded Corners 3">
            <a:extLst>
              <a:ext uri="{FF2B5EF4-FFF2-40B4-BE49-F238E27FC236}">
                <a16:creationId xmlns:a16="http://schemas.microsoft.com/office/drawing/2014/main" id="{FE94BC8E-6CCC-CF1E-41F9-2EF76B1C46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686E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686E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36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19" r:id="rId23"/>
    <p:sldLayoutId id="2147483720" r:id="rId24"/>
    <p:sldLayoutId id="2147483723" r:id="rId25"/>
    <p:sldLayoutId id="2147483735" r:id="rId26"/>
    <p:sldLayoutId id="2147483724" r:id="rId27"/>
    <p:sldLayoutId id="2147483725" r:id="rId28"/>
    <p:sldLayoutId id="2147483728" r:id="rId29"/>
    <p:sldLayoutId id="2147483729" r:id="rId30"/>
    <p:sldLayoutId id="2147483730" r:id="rId31"/>
    <p:sldLayoutId id="2147483731" r:id="rId32"/>
    <p:sldLayoutId id="2147483732" r:id="rId33"/>
    <p:sldLayoutId id="2147483736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6" Type="http://schemas.openxmlformats.org/officeDocument/2006/relationships/image" Target="../media/image36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9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3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5.xml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4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1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7.sv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2.xml"/><Relationship Id="rId6" Type="http://schemas.openxmlformats.org/officeDocument/2006/relationships/image" Target="../media/image6.png"/><Relationship Id="rId11" Type="http://schemas.openxmlformats.org/officeDocument/2006/relationships/image" Target="../media/image61.png"/><Relationship Id="rId5" Type="http://schemas.openxmlformats.org/officeDocument/2006/relationships/image" Target="../media/image58.svg"/><Relationship Id="rId10" Type="http://schemas.openxmlformats.org/officeDocument/2006/relationships/image" Target="../media/image52.png"/><Relationship Id="rId4" Type="http://schemas.openxmlformats.org/officeDocument/2006/relationships/image" Target="../media/image57.png"/><Relationship Id="rId9" Type="http://schemas.openxmlformats.org/officeDocument/2006/relationships/image" Target="../media/image60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5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6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15, lesson 2 Silent final e after s, a and </a:t>
            </a:r>
            <a:r>
              <a:rPr lang="en-US" sz="800" b="1" err="1">
                <a:solidFill>
                  <a:schemeClr val="bg2"/>
                </a:solidFill>
              </a:rPr>
              <a:t>th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E04F75-D097-29CA-38D7-FFB53916E1DF}"/>
              </a:ext>
            </a:extLst>
          </p:cNvPr>
          <p:cNvSpPr txBox="1"/>
          <p:nvPr/>
        </p:nvSpPr>
        <p:spPr>
          <a:xfrm>
            <a:off x="275572" y="2808699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err="1"/>
              <a:t>ue</a:t>
            </a:r>
            <a:r>
              <a:rPr lang="en-GB" sz="2800"/>
              <a:t>   </a:t>
            </a:r>
            <a:r>
              <a:rPr lang="en-GB" sz="2800" err="1"/>
              <a:t>oo</a:t>
            </a:r>
            <a:r>
              <a:rPr lang="en-GB" sz="2800"/>
              <a:t>  oi oy  </a:t>
            </a:r>
            <a:r>
              <a:rPr lang="en-GB" sz="2800" err="1"/>
              <a:t>ou</a:t>
            </a:r>
            <a:r>
              <a:rPr lang="en-GB" sz="2800"/>
              <a:t> ow </a:t>
            </a:r>
          </a:p>
          <a:p>
            <a:pPr algn="ctr"/>
            <a:r>
              <a:rPr lang="en-US" sz="2800"/>
              <a:t>Silent final e after v </a:t>
            </a:r>
            <a:endParaRPr lang="en-GB" sz="2800"/>
          </a:p>
          <a:p>
            <a:pPr algn="ctr"/>
            <a:r>
              <a:rPr lang="en-US" sz="2800"/>
              <a:t>1-1-1 base words + vowel suffixes</a:t>
            </a:r>
          </a:p>
          <a:p>
            <a:pPr algn="ctr"/>
            <a:r>
              <a:rPr lang="en-GB" sz="2800"/>
              <a:t>other   brother   mother   father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58214" y="356152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3600" b="1"/>
              <a:t>Silent final e </a:t>
            </a:r>
            <a:r>
              <a:rPr lang="en-AU" sz="3600"/>
              <a:t>after</a:t>
            </a:r>
            <a:r>
              <a:rPr lang="en-AU" sz="3600" b="1"/>
              <a:t> s</a:t>
            </a:r>
            <a:r>
              <a:rPr lang="en-AU" sz="3600"/>
              <a:t>,</a:t>
            </a:r>
            <a:r>
              <a:rPr lang="en-AU" sz="3600" b="1"/>
              <a:t> z </a:t>
            </a:r>
            <a:r>
              <a:rPr lang="en-AU" sz="3600"/>
              <a:t>and</a:t>
            </a:r>
            <a:r>
              <a:rPr lang="en-AU" sz="3600" b="1"/>
              <a:t> </a:t>
            </a:r>
            <a:r>
              <a:rPr lang="en-AU" sz="3600" b="1" err="1"/>
              <a:t>th</a:t>
            </a:r>
            <a:endParaRPr lang="en-AU" sz="36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B098981-EB46-9113-CC9B-1C880547F3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9546" y="-1592012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10 Suffix review</a:t>
            </a:r>
          </a:p>
        </p:txBody>
      </p:sp>
      <p:grpSp>
        <p:nvGrpSpPr>
          <p:cNvPr id="6" name="Group 5" descr="the numbers 1-1-1 on the left-hand sife and the suffixes ing, ed and y on the right-hand side">
            <a:extLst>
              <a:ext uri="{FF2B5EF4-FFF2-40B4-BE49-F238E27FC236}">
                <a16:creationId xmlns:a16="http://schemas.microsoft.com/office/drawing/2014/main" id="{97F82549-988C-51A0-C42D-E9C8917F28F4}"/>
              </a:ext>
            </a:extLst>
          </p:cNvPr>
          <p:cNvGrpSpPr/>
          <p:nvPr/>
        </p:nvGrpSpPr>
        <p:grpSpPr>
          <a:xfrm>
            <a:off x="1204930" y="835734"/>
            <a:ext cx="8890309" cy="5184301"/>
            <a:chOff x="1204930" y="835734"/>
            <a:chExt cx="8890309" cy="518430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CBCD644-F515-0168-85AA-382B954D5920}"/>
                </a:ext>
              </a:extLst>
            </p:cNvPr>
            <p:cNvSpPr txBox="1"/>
            <p:nvPr/>
          </p:nvSpPr>
          <p:spPr>
            <a:xfrm>
              <a:off x="1366350" y="2692466"/>
              <a:ext cx="35275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>
                  <a:solidFill>
                    <a:srgbClr val="4557AD"/>
                  </a:solidFill>
                  <a:latin typeface="Tenorite" pitchFamily="2" charset="0"/>
                </a:rPr>
                <a:t>1-1-1</a:t>
              </a:r>
              <a:endParaRPr lang="en-AU"/>
            </a:p>
          </p:txBody>
        </p:sp>
        <p:sp>
          <p:nvSpPr>
            <p:cNvPr id="3" name="Rounded Rectangle 1">
              <a:extLst>
                <a:ext uri="{FF2B5EF4-FFF2-40B4-BE49-F238E27FC236}">
                  <a16:creationId xmlns:a16="http://schemas.microsoft.com/office/drawing/2014/main" id="{2E0C9D94-3C73-F02C-B7F9-2EE71172C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204930" y="2695257"/>
              <a:ext cx="3579211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E8E9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1CD0E0C-6951-17B6-0136-B794E789E868}"/>
                </a:ext>
              </a:extLst>
            </p:cNvPr>
            <p:cNvGrpSpPr/>
            <p:nvPr/>
          </p:nvGrpSpPr>
          <p:grpSpPr>
            <a:xfrm>
              <a:off x="6904655" y="835734"/>
              <a:ext cx="3190584" cy="5184301"/>
              <a:chOff x="6904655" y="835734"/>
              <a:chExt cx="3190584" cy="5184301"/>
            </a:xfrm>
          </p:grpSpPr>
          <p:sp>
            <p:nvSpPr>
              <p:cNvPr id="5" name="Text Placeholder 1">
                <a:extLst>
                  <a:ext uri="{FF2B5EF4-FFF2-40B4-BE49-F238E27FC236}">
                    <a16:creationId xmlns:a16="http://schemas.microsoft.com/office/drawing/2014/main" id="{E73C14CE-B086-5E0C-7291-56B26CAEF7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835734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0" b="0" i="0" u="none" strike="noStrike" kern="1200" cap="none" spc="0" normalizeH="0" baseline="0" noProof="0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-</a:t>
                </a:r>
                <a:r>
                  <a:rPr kumimoji="0" lang="en-US" sz="12000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4557AD"/>
                    </a:solidFill>
                    <a:effectLst/>
                    <a:uLnTx/>
                    <a:uFillTx/>
                    <a:latin typeface="Tenorite" pitchFamily="2" charset="0"/>
                    <a:ea typeface="+mn-ea"/>
                    <a:cs typeface="+mn-cs"/>
                  </a:rPr>
                  <a:t>ing</a:t>
                </a:r>
                <a:endParaRPr kumimoji="0" lang="en-AU" sz="12000" b="0" i="0" u="none" strike="noStrike" kern="1200" cap="none" spc="0" normalizeH="0" baseline="0" noProof="0">
                  <a:ln>
                    <a:noFill/>
                  </a:ln>
                  <a:solidFill>
                    <a:srgbClr val="4557AD"/>
                  </a:solidFill>
                  <a:effectLst/>
                  <a:uLnTx/>
                  <a:uFillTx/>
                  <a:latin typeface="Tenorite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3" name="Rounded Rectangle 1">
                <a:extLst>
                  <a:ext uri="{FF2B5EF4-FFF2-40B4-BE49-F238E27FC236}">
                    <a16:creationId xmlns:a16="http://schemas.microsoft.com/office/drawing/2014/main" id="{AF88A163-5DE4-B621-4CFC-B306AA956F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922267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 Placeholder 1">
                <a:extLst>
                  <a:ext uri="{FF2B5EF4-FFF2-40B4-BE49-F238E27FC236}">
                    <a16:creationId xmlns:a16="http://schemas.microsoft.com/office/drawing/2014/main" id="{EB316E81-EAE5-3F98-1650-0D88B12D2F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261291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>
                    <a:solidFill>
                      <a:srgbClr val="4557AD"/>
                    </a:solidFill>
                    <a:latin typeface="Tenorite" pitchFamily="2" charset="0"/>
                  </a:rPr>
                  <a:t>-ed</a:t>
                </a:r>
                <a:endParaRPr lang="en-AU" sz="1200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7" name="Rounded Rectangle 1">
                <a:extLst>
                  <a:ext uri="{FF2B5EF4-FFF2-40B4-BE49-F238E27FC236}">
                    <a16:creationId xmlns:a16="http://schemas.microsoft.com/office/drawing/2014/main" id="{9E2D8C44-7410-B108-793F-38442AC900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2699448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 Placeholder 1">
                <a:extLst>
                  <a:ext uri="{FF2B5EF4-FFF2-40B4-BE49-F238E27FC236}">
                    <a16:creationId xmlns:a16="http://schemas.microsoft.com/office/drawing/2014/main" id="{E5CBD4AE-AE72-1CC0-6551-8C0A3B3664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79475" y="4385905"/>
                <a:ext cx="3115764" cy="1571419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en-US" sz="12000">
                    <a:solidFill>
                      <a:srgbClr val="4557AD"/>
                    </a:solidFill>
                    <a:latin typeface="Tenorite" pitchFamily="2" charset="0"/>
                  </a:rPr>
                  <a:t>-y</a:t>
                </a:r>
                <a:endParaRPr lang="en-AU" sz="12000">
                  <a:solidFill>
                    <a:srgbClr val="4557AD"/>
                  </a:solidFill>
                  <a:latin typeface="Tenorite" pitchFamily="2" charset="0"/>
                </a:endParaRPr>
              </a:p>
            </p:txBody>
          </p:sp>
          <p:sp>
            <p:nvSpPr>
              <p:cNvPr id="19" name="Rounded Rectangle 1">
                <a:extLst>
                  <a:ext uri="{FF2B5EF4-FFF2-40B4-BE49-F238E27FC236}">
                    <a16:creationId xmlns:a16="http://schemas.microsoft.com/office/drawing/2014/main" id="{DAE9A701-CE3E-6CAC-D565-7EE95F20FD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6904655" y="4472438"/>
                <a:ext cx="3115764" cy="1547597"/>
              </a:xfrm>
              <a:prstGeom prst="roundRect">
                <a:avLst>
                  <a:gd name="adj" fmla="val 10045"/>
                </a:avLst>
              </a:prstGeom>
              <a:noFill/>
              <a:ln w="38100">
                <a:solidFill>
                  <a:srgbClr val="E8E9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81154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5FAEC-2AF5-23AF-AFE9-35D2A7669E1C}"/>
              </a:ext>
            </a:extLst>
          </p:cNvPr>
          <p:cNvSpPr txBox="1">
            <a:spLocks/>
          </p:cNvSpPr>
          <p:nvPr/>
        </p:nvSpPr>
        <p:spPr>
          <a:xfrm>
            <a:off x="285750" y="2662586"/>
            <a:ext cx="11906250" cy="122802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jogging   rotted   soggy</a:t>
            </a:r>
            <a:endParaRPr lang="en-AU" sz="8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8" name="Group 7" descr="grabbed, slipping, dotty">
            <a:extLst>
              <a:ext uri="{FF2B5EF4-FFF2-40B4-BE49-F238E27FC236}">
                <a16:creationId xmlns:a16="http://schemas.microsoft.com/office/drawing/2014/main" id="{66689AA4-CA39-DE80-8C16-F73C6610A8F8}"/>
              </a:ext>
            </a:extLst>
          </p:cNvPr>
          <p:cNvGrpSpPr/>
          <p:nvPr/>
        </p:nvGrpSpPr>
        <p:grpSpPr>
          <a:xfrm>
            <a:off x="651548" y="2391737"/>
            <a:ext cx="10985115" cy="2605410"/>
            <a:chOff x="640553" y="2448008"/>
            <a:chExt cx="10985115" cy="26054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393621-87A9-F37A-F16A-69543F111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85811" y="2810368"/>
              <a:ext cx="2146840" cy="214684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8E42BA6-E451-6509-097B-E3E6B6458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20258" y="2448008"/>
              <a:ext cx="2605410" cy="26054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574D421-D3D3-3BD3-5639-CD621B5E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0553" y="2544218"/>
              <a:ext cx="2509200" cy="250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other, father, mother, brother">
            <a:extLst>
              <a:ext uri="{FF2B5EF4-FFF2-40B4-BE49-F238E27FC236}">
                <a16:creationId xmlns:a16="http://schemas.microsoft.com/office/drawing/2014/main" id="{D0ED1D55-8946-A993-3F60-40DE560FFE88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5915A11-64F7-E362-1A4B-0F9955C4027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brother        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948DD26-653F-95E4-2720-50AF7FB905E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father           mother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440714" y="2081040"/>
            <a:ext cx="11107273" cy="3305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My mother was in the crowd at the venue. She hopped and clapped with joy when she saw that my brother was winning. </a:t>
            </a:r>
            <a:endParaRPr lang="en-AU" sz="5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15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16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17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914801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read words with silent final e after s, z and </a:t>
            </a:r>
            <a:r>
              <a:rPr lang="en-US" sz="3000" err="1"/>
              <a:t>th</a:t>
            </a:r>
            <a:endParaRPr lang="en-US" sz="30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/>
              <a:t>write words with silent final e after s, z, </a:t>
            </a:r>
            <a:r>
              <a:rPr lang="en-US" sz="3000" err="1"/>
              <a:t>th</a:t>
            </a:r>
            <a:endParaRPr lang="en-US" sz="30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B7E31-D1DF-D561-0650-BB66B34BF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710F5-E52B-88C6-6937-DC73391E1F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18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EB5AE4-2427-28D3-6C47-1120E022CF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, followed by a circlular tile with the letter e inside it">
            <a:extLst>
              <a:ext uri="{FF2B5EF4-FFF2-40B4-BE49-F238E27FC236}">
                <a16:creationId xmlns:a16="http://schemas.microsoft.com/office/drawing/2014/main" id="{F4371145-5C00-1A43-C0F8-CC5E97EB89E5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882F0413-EF89-CE44-3E3A-FFCA0102B79A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04C7DA0-DAD8-F8F0-2DED-8364D8229915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B6EBC3-0FD0-360C-C7EE-9DF23ED5A0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2E1EC1E3-3473-946F-83E1-7BD30D4B7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0188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EDAC3-5F56-6E26-BFD2-352D2A0E5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D6917-2FC6-48A0-5ED1-0A9C25267A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19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D3DF3-96B6-3A95-049F-487084C26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 s in it followed by a circular tile with the letter e in it">
            <a:extLst>
              <a:ext uri="{FF2B5EF4-FFF2-40B4-BE49-F238E27FC236}">
                <a16:creationId xmlns:a16="http://schemas.microsoft.com/office/drawing/2014/main" id="{3C8DEC8C-DFB3-D596-752D-6BF3F38B01CF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7C83A010-7240-3FB6-2113-7C41A6A30E61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DA5D3FA-6BD5-81F8-7A33-F423F37C9156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FA09DC6-7776-5A35-C500-86E15D12D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 descr="Ear outline">
            <a:extLst>
              <a:ext uri="{FF2B5EF4-FFF2-40B4-BE49-F238E27FC236}">
                <a16:creationId xmlns:a16="http://schemas.microsoft.com/office/drawing/2014/main" id="{F0DF6601-619A-4E39-6F08-B2394298F5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8183" y="4157736"/>
            <a:ext cx="808509" cy="8085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94C293-B28B-B6CD-652B-6D60BC41C0AB}"/>
              </a:ext>
            </a:extLst>
          </p:cNvPr>
          <p:cNvSpPr txBox="1"/>
          <p:nvPr/>
        </p:nvSpPr>
        <p:spPr>
          <a:xfrm>
            <a:off x="6196548" y="4378687"/>
            <a:ext cx="2129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/>
              <a:t>s</a:t>
            </a:r>
            <a:r>
              <a:rPr lang="en-AU" sz="2400"/>
              <a:t> or</a:t>
            </a:r>
            <a:r>
              <a:rPr lang="en-AU"/>
              <a:t> </a:t>
            </a:r>
            <a:r>
              <a:rPr lang="en-AU" sz="3600"/>
              <a:t>z</a:t>
            </a:r>
            <a:endParaRPr lang="en-AU" sz="2400"/>
          </a:p>
        </p:txBody>
      </p: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778BA6B0-F43E-0F38-B67A-3B568C71F4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A8FE4AC-4072-BBAE-0E83-D4060B542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69579" y="2337917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41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CDCCE-0507-9B09-EEA5-9C85FF6878C8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ue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5" name="Graphic 4" descr="A blue statue of a person on a horse">
            <a:extLst>
              <a:ext uri="{FF2B5EF4-FFF2-40B4-BE49-F238E27FC236}">
                <a16:creationId xmlns:a16="http://schemas.microsoft.com/office/drawing/2014/main" id="{07A29F01-1837-0D8E-BACC-8FA43F809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6553" y="2321926"/>
            <a:ext cx="2466652" cy="2466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66E823-E465-6815-53A0-71FE41685DC3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stat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is bl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ue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894AF08E-4B9D-1104-C40E-4F5C9538D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922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69C3B-7F53-6D7B-595F-E425A0CC2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04B4-7823-B7CF-395E-8762589DA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20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70A20-C7B9-1ACE-3032-A388E9D4F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 z in it followed by a circular tile with the letter e in it">
            <a:extLst>
              <a:ext uri="{FF2B5EF4-FFF2-40B4-BE49-F238E27FC236}">
                <a16:creationId xmlns:a16="http://schemas.microsoft.com/office/drawing/2014/main" id="{3F1C6824-DF29-A58B-A0E3-31A2A48D9A67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357853FD-74D2-F297-325C-F20848427880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0D57E54-0049-0F5F-4875-4EB18AF2D51A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5710EF-8359-3FA6-A4E6-8EC198978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41191487-BABC-87B7-96F3-79B01740AF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D74BCDD-9664-A0AD-39DC-1C60273544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969579" y="2337917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9006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26103-55FA-0AD1-DD0D-38679CE35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907E0-353E-EF97-58BB-C14F731BEE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21 I do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52C8D8-3A0F-8493-0352-03A8760BD94B}"/>
              </a:ext>
            </a:extLst>
          </p:cNvPr>
          <p:cNvSpPr txBox="1"/>
          <p:nvPr/>
        </p:nvSpPr>
        <p:spPr>
          <a:xfrm>
            <a:off x="5910798" y="3114021"/>
            <a:ext cx="57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grpSp>
        <p:nvGrpSpPr>
          <p:cNvPr id="15" name="Group 14" descr="A square tile with the letters th in it followed by a circular tile with the letter e in it">
            <a:extLst>
              <a:ext uri="{FF2B5EF4-FFF2-40B4-BE49-F238E27FC236}">
                <a16:creationId xmlns:a16="http://schemas.microsoft.com/office/drawing/2014/main" id="{2B008612-165E-F690-C4C3-B75F0305BAC6}"/>
              </a:ext>
            </a:extLst>
          </p:cNvPr>
          <p:cNvGrpSpPr/>
          <p:nvPr/>
        </p:nvGrpSpPr>
        <p:grpSpPr>
          <a:xfrm>
            <a:off x="5651660" y="2658034"/>
            <a:ext cx="3286552" cy="1541932"/>
            <a:chOff x="5834579" y="3190859"/>
            <a:chExt cx="3187064" cy="1541932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id="{5BB59715-4D21-E881-8BDB-EB9B81C9337B}"/>
                </a:ext>
              </a:extLst>
            </p:cNvPr>
            <p:cNvSpPr/>
            <p:nvPr/>
          </p:nvSpPr>
          <p:spPr>
            <a:xfrm>
              <a:off x="5834579" y="319086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 w="28575">
              <a:solidFill>
                <a:srgbClr val="776A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783A694-6FFA-6AD4-BE49-A8D70990292C}"/>
                </a:ext>
              </a:extLst>
            </p:cNvPr>
            <p:cNvSpPr/>
            <p:nvPr/>
          </p:nvSpPr>
          <p:spPr>
            <a:xfrm>
              <a:off x="7479712" y="3190859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>
                  <a:latin typeface="Tenorite" panose="00000500000000000000" pitchFamily="2" charset="0"/>
                </a:rPr>
                <a:t>e</a:t>
              </a:r>
            </a:p>
            <a:p>
              <a:pPr algn="ctr"/>
              <a:endParaRPr lang="en-US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11C90A1-DB19-4031-45A0-E73FCAE52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2610196" y="4199965"/>
            <a:ext cx="2892829" cy="0"/>
          </a:xfrm>
          <a:prstGeom prst="line">
            <a:avLst/>
          </a:prstGeom>
          <a:ln w="57150">
            <a:solidFill>
              <a:srgbClr val="776A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 descr="Mute speaker with solid fill">
            <a:extLst>
              <a:ext uri="{FF2B5EF4-FFF2-40B4-BE49-F238E27FC236}">
                <a16:creationId xmlns:a16="http://schemas.microsoft.com/office/drawing/2014/main" id="{01D08BDB-0E76-4DF3-C1B6-2E0A3845E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95805" y="4157737"/>
            <a:ext cx="808509" cy="8085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5FFE353-A9A5-EC8C-0796-8BE9292AB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12220" y="2357768"/>
            <a:ext cx="159006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1580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F1329-D6FB-021D-EFF5-85B3C865E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0C9A1-6B3C-8EA6-BC75-86AE62686B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22 I do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DF66E30-EC90-4DC8-EC9B-BDD4B9D22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50263" y="2613690"/>
            <a:ext cx="9144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>
                <a:solidFill>
                  <a:schemeClr val="bg1"/>
                </a:solidFill>
                <a:latin typeface="Tenorite" panose="00000500000000000000" pitchFamily="2" charset="0"/>
              </a:rPr>
              <a:t>s</a:t>
            </a:r>
          </a:p>
        </p:txBody>
      </p:sp>
      <p:pic>
        <p:nvPicPr>
          <p:cNvPr id="60" name="Picture 59" descr="A square tile with the letter s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63ABF2E3-1257-A5ED-7A6F-3B13F8D7E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495" y="2923614"/>
            <a:ext cx="2286319" cy="1562318"/>
          </a:xfrm>
          <a:prstGeom prst="rect">
            <a:avLst/>
          </a:prstGeom>
        </p:spPr>
      </p:pic>
      <p:pic>
        <p:nvPicPr>
          <p:cNvPr id="62" name="Picture 61" descr="A square tile with the letter z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C0F389C9-5FEB-FA34-9417-E307AE021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9275" y="2860131"/>
            <a:ext cx="2410441" cy="1689284"/>
          </a:xfrm>
          <a:prstGeom prst="rect">
            <a:avLst/>
          </a:prstGeom>
        </p:spPr>
      </p:pic>
      <p:pic>
        <p:nvPicPr>
          <p:cNvPr id="66" name="Picture 65" descr="A square tile with the letters th in it followed by a circular tile with the letter e in it. Underneath is an imge of an ear with the letter s or z next to it, and a  muted speaker icon.">
            <a:extLst>
              <a:ext uri="{FF2B5EF4-FFF2-40B4-BE49-F238E27FC236}">
                <a16:creationId xmlns:a16="http://schemas.microsoft.com/office/drawing/2014/main" id="{B65B7B25-9007-1B0B-00B0-84DE02861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4905" y="2860130"/>
            <a:ext cx="2378806" cy="1615607"/>
          </a:xfrm>
          <a:prstGeom prst="rect">
            <a:avLst/>
          </a:prstGeom>
        </p:spPr>
      </p:pic>
      <p:sp>
        <p:nvSpPr>
          <p:cNvPr id="67" name="Rounded Rectangle 1">
            <a:extLst>
              <a:ext uri="{FF2B5EF4-FFF2-40B4-BE49-F238E27FC236}">
                <a16:creationId xmlns:a16="http://schemas.microsoft.com/office/drawing/2014/main" id="{3DFA158F-7CAF-8926-ED5E-9CD196C65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95344" y="2776374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1">
            <a:extLst>
              <a:ext uri="{FF2B5EF4-FFF2-40B4-BE49-F238E27FC236}">
                <a16:creationId xmlns:a16="http://schemas.microsoft.com/office/drawing/2014/main" id="{482A5FCC-4991-9A78-979C-7F9941152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90828" y="2710884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ounded Rectangle 1">
            <a:extLst>
              <a:ext uri="{FF2B5EF4-FFF2-40B4-BE49-F238E27FC236}">
                <a16:creationId xmlns:a16="http://schemas.microsoft.com/office/drawing/2014/main" id="{8260FF7E-29D4-FE7D-1F18-ADA54C5AC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86312" y="2687367"/>
            <a:ext cx="2538888" cy="1862048"/>
          </a:xfrm>
          <a:prstGeom prst="roundRect">
            <a:avLst>
              <a:gd name="adj" fmla="val 10045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6958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C2676-F486-DED9-1D2A-6BC9D09BD2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23 I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11B30-580A-2AA2-70E9-1C4D1F38F062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D31A2A41-4625-6A47-1637-B9E7922C35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9959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75CD5-1CC4-AC4F-DBD1-359312D0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4D55-DEF5-5345-2355-7CC0FDDF89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24 I 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06B7311-B3C7-B26D-22D8-DD57E2C7D65D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BDB96A3F-90A6-8FE0-4DD6-CB98983527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C948548B-C117-408A-8417-008D89BDA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7868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772613-7AE6-1E2F-66DD-AD00040D12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25 I do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452B06-51E0-024C-764A-CFB3DEC4B2C2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3A939A08-F5DC-6442-A159-3E8A6C32E3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7" name="Graphic 6" descr="Mute speaker with solid fill">
            <a:extLst>
              <a:ext uri="{FF2B5EF4-FFF2-40B4-BE49-F238E27FC236}">
                <a16:creationId xmlns:a16="http://schemas.microsoft.com/office/drawing/2014/main" id="{14F4E93C-08B3-5B97-ED0B-A624C4440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C486DC6-A9D5-86C1-D7AC-7DB25F4D7894}"/>
              </a:ext>
            </a:extLst>
          </p:cNvPr>
          <p:cNvSpPr txBox="1">
            <a:spLocks/>
          </p:cNvSpPr>
          <p:nvPr/>
        </p:nvSpPr>
        <p:spPr>
          <a:xfrm>
            <a:off x="353962" y="3721978"/>
            <a:ext cx="11552288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teethe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Graphic 3" descr="Mute speaker with solid fill">
            <a:extLst>
              <a:ext uri="{FF2B5EF4-FFF2-40B4-BE49-F238E27FC236}">
                <a16:creationId xmlns:a16="http://schemas.microsoft.com/office/drawing/2014/main" id="{03A42110-F7D4-EAF6-7C81-4344941090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7014" y="4949960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541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E523A-F2AE-FF1B-8915-31EFAC66D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EDCDF5-225C-63B8-C691-2F4E8F6E01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26 I do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2B9A79-4A51-C697-2FA5-645FAD32107A}"/>
              </a:ext>
            </a:extLst>
          </p:cNvPr>
          <p:cNvSpPr txBox="1">
            <a:spLocks/>
          </p:cNvSpPr>
          <p:nvPr/>
        </p:nvSpPr>
        <p:spPr>
          <a:xfrm>
            <a:off x="309716" y="1465089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dense      breeze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FAF8EC50-A219-C9CE-A92D-4102B5749C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215" y="2714167"/>
            <a:ext cx="366749" cy="366749"/>
          </a:xfrm>
          <a:prstGeom prst="rect">
            <a:avLst/>
          </a:prstGeom>
        </p:spPr>
      </p:pic>
      <p:pic>
        <p:nvPicPr>
          <p:cNvPr id="10" name="Graphic 9" descr="Mute speaker with solid fill">
            <a:extLst>
              <a:ext uri="{FF2B5EF4-FFF2-40B4-BE49-F238E27FC236}">
                <a16:creationId xmlns:a16="http://schemas.microsoft.com/office/drawing/2014/main" id="{4CAA5AFB-DE7D-8B81-7194-4D5FD4F9B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7375" y="2706151"/>
            <a:ext cx="366749" cy="36674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32B0C9-3C5C-138A-ECD6-EFAEA1E792A7}"/>
              </a:ext>
            </a:extLst>
          </p:cNvPr>
          <p:cNvSpPr txBox="1">
            <a:spLocks/>
          </p:cNvSpPr>
          <p:nvPr/>
        </p:nvSpPr>
        <p:spPr>
          <a:xfrm>
            <a:off x="353962" y="3721978"/>
            <a:ext cx="11552288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teethe      disease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DF26A47A-0D2C-F7DF-8337-070B0B60A2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7014" y="4949960"/>
            <a:ext cx="366749" cy="366749"/>
          </a:xfrm>
          <a:prstGeom prst="rect">
            <a:avLst/>
          </a:prstGeom>
        </p:spPr>
      </p:pic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C66A78A2-AB61-9429-E939-1900A83A6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15600" y="4971056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77363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473A60-D45B-1D81-BDB0-F0FAD897DB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27 We 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936995C-34B3-49AD-3C7C-DD81D80BA9A7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Graphic 7" descr="Mute speaker with solid fill">
            <a:extLst>
              <a:ext uri="{FF2B5EF4-FFF2-40B4-BE49-F238E27FC236}">
                <a16:creationId xmlns:a16="http://schemas.microsoft.com/office/drawing/2014/main" id="{C2CBE6FE-6D28-AD8F-3329-BC9FF0777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18842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DD992-9F6D-7FD4-FDC7-AB6F828F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12C7-5454-45CA-466C-52F4C5A78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28 We do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59B90F2-8E33-88E2-DA2A-6E6972E01F76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Graphic 12" descr="Mute speaker with solid fill">
            <a:extLst>
              <a:ext uri="{FF2B5EF4-FFF2-40B4-BE49-F238E27FC236}">
                <a16:creationId xmlns:a16="http://schemas.microsoft.com/office/drawing/2014/main" id="{5B723675-E0E7-7275-9631-8F3BEC8E8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14" name="Graphic 13" descr="Mute speaker with solid fill">
            <a:extLst>
              <a:ext uri="{FF2B5EF4-FFF2-40B4-BE49-F238E27FC236}">
                <a16:creationId xmlns:a16="http://schemas.microsoft.com/office/drawing/2014/main" id="{29E306C3-75AF-18B5-F2B3-EB3405FB9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0714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799C5-E9E7-95A3-29E3-DD4F03743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BA64-76A1-7277-1BE1-922445970A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29 We do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2D8FB9B-F8EF-F57F-C4C5-0B9B6A3D1E8A}"/>
              </a:ext>
            </a:extLst>
          </p:cNvPr>
          <p:cNvSpPr txBox="1">
            <a:spLocks/>
          </p:cNvSpPr>
          <p:nvPr/>
        </p:nvSpPr>
        <p:spPr>
          <a:xfrm>
            <a:off x="398206" y="3746880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squeeze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 descr="Mute speaker with solid fill">
            <a:extLst>
              <a:ext uri="{FF2B5EF4-FFF2-40B4-BE49-F238E27FC236}">
                <a16:creationId xmlns:a16="http://schemas.microsoft.com/office/drawing/2014/main" id="{F52369D0-ABB7-5241-B078-7D79DA43B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9373" y="4995957"/>
            <a:ext cx="366749" cy="36674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66C9E71-6670-41CD-6F44-A98BAE342DE9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Graphic 17" descr="Mute speaker with solid fill">
            <a:extLst>
              <a:ext uri="{FF2B5EF4-FFF2-40B4-BE49-F238E27FC236}">
                <a16:creationId xmlns:a16="http://schemas.microsoft.com/office/drawing/2014/main" id="{09893D4A-76E5-5FA1-2DFB-6F4582EE8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19" name="Graphic 18" descr="Mute speaker with solid fill">
            <a:extLst>
              <a:ext uri="{FF2B5EF4-FFF2-40B4-BE49-F238E27FC236}">
                <a16:creationId xmlns:a16="http://schemas.microsoft.com/office/drawing/2014/main" id="{194FF521-9B70-09C6-CA4E-5B40B6F08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1790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4DCAEF-23C0-1E10-9230-2AE4FCBC9784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oo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pic>
        <p:nvPicPr>
          <p:cNvPr id="6" name="Graphic 5" descr="A bowl of food with a thumbs up in front of it">
            <a:extLst>
              <a:ext uri="{FF2B5EF4-FFF2-40B4-BE49-F238E27FC236}">
                <a16:creationId xmlns:a16="http://schemas.microsoft.com/office/drawing/2014/main" id="{70CB3F46-0ED5-F06B-81F8-5DD17FFE0E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3102" y="2372036"/>
            <a:ext cx="2313553" cy="22945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4C6B4F-AA75-55A2-3AF9-71267EA498BA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is g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oo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endParaRPr lang="en-AU" sz="5400" u="sng">
              <a:solidFill>
                <a:srgbClr val="4557AD"/>
              </a:solidFill>
            </a:endParaRP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B4C7CBB-C955-12E5-096A-1B01C655E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8028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D0185-8FF4-3382-3C12-B9C17A3F18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30 We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A52F368-9112-5718-68C3-F63C613ED89E}"/>
              </a:ext>
            </a:extLst>
          </p:cNvPr>
          <p:cNvSpPr txBox="1">
            <a:spLocks/>
          </p:cNvSpPr>
          <p:nvPr/>
        </p:nvSpPr>
        <p:spPr>
          <a:xfrm>
            <a:off x="398206" y="3746880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squeeze   raise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Graphic 5" descr="Mute speaker with solid fill">
            <a:extLst>
              <a:ext uri="{FF2B5EF4-FFF2-40B4-BE49-F238E27FC236}">
                <a16:creationId xmlns:a16="http://schemas.microsoft.com/office/drawing/2014/main" id="{DA1B166E-1227-5C7A-1486-3ADD9F55E5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9373" y="4995957"/>
            <a:ext cx="366749" cy="366749"/>
          </a:xfrm>
          <a:prstGeom prst="rect">
            <a:avLst/>
          </a:prstGeom>
        </p:spPr>
      </p:pic>
      <p:pic>
        <p:nvPicPr>
          <p:cNvPr id="11" name="Graphic 10" descr="Mute speaker with solid fill">
            <a:extLst>
              <a:ext uri="{FF2B5EF4-FFF2-40B4-BE49-F238E27FC236}">
                <a16:creationId xmlns:a16="http://schemas.microsoft.com/office/drawing/2014/main" id="{BE94C0F6-736A-1870-5636-C6FE8EC1C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6442" y="4995956"/>
            <a:ext cx="366749" cy="36674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CF91F95-BB17-34A5-9513-65E140DC540D}"/>
              </a:ext>
            </a:extLst>
          </p:cNvPr>
          <p:cNvSpPr txBox="1">
            <a:spLocks/>
          </p:cNvSpPr>
          <p:nvPr/>
        </p:nvSpPr>
        <p:spPr>
          <a:xfrm>
            <a:off x="398206" y="1323228"/>
            <a:ext cx="1251530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breathe   goose   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Graphic 2" descr="Mute speaker with solid fill">
            <a:extLst>
              <a:ext uri="{FF2B5EF4-FFF2-40B4-BE49-F238E27FC236}">
                <a16:creationId xmlns:a16="http://schemas.microsoft.com/office/drawing/2014/main" id="{D9D6CAC3-4054-0013-944D-BA8AFC91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238" y="2572306"/>
            <a:ext cx="366749" cy="366749"/>
          </a:xfrm>
          <a:prstGeom prst="rect">
            <a:avLst/>
          </a:prstGeom>
        </p:spPr>
      </p:pic>
      <p:pic>
        <p:nvPicPr>
          <p:cNvPr id="5" name="Graphic 4" descr="Mute speaker with solid fill">
            <a:extLst>
              <a:ext uri="{FF2B5EF4-FFF2-40B4-BE49-F238E27FC236}">
                <a16:creationId xmlns:a16="http://schemas.microsoft.com/office/drawing/2014/main" id="{1CFE1A46-520D-4AD7-58D1-3771C6705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19019" y="2572305"/>
            <a:ext cx="366749" cy="3667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69128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D7C0-4C78-B5AE-8607-9F6D05125E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31 I do</a:t>
            </a:r>
          </a:p>
        </p:txBody>
      </p:sp>
      <p:pic>
        <p:nvPicPr>
          <p:cNvPr id="3" name="Picture 2" descr="goose">
            <a:extLst>
              <a:ext uri="{FF2B5EF4-FFF2-40B4-BE49-F238E27FC236}">
                <a16:creationId xmlns:a16="http://schemas.microsoft.com/office/drawing/2014/main" id="{C0CDF9DC-71BE-8C51-A577-5B80FE761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1902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E4E46-03F1-34D9-890B-0C741F083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38585-3249-A51C-6E9A-A92D1DAA7F7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32 I do</a:t>
            </a:r>
          </a:p>
        </p:txBody>
      </p:sp>
      <p:pic>
        <p:nvPicPr>
          <p:cNvPr id="6" name="Picture 5" descr="goose">
            <a:extLst>
              <a:ext uri="{FF2B5EF4-FFF2-40B4-BE49-F238E27FC236}">
                <a16:creationId xmlns:a16="http://schemas.microsoft.com/office/drawing/2014/main" id="{6760B1C7-9E47-B7F2-9923-64A90C63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  <p:pic>
        <p:nvPicPr>
          <p:cNvPr id="9" name="Picture 8" descr="breeze">
            <a:extLst>
              <a:ext uri="{FF2B5EF4-FFF2-40B4-BE49-F238E27FC236}">
                <a16:creationId xmlns:a16="http://schemas.microsoft.com/office/drawing/2014/main" id="{FCAA007C-B4FA-E59D-C6C1-052756D87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4774" y="2377645"/>
            <a:ext cx="2742451" cy="27424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92745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63A4-6F45-01B9-CD88-7DD85DE9F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A5E14-A912-995F-F1C2-D174DAB54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33 I do</a:t>
            </a:r>
          </a:p>
        </p:txBody>
      </p:sp>
      <p:pic>
        <p:nvPicPr>
          <p:cNvPr id="16" name="Picture 15" descr="goose">
            <a:extLst>
              <a:ext uri="{FF2B5EF4-FFF2-40B4-BE49-F238E27FC236}">
                <a16:creationId xmlns:a16="http://schemas.microsoft.com/office/drawing/2014/main" id="{6B7B7130-0E5C-47DD-1A0C-06FAF33867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239" y="2377645"/>
            <a:ext cx="2602452" cy="2602452"/>
          </a:xfrm>
          <a:prstGeom prst="rect">
            <a:avLst/>
          </a:prstGeom>
        </p:spPr>
      </p:pic>
      <p:pic>
        <p:nvPicPr>
          <p:cNvPr id="14" name="Picture 13" descr="breeze">
            <a:extLst>
              <a:ext uri="{FF2B5EF4-FFF2-40B4-BE49-F238E27FC236}">
                <a16:creationId xmlns:a16="http://schemas.microsoft.com/office/drawing/2014/main" id="{553709EE-AFE2-B188-701A-8DD467CCE7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4774" y="2377645"/>
            <a:ext cx="2742451" cy="2742451"/>
          </a:xfrm>
          <a:prstGeom prst="rect">
            <a:avLst/>
          </a:prstGeom>
        </p:spPr>
      </p:pic>
      <p:pic>
        <p:nvPicPr>
          <p:cNvPr id="5" name="Picture 4" descr="teethe">
            <a:extLst>
              <a:ext uri="{FF2B5EF4-FFF2-40B4-BE49-F238E27FC236}">
                <a16:creationId xmlns:a16="http://schemas.microsoft.com/office/drawing/2014/main" id="{EE346097-0EB9-F28F-1321-3130C947D7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1651" y="2627518"/>
            <a:ext cx="3043015" cy="2102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79189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EB1C-0FCA-DA4D-25B9-8BAC6D0257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34 We do</a:t>
            </a:r>
          </a:p>
        </p:txBody>
      </p:sp>
      <p:pic>
        <p:nvPicPr>
          <p:cNvPr id="9" name="Picture 8" descr="breathe">
            <a:extLst>
              <a:ext uri="{FF2B5EF4-FFF2-40B4-BE49-F238E27FC236}">
                <a16:creationId xmlns:a16="http://schemas.microsoft.com/office/drawing/2014/main" id="{84446003-2038-5BFF-AE99-16B2945CE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42427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B709-619F-D588-E314-46804DDB9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35 We do</a:t>
            </a:r>
          </a:p>
        </p:txBody>
      </p:sp>
      <p:pic>
        <p:nvPicPr>
          <p:cNvPr id="11" name="Picture 10" descr="breathe">
            <a:extLst>
              <a:ext uri="{FF2B5EF4-FFF2-40B4-BE49-F238E27FC236}">
                <a16:creationId xmlns:a16="http://schemas.microsoft.com/office/drawing/2014/main" id="{3D6060E9-90A6-29F5-A82B-196023D167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  <p:pic>
        <p:nvPicPr>
          <p:cNvPr id="10" name="Picture 9" descr="house">
            <a:extLst>
              <a:ext uri="{FF2B5EF4-FFF2-40B4-BE49-F238E27FC236}">
                <a16:creationId xmlns:a16="http://schemas.microsoft.com/office/drawing/2014/main" id="{9882D0BB-E31D-05A6-1FA8-6BC8BFEF8C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673" y="2225260"/>
            <a:ext cx="2620176" cy="2620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75971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CFAC5-27A4-4986-FE03-911AE5A340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36 We do</a:t>
            </a:r>
          </a:p>
        </p:txBody>
      </p:sp>
      <p:pic>
        <p:nvPicPr>
          <p:cNvPr id="13" name="Picture 12" descr="breathe">
            <a:extLst>
              <a:ext uri="{FF2B5EF4-FFF2-40B4-BE49-F238E27FC236}">
                <a16:creationId xmlns:a16="http://schemas.microsoft.com/office/drawing/2014/main" id="{250855DC-FC22-DEC2-34DD-8115DB9B1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42" y="1718579"/>
            <a:ext cx="3633537" cy="3633537"/>
          </a:xfrm>
          <a:prstGeom prst="rect">
            <a:avLst/>
          </a:prstGeom>
        </p:spPr>
      </p:pic>
      <p:pic>
        <p:nvPicPr>
          <p:cNvPr id="11" name="Picture 10" descr="house">
            <a:extLst>
              <a:ext uri="{FF2B5EF4-FFF2-40B4-BE49-F238E27FC236}">
                <a16:creationId xmlns:a16="http://schemas.microsoft.com/office/drawing/2014/main" id="{2E9A807D-5C69-BFA4-7080-6D438755D4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7673" y="2225260"/>
            <a:ext cx="2620176" cy="2620176"/>
          </a:xfrm>
          <a:prstGeom prst="rect">
            <a:avLst/>
          </a:prstGeom>
        </p:spPr>
      </p:pic>
      <p:pic>
        <p:nvPicPr>
          <p:cNvPr id="12" name="Picture 11" descr="sneeze">
            <a:extLst>
              <a:ext uri="{FF2B5EF4-FFF2-40B4-BE49-F238E27FC236}">
                <a16:creationId xmlns:a16="http://schemas.microsoft.com/office/drawing/2014/main" id="{5B30E17F-06AB-6054-2460-9FBB53B2C0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4637" y="2331610"/>
            <a:ext cx="2407477" cy="24074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23024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DCE52-31F5-0B19-2D25-281A1EFD2E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37 I do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F60936-58AF-D22F-B23F-ABA0D9F34552}"/>
              </a:ext>
            </a:extLst>
          </p:cNvPr>
          <p:cNvSpPr txBox="1">
            <a:spLocks/>
          </p:cNvSpPr>
          <p:nvPr/>
        </p:nvSpPr>
        <p:spPr>
          <a:xfrm>
            <a:off x="396875" y="2050000"/>
            <a:ext cx="11398250" cy="275799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GB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Joy told us she could now breathe with ease because she did not miss the eclipse.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4129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A575BF-7788-3973-A1B1-328316FAE9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38 We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BB709E-FAFA-4042-B81F-6F4C8A4973C7}"/>
              </a:ext>
            </a:extLst>
          </p:cNvPr>
          <p:cNvSpPr txBox="1">
            <a:spLocks/>
          </p:cNvSpPr>
          <p:nvPr/>
        </p:nvSpPr>
        <p:spPr>
          <a:xfrm>
            <a:off x="285750" y="2016048"/>
            <a:ext cx="11906250" cy="33484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was thinking I might freeze in the cold breeze but then a moose turned up and took me to my cozy house!</a:t>
            </a:r>
            <a:endParaRPr lang="en-AU" sz="6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0306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782BB5-0EEC-D641-453A-67D67A2F52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39 I do</a:t>
            </a: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129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F4DE66-3C46-DB17-CBE9-A2D101F74BAD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oi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 the t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oy</a:t>
            </a:r>
            <a:endParaRPr lang="en-AU" sz="5400" u="sng">
              <a:solidFill>
                <a:srgbClr val="4557AD"/>
              </a:solidFill>
            </a:endParaRPr>
          </a:p>
        </p:txBody>
      </p:sp>
      <p:pic>
        <p:nvPicPr>
          <p:cNvPr id="13" name="Graphic 12" descr="A pot on heat with a toy train boiling in it">
            <a:extLst>
              <a:ext uri="{FF2B5EF4-FFF2-40B4-BE49-F238E27FC236}">
                <a16:creationId xmlns:a16="http://schemas.microsoft.com/office/drawing/2014/main" id="{90166597-D709-CF96-D822-9E2FE685F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04075" y="2217580"/>
            <a:ext cx="2551608" cy="255160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E41F7C-34E1-6669-47B6-334F76DAA9FD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oi oy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773EE6ED-5FFA-F264-EA86-D28B05A41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464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0249CA-AF16-0E21-84C1-C3EA09C815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40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We do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9850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F5FBE8-A9D2-7890-AE7A-FAD156049E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41 Check for</a:t>
            </a:r>
            <a:r>
              <a:rPr lang="en-AU" sz="800" baseline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 understanding</a:t>
            </a:r>
            <a:endParaRPr lang="en-AU" sz="800">
              <a:solidFill>
                <a:schemeClr val="accent3">
                  <a:lumMod val="20000"/>
                  <a:lumOff val="80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5190608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5409339" y="3390331"/>
            <a:ext cx="2259493" cy="29146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loose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wheeze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breathe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disease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8459482" y="2823784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57B97B-BC56-BBE8-E466-37E4FA861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2526" y="1891643"/>
            <a:ext cx="800799" cy="590023"/>
            <a:chOff x="10096546" y="1900112"/>
            <a:chExt cx="800799" cy="590023"/>
          </a:xfrm>
          <a:solidFill>
            <a:srgbClr val="E8E9E8"/>
          </a:solidFill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9FD4883-D300-764A-83C3-3C5B7C00C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21610" y="1891643"/>
            <a:ext cx="800799" cy="590023"/>
          </a:xfrm>
          <a:prstGeom prst="roundRect">
            <a:avLst/>
          </a:prstGeom>
          <a:solidFill>
            <a:srgbClr val="E8E9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A3D84708-6DF4-C94A-AEB4-5E35ACA4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30774" y="1891643"/>
            <a:ext cx="598492" cy="59849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0" name="Picture 9" descr="breeze">
            <a:extLst>
              <a:ext uri="{FF2B5EF4-FFF2-40B4-BE49-F238E27FC236}">
                <a16:creationId xmlns:a16="http://schemas.microsoft.com/office/drawing/2014/main" id="{55DCA6F1-D52F-EC2C-3918-6971C4C4C0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601" y="3405245"/>
            <a:ext cx="1026610" cy="1026610"/>
          </a:xfrm>
          <a:prstGeom prst="rect">
            <a:avLst/>
          </a:prstGeom>
        </p:spPr>
      </p:pic>
      <p:pic>
        <p:nvPicPr>
          <p:cNvPr id="11" name="Picture 10" descr="moose">
            <a:extLst>
              <a:ext uri="{FF2B5EF4-FFF2-40B4-BE49-F238E27FC236}">
                <a16:creationId xmlns:a16="http://schemas.microsoft.com/office/drawing/2014/main" id="{0213CE7F-028F-45FF-B6E1-71F2C34520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599" y="4447071"/>
            <a:ext cx="947129" cy="947129"/>
          </a:xfrm>
          <a:prstGeom prst="rect">
            <a:avLst/>
          </a:prstGeom>
        </p:spPr>
      </p:pic>
      <p:pic>
        <p:nvPicPr>
          <p:cNvPr id="12" name="Picture 11" descr="teethe">
            <a:extLst>
              <a:ext uri="{FF2B5EF4-FFF2-40B4-BE49-F238E27FC236}">
                <a16:creationId xmlns:a16="http://schemas.microsoft.com/office/drawing/2014/main" id="{797A4786-F979-8BF2-62CB-71BABD55EA0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18601" y="5609075"/>
            <a:ext cx="1138914" cy="7869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90554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15590E-0F67-C9EF-3E04-2B7A78EB78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42 Check for understanding</a:t>
            </a:r>
          </a:p>
        </p:txBody>
      </p:sp>
      <p:pic>
        <p:nvPicPr>
          <p:cNvPr id="4" name="Picture 3" descr="Image of Phase 15, lesson 2 student sheet">
            <a:extLst>
              <a:ext uri="{FF2B5EF4-FFF2-40B4-BE49-F238E27FC236}">
                <a16:creationId xmlns:a16="http://schemas.microsoft.com/office/drawing/2014/main" id="{65BB8110-FEFA-36EB-55C7-38AA349A6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447" y="561084"/>
            <a:ext cx="4025994" cy="5735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61745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A3CDA4-998C-BDA5-3DA3-E2C8AE54AD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43 You do</a:t>
            </a: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Teacher-led focus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37410468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D91E1-4C20-8EAF-5CDA-9A25E80115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85900"/>
            <a:ext cx="10515600" cy="1325562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</a:rPr>
              <a:t>Slide 44 End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80688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 Review You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6D084EF-2697-5CE4-A5F0-D8F15657544F}"/>
              </a:ext>
            </a:extLst>
          </p:cNvPr>
          <p:cNvSpPr txBox="1">
            <a:spLocks/>
          </p:cNvSpPr>
          <p:nvPr/>
        </p:nvSpPr>
        <p:spPr>
          <a:xfrm>
            <a:off x="0" y="533264"/>
            <a:ext cx="12192000" cy="16581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</a:t>
            </a:r>
            <a:r>
              <a:rPr lang="en-US" sz="11000" err="1">
                <a:solidFill>
                  <a:srgbClr val="4557AD"/>
                </a:solidFill>
                <a:latin typeface="Tenorite" pitchFamily="2" charset="0"/>
                <a:cs typeface="Arial"/>
              </a:rPr>
              <a:t>ou</a:t>
            </a:r>
            <a:r>
              <a:rPr lang="en-US" sz="11000">
                <a:solidFill>
                  <a:srgbClr val="4557AD"/>
                </a:solidFill>
                <a:latin typeface="Tenorite" pitchFamily="2" charset="0"/>
                <a:cs typeface="Arial"/>
              </a:rPr>
              <a:t> ow</a:t>
            </a:r>
            <a:endParaRPr lang="en-AU" sz="1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42AC9203-2132-1981-AEC8-1A8E12A79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8599" y="2002954"/>
            <a:ext cx="7142561" cy="4140403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E8E9E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pic>
        <p:nvPicPr>
          <p:cNvPr id="3" name="Graphic 2" descr="A brown cow bellowing next to a person with their hands over their ears.">
            <a:extLst>
              <a:ext uri="{FF2B5EF4-FFF2-40B4-BE49-F238E27FC236}">
                <a16:creationId xmlns:a16="http://schemas.microsoft.com/office/drawing/2014/main" id="{3C528613-B164-4A4B-C184-3C89F85F1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191586" y="2444506"/>
            <a:ext cx="5808825" cy="2257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4ECEA8-F383-9C0F-EE57-78122801D98B}"/>
              </a:ext>
            </a:extLst>
          </p:cNvPr>
          <p:cNvSpPr txBox="1"/>
          <p:nvPr/>
        </p:nvSpPr>
        <p:spPr>
          <a:xfrm>
            <a:off x="1" y="5023296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ou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 br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r>
              <a:rPr lang="en-US" sz="5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 c</a:t>
            </a:r>
            <a:r>
              <a:rPr lang="en-US" sz="5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ow</a:t>
            </a:r>
            <a:endParaRPr lang="en-AU" sz="5400" u="sng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2502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22413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6 Review You do</a:t>
            </a:r>
            <a:endParaRPr lang="en-AU"/>
          </a:p>
        </p:txBody>
      </p:sp>
      <p:grpSp>
        <p:nvGrpSpPr>
          <p:cNvPr id="4" name="Group 3" descr="A square tile with the letter v in it followed by a circular tile with the letter e in it. Underneath is an imge of a  muted speaker icon.">
            <a:extLst>
              <a:ext uri="{FF2B5EF4-FFF2-40B4-BE49-F238E27FC236}">
                <a16:creationId xmlns:a16="http://schemas.microsoft.com/office/drawing/2014/main" id="{BECFBDE4-18B4-A0AC-0642-C82E2E70AF2A}"/>
              </a:ext>
            </a:extLst>
          </p:cNvPr>
          <p:cNvGrpSpPr/>
          <p:nvPr/>
        </p:nvGrpSpPr>
        <p:grpSpPr>
          <a:xfrm>
            <a:off x="3076556" y="2566732"/>
            <a:ext cx="5000643" cy="1976458"/>
            <a:chOff x="1452209" y="3087350"/>
            <a:chExt cx="3413712" cy="151676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708F9C3-F673-FD7A-533E-2747F443B396}"/>
                </a:ext>
              </a:extLst>
            </p:cNvPr>
            <p:cNvGrpSpPr/>
            <p:nvPr/>
          </p:nvGrpSpPr>
          <p:grpSpPr>
            <a:xfrm>
              <a:off x="1452209" y="3200850"/>
              <a:ext cx="3413712" cy="1403268"/>
              <a:chOff x="2610196" y="2658034"/>
              <a:chExt cx="6328016" cy="2305820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4FC33388-3AB3-236F-7422-7E202DDEAFBF}"/>
                  </a:ext>
                </a:extLst>
              </p:cNvPr>
              <p:cNvGrpSpPr/>
              <p:nvPr/>
            </p:nvGrpSpPr>
            <p:grpSpPr>
              <a:xfrm>
                <a:off x="5651660" y="2658034"/>
                <a:ext cx="3286552" cy="1541932"/>
                <a:chOff x="5834579" y="3190859"/>
                <a:chExt cx="3187064" cy="1541932"/>
              </a:xfrm>
            </p:grpSpPr>
            <p:sp>
              <p:nvSpPr>
                <p:cNvPr id="10" name="Rounded Rectangle 13">
                  <a:extLst>
                    <a:ext uri="{FF2B5EF4-FFF2-40B4-BE49-F238E27FC236}">
                      <a16:creationId xmlns:a16="http://schemas.microsoft.com/office/drawing/2014/main" id="{DDB4443C-2076-1CFA-4F55-C9A4F61CA36C}"/>
                    </a:ext>
                  </a:extLst>
                </p:cNvPr>
                <p:cNvSpPr/>
                <p:nvPr/>
              </p:nvSpPr>
              <p:spPr>
                <a:xfrm>
                  <a:off x="5834579" y="3190860"/>
                  <a:ext cx="1541931" cy="1541931"/>
                </a:xfrm>
                <a:prstGeom prst="roundRect">
                  <a:avLst>
                    <a:gd name="adj" fmla="val 8315"/>
                  </a:avLst>
                </a:prstGeom>
                <a:solidFill>
                  <a:srgbClr val="776AAA"/>
                </a:solidFill>
                <a:ln w="28575">
                  <a:solidFill>
                    <a:srgbClr val="776AA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9B43771B-D68E-479F-7963-91D4018B18E4}"/>
                    </a:ext>
                  </a:extLst>
                </p:cNvPr>
                <p:cNvSpPr/>
                <p:nvPr/>
              </p:nvSpPr>
              <p:spPr>
                <a:xfrm>
                  <a:off x="7479712" y="3190859"/>
                  <a:ext cx="1541931" cy="1541931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0">
                      <a:latin typeface="Tenorite" panose="00000500000000000000" pitchFamily="2" charset="0"/>
                    </a:rPr>
                    <a:t>e</a:t>
                  </a:r>
                  <a:endParaRPr lang="en-US" sz="11500">
                    <a:latin typeface="Tenorite" panose="00000500000000000000" pitchFamily="2" charset="0"/>
                  </a:endParaRPr>
                </a:p>
                <a:p>
                  <a:pPr algn="ctr"/>
                  <a:endParaRPr lang="en-US"/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8DBB7FAC-112F-1A13-5407-79C523B0EB2B}"/>
                  </a:ext>
                </a:extLst>
              </p:cNvPr>
              <p:cNvCxnSpPr/>
              <p:nvPr/>
            </p:nvCxnSpPr>
            <p:spPr>
              <a:xfrm flipH="1">
                <a:off x="2610196" y="4199965"/>
                <a:ext cx="2892829" cy="0"/>
              </a:xfrm>
              <a:prstGeom prst="line">
                <a:avLst/>
              </a:prstGeom>
              <a:ln w="57150">
                <a:solidFill>
                  <a:srgbClr val="776A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Graphic 8" descr="Mute speaker with solid fill">
                <a:extLst>
                  <a:ext uri="{FF2B5EF4-FFF2-40B4-BE49-F238E27FC236}">
                    <a16:creationId xmlns:a16="http://schemas.microsoft.com/office/drawing/2014/main" id="{59BEB28F-71FD-F755-788F-D5EF8D483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827233" y="4199965"/>
                <a:ext cx="763890" cy="763889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5E6A6B2-BC97-2767-A20D-6E07A69F1683}"/>
                </a:ext>
              </a:extLst>
            </p:cNvPr>
            <p:cNvSpPr txBox="1"/>
            <p:nvPr/>
          </p:nvSpPr>
          <p:spPr>
            <a:xfrm>
              <a:off x="2861070" y="3087350"/>
              <a:ext cx="132155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000">
                  <a:solidFill>
                    <a:schemeClr val="bg1"/>
                  </a:solidFill>
                  <a:latin typeface="Tenorite" panose="00000500000000000000" pitchFamily="2" charset="0"/>
                </a:rPr>
                <a:t>v</a:t>
              </a:r>
              <a:endParaRPr lang="en-US" sz="600">
                <a:solidFill>
                  <a:schemeClr val="bg1"/>
                </a:solidFill>
                <a:latin typeface="Tenorite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12672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6" name="Group 5" descr="bookshelf, coiled, lease, continu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09249"/>
            <a:chOff x="285750" y="1783759"/>
            <a:chExt cx="11906250" cy="3609249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lease          continue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bookshelf     coiled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5" name="Picture 4" descr="round">
            <a:extLst>
              <a:ext uri="{FF2B5EF4-FFF2-40B4-BE49-F238E27FC236}">
                <a16:creationId xmlns:a16="http://schemas.microsoft.com/office/drawing/2014/main" id="{B7577EF5-86B3-5DB9-0BBA-F9FE62CCA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98" y="2573004"/>
            <a:ext cx="2742127" cy="2742127"/>
          </a:xfrm>
          <a:prstGeom prst="rect">
            <a:avLst/>
          </a:prstGeom>
        </p:spPr>
      </p:pic>
      <p:pic>
        <p:nvPicPr>
          <p:cNvPr id="3" name="Picture 2" descr="sleeve">
            <a:extLst>
              <a:ext uri="{FF2B5EF4-FFF2-40B4-BE49-F238E27FC236}">
                <a16:creationId xmlns:a16="http://schemas.microsoft.com/office/drawing/2014/main" id="{770DD857-DFE1-5D5A-540F-F4B8178278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7450" y="2803287"/>
            <a:ext cx="3441095" cy="2281562"/>
          </a:xfrm>
          <a:prstGeom prst="rect">
            <a:avLst/>
          </a:prstGeom>
        </p:spPr>
      </p:pic>
      <p:pic>
        <p:nvPicPr>
          <p:cNvPr id="6" name="Picture 5" descr="roof">
            <a:extLst>
              <a:ext uri="{FF2B5EF4-FFF2-40B4-BE49-F238E27FC236}">
                <a16:creationId xmlns:a16="http://schemas.microsoft.com/office/drawing/2014/main" id="{001AAAB2-A788-1B50-3A4B-3AC150D3A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0934" y="2890629"/>
            <a:ext cx="2565468" cy="18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cc1ce378af8e42a590006a9ba68b685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7bfcb57274c147b48ded2197155f539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FF8B7D-F4A9-44DE-ABD5-FEACDBB405AB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www.w3.org/XML/1998/namespace"/>
    <ds:schemaRef ds:uri="http://schemas.microsoft.com/office/2006/documentManagement/types"/>
    <ds:schemaRef ds:uri="http://purl.org/dc/elements/1.1/"/>
    <ds:schemaRef ds:uri="64eff3df-e3d6-48ed-978f-45ff25640900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ff236c08-9611-4854-a4bb-16d44b7327b6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5904</Words>
  <Application>Microsoft Office PowerPoint</Application>
  <PresentationFormat>Widescreen</PresentationFormat>
  <Paragraphs>742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Office Theme</vt:lpstr>
      <vt:lpstr>Slide 1 Explicit teaching Phase 15, lesson 2 Silent final e after s, a and th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Suffix review</vt:lpstr>
      <vt:lpstr>Slide 11 Review You do</vt:lpstr>
      <vt:lpstr>Slide 12 Review You do</vt:lpstr>
      <vt:lpstr>Slide 13 Review You do</vt:lpstr>
      <vt:lpstr>Slide 14 Review You do</vt:lpstr>
      <vt:lpstr>Slide 15 Review You do</vt:lpstr>
      <vt:lpstr>Slide 16 End of review</vt:lpstr>
      <vt:lpstr>Slide 17 Learning intention and success criteria</vt:lpstr>
      <vt:lpstr>Slide 18 I do</vt:lpstr>
      <vt:lpstr>Slide 19 I do</vt:lpstr>
      <vt:lpstr>Slide 20 I do</vt:lpstr>
      <vt:lpstr>Slide 21 I do</vt:lpstr>
      <vt:lpstr>Slide 22 I do</vt:lpstr>
      <vt:lpstr>Slide 23 I do</vt:lpstr>
      <vt:lpstr>Slide 24 I do</vt:lpstr>
      <vt:lpstr>Slide 25 I do</vt:lpstr>
      <vt:lpstr>Slide 26 I do</vt:lpstr>
      <vt:lpstr>Slide 27 We do</vt:lpstr>
      <vt:lpstr>Slide 28 We do</vt:lpstr>
      <vt:lpstr>Slide 29 We do</vt:lpstr>
      <vt:lpstr>Slide 30 We do</vt:lpstr>
      <vt:lpstr>Slide 31 I do</vt:lpstr>
      <vt:lpstr>Slide 32 I do</vt:lpstr>
      <vt:lpstr>Slide 33 I do</vt:lpstr>
      <vt:lpstr>Slide 34 We do</vt:lpstr>
      <vt:lpstr>Slide 35 We do</vt:lpstr>
      <vt:lpstr>Slide 36 We do</vt:lpstr>
      <vt:lpstr>Slide 37 I do</vt:lpstr>
      <vt:lpstr>Slide 38 We do</vt:lpstr>
      <vt:lpstr>Slide 39 I do</vt:lpstr>
      <vt:lpstr>Slide 40 We do</vt:lpstr>
      <vt:lpstr>Slide 41 Check for understanding</vt:lpstr>
      <vt:lpstr>Slide 42 Check for understanding</vt:lpstr>
      <vt:lpstr>Slide 43 You do</vt:lpstr>
      <vt:lpstr>Slide 44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Rebecca McEwan</cp:lastModifiedBy>
  <cp:revision>1</cp:revision>
  <dcterms:created xsi:type="dcterms:W3CDTF">2021-01-11T06:19:08Z</dcterms:created>
  <dcterms:modified xsi:type="dcterms:W3CDTF">2025-10-01T01:51:55Z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