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7.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notesSlides/notesSlide3.xml" ContentType="application/vnd.openxmlformats-officedocument.presentationml.notesSlide+xml"/>
  <Override PartName="/ppt/tags/tag9.xml" ContentType="application/vnd.openxmlformats-officedocument.presentationml.tags+xml"/>
  <Override PartName="/ppt/notesSlides/notesSlide4.xml" ContentType="application/vnd.openxmlformats-officedocument.presentationml.notesSlide+xml"/>
  <Override PartName="/ppt/tags/tag10.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1.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2.xml" ContentType="application/vnd.openxmlformats-officedocument.presentationml.tags+xml"/>
  <Override PartName="/ppt/notesSlides/notesSlide16.xml" ContentType="application/vnd.openxmlformats-officedocument.presentationml.notesSlide+xml"/>
  <Override PartName="/ppt/tags/tag13.xml" ContentType="application/vnd.openxmlformats-officedocument.presentationml.tags+xml"/>
  <Override PartName="/ppt/notesSlides/notesSlide17.xml" ContentType="application/vnd.openxmlformats-officedocument.presentationml.notesSlide+xml"/>
  <Override PartName="/ppt/tags/tag14.xml" ContentType="application/vnd.openxmlformats-officedocument.presentationml.tags+xml"/>
  <Override PartName="/ppt/notesSlides/notesSlide18.xml" ContentType="application/vnd.openxmlformats-officedocument.presentationml.notesSlide+xml"/>
  <Override PartName="/ppt/tags/tag15.xml" ContentType="application/vnd.openxmlformats-officedocument.presentationml.tags+xml"/>
  <Override PartName="/ppt/notesSlides/notesSlide19.xml" ContentType="application/vnd.openxmlformats-officedocument.presentationml.notesSlide+xml"/>
  <Override PartName="/ppt/tags/tag16.xml" ContentType="application/vnd.openxmlformats-officedocument.presentationml.tags+xml"/>
  <Override PartName="/ppt/notesSlides/notesSlide20.xml" ContentType="application/vnd.openxmlformats-officedocument.presentationml.notesSlide+xml"/>
  <Override PartName="/ppt/tags/tag17.xml" ContentType="application/vnd.openxmlformats-officedocument.presentationml.tags+xml"/>
  <Override PartName="/ppt/notesSlides/notesSlide21.xml" ContentType="application/vnd.openxmlformats-officedocument.presentationml.notesSlide+xml"/>
  <Override PartName="/ppt/tags/tag18.xml" ContentType="application/vnd.openxmlformats-officedocument.presentationml.tags+xml"/>
  <Override PartName="/ppt/notesSlides/notesSlide22.xml" ContentType="application/vnd.openxmlformats-officedocument.presentationml.notesSlide+xml"/>
  <Override PartName="/ppt/tags/tag19.xml" ContentType="application/vnd.openxmlformats-officedocument.presentationml.tags+xml"/>
  <Override PartName="/ppt/notesSlides/notesSlide23.xml" ContentType="application/vnd.openxmlformats-officedocument.presentationml.notesSlide+xml"/>
  <Override PartName="/ppt/tags/tag20.xml" ContentType="application/vnd.openxmlformats-officedocument.presentationml.tags+xml"/>
  <Override PartName="/ppt/notesSlides/notesSlide24.xml" ContentType="application/vnd.openxmlformats-officedocument.presentationml.notesSlide+xml"/>
  <Override PartName="/ppt/tags/tag21.xml" ContentType="application/vnd.openxmlformats-officedocument.presentationml.tags+xml"/>
  <Override PartName="/ppt/notesSlides/notesSlide25.xml" ContentType="application/vnd.openxmlformats-officedocument.presentationml.notesSlide+xml"/>
  <Override PartName="/ppt/tags/tag22.xml" ContentType="application/vnd.openxmlformats-officedocument.presentationml.tags+xml"/>
  <Override PartName="/ppt/notesSlides/notesSlide26.xml" ContentType="application/vnd.openxmlformats-officedocument.presentationml.notesSlide+xml"/>
  <Override PartName="/ppt/tags/tag23.xml" ContentType="application/vnd.openxmlformats-officedocument.presentationml.tags+xml"/>
  <Override PartName="/ppt/notesSlides/notesSlide27.xml" ContentType="application/vnd.openxmlformats-officedocument.presentationml.notesSlide+xml"/>
  <Override PartName="/ppt/tags/tag24.xml" ContentType="application/vnd.openxmlformats-officedocument.presentationml.tags+xml"/>
  <Override PartName="/ppt/notesSlides/notesSlide28.xml" ContentType="application/vnd.openxmlformats-officedocument.presentationml.notesSlide+xml"/>
  <Override PartName="/ppt/tags/tag25.xml" ContentType="application/vnd.openxmlformats-officedocument.presentationml.tags+xml"/>
  <Override PartName="/ppt/notesSlides/notesSlide29.xml" ContentType="application/vnd.openxmlformats-officedocument.presentationml.notesSlide+xml"/>
  <Override PartName="/ppt/tags/tag26.xml" ContentType="application/vnd.openxmlformats-officedocument.presentationml.tags+xml"/>
  <Override PartName="/ppt/notesSlides/notesSlide30.xml" ContentType="application/vnd.openxmlformats-officedocument.presentationml.notesSlide+xml"/>
  <Override PartName="/ppt/tags/tag27.xml" ContentType="application/vnd.openxmlformats-officedocument.presentationml.tags+xml"/>
  <Override PartName="/ppt/notesSlides/notesSlide31.xml" ContentType="application/vnd.openxmlformats-officedocument.presentationml.notesSlide+xml"/>
  <Override PartName="/ppt/tags/tag28.xml" ContentType="application/vnd.openxmlformats-officedocument.presentationml.tags+xml"/>
  <Override PartName="/ppt/notesSlides/notesSlide32.xml" ContentType="application/vnd.openxmlformats-officedocument.presentationml.notesSlide+xml"/>
  <Override PartName="/ppt/tags/tag29.xml" ContentType="application/vnd.openxmlformats-officedocument.presentationml.tags+xml"/>
  <Override PartName="/ppt/notesSlides/notesSlide33.xml" ContentType="application/vnd.openxmlformats-officedocument.presentationml.notesSlide+xml"/>
  <Override PartName="/ppt/tags/tag30.xml" ContentType="application/vnd.openxmlformats-officedocument.presentationml.tags+xml"/>
  <Override PartName="/ppt/notesSlides/notesSlide34.xml" ContentType="application/vnd.openxmlformats-officedocument.presentationml.notesSlide+xml"/>
  <Override PartName="/ppt/tags/tag31.xml" ContentType="application/vnd.openxmlformats-officedocument.presentationml.tags+xml"/>
  <Override PartName="/ppt/notesSlides/notesSlide35.xml" ContentType="application/vnd.openxmlformats-officedocument.presentationml.notesSlide+xml"/>
  <Override PartName="/ppt/tags/tag32.xml" ContentType="application/vnd.openxmlformats-officedocument.presentationml.tags+xml"/>
  <Override PartName="/ppt/notesSlides/notesSlide36.xml" ContentType="application/vnd.openxmlformats-officedocument.presentationml.notesSlide+xml"/>
  <Override PartName="/ppt/tags/tag33.xml" ContentType="application/vnd.openxmlformats-officedocument.presentationml.tags+xml"/>
  <Override PartName="/ppt/notesSlides/notesSlide37.xml" ContentType="application/vnd.openxmlformats-officedocument.presentationml.notesSlide+xml"/>
  <Override PartName="/ppt/tags/tag34.xml" ContentType="application/vnd.openxmlformats-officedocument.presentationml.tags+xml"/>
  <Override PartName="/ppt/notesSlides/notesSlide38.xml" ContentType="application/vnd.openxmlformats-officedocument.presentationml.notesSlide+xml"/>
  <Override PartName="/ppt/tags/tag35.xml" ContentType="application/vnd.openxmlformats-officedocument.presentationml.tags+xml"/>
  <Override PartName="/ppt/notesSlides/notesSlide39.xml" ContentType="application/vnd.openxmlformats-officedocument.presentationml.notesSlide+xml"/>
  <Override PartName="/ppt/tags/tag36.xml" ContentType="application/vnd.openxmlformats-officedocument.presentationml.tags+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7"/>
  </p:notesMasterIdLst>
  <p:handoutMasterIdLst>
    <p:handoutMasterId r:id="rId48"/>
  </p:handoutMasterIdLst>
  <p:sldIdLst>
    <p:sldId id="520" r:id="rId5"/>
    <p:sldId id="575" r:id="rId6"/>
    <p:sldId id="588" r:id="rId7"/>
    <p:sldId id="594" r:id="rId8"/>
    <p:sldId id="590" r:id="rId9"/>
    <p:sldId id="595" r:id="rId10"/>
    <p:sldId id="541" r:id="rId11"/>
    <p:sldId id="512" r:id="rId12"/>
    <p:sldId id="463" r:id="rId13"/>
    <p:sldId id="528" r:id="rId14"/>
    <p:sldId id="529" r:id="rId15"/>
    <p:sldId id="513" r:id="rId16"/>
    <p:sldId id="514" r:id="rId17"/>
    <p:sldId id="515" r:id="rId18"/>
    <p:sldId id="516" r:id="rId19"/>
    <p:sldId id="498" r:id="rId20"/>
    <p:sldId id="546" r:id="rId21"/>
    <p:sldId id="547" r:id="rId22"/>
    <p:sldId id="548" r:id="rId23"/>
    <p:sldId id="549" r:id="rId24"/>
    <p:sldId id="550" r:id="rId25"/>
    <p:sldId id="592" r:id="rId26"/>
    <p:sldId id="551" r:id="rId27"/>
    <p:sldId id="552" r:id="rId28"/>
    <p:sldId id="591" r:id="rId29"/>
    <p:sldId id="593" r:id="rId30"/>
    <p:sldId id="554" r:id="rId31"/>
    <p:sldId id="555" r:id="rId32"/>
    <p:sldId id="556" r:id="rId33"/>
    <p:sldId id="557" r:id="rId34"/>
    <p:sldId id="558" r:id="rId35"/>
    <p:sldId id="559" r:id="rId36"/>
    <p:sldId id="560" r:id="rId37"/>
    <p:sldId id="561" r:id="rId38"/>
    <p:sldId id="562" r:id="rId39"/>
    <p:sldId id="563" r:id="rId40"/>
    <p:sldId id="564" r:id="rId41"/>
    <p:sldId id="565" r:id="rId42"/>
    <p:sldId id="566" r:id="rId43"/>
    <p:sldId id="493" r:id="rId44"/>
    <p:sldId id="494" r:id="rId45"/>
    <p:sldId id="499" r:id="rId46"/>
  </p:sldIdLst>
  <p:sldSz cx="12192000" cy="6858000"/>
  <p:notesSz cx="6858000" cy="9144000"/>
  <p:custDataLst>
    <p:tags r:id="rId4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BC55867-3F67-DC29-6602-F885A9703C4A}" name="Charmaine Kenner" initials="CK" userId="S::charmaine.kenner@esa.edu.au::525cc8d2-224e-44fd-aa57-afaebc349805"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71D1F6ED-493F-EB67-A9FF-345D6393CC77}" name="Charmaine Kenner" initials="CK" userId="S::Charmaine.Kenner@esa.edu.au::525cc8d2-224e-44fd-aa57-afaebc349805"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E9E8"/>
    <a:srgbClr val="007FC2"/>
    <a:srgbClr val="D9ECF6"/>
    <a:srgbClr val="FFFFFF"/>
    <a:srgbClr val="0E1E42"/>
    <a:srgbClr val="565859"/>
    <a:srgbClr val="0E1F42"/>
    <a:srgbClr val="4857A6"/>
    <a:srgbClr val="4557AD"/>
    <a:srgbClr val="FEECF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767BDD4-E564-4D73-96E3-0C5F6DCE58FB}" v="61" dt="2025-09-29T05:20:20.54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outlineView">
  <p:normalViewPr showOutlineIcons="0">
    <p:restoredLeft sz="34587" autoAdjust="0"/>
    <p:restoredTop sz="86441" autoAdjust="0"/>
  </p:normalViewPr>
  <p:slideViewPr>
    <p:cSldViewPr snapToGrid="0">
      <p:cViewPr>
        <p:scale>
          <a:sx n="80" d="100"/>
          <a:sy n="80" d="100"/>
        </p:scale>
        <p:origin x="666" y="79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notesMaster" Target="notesMasters/notesMaster1.xml"/><Relationship Id="rId50" Type="http://schemas.openxmlformats.org/officeDocument/2006/relationships/presProps" Target="presProps.xml"/><Relationship Id="rId55"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handoutMaster" Target="handoutMasters/handoutMaster1.xml"/><Relationship Id="rId56" Type="http://schemas.microsoft.com/office/2018/10/relationships/authors" Target="authors.xml"/><Relationship Id="rId8" Type="http://schemas.openxmlformats.org/officeDocument/2006/relationships/slide" Target="slides/slide4.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4D9C404E-0696-4EA4-BC62-15715F59B939}"/>
    <pc:docChg chg="custSel modSld">
      <pc:chgData name="Kerrie Shanahan" userId="ae473d9f-76e9-476f-892f-2674ea963afc" providerId="ADAL" clId="{4D9C404E-0696-4EA4-BC62-15715F59B939}" dt="2025-09-01T00:31:00.204" v="4"/>
      <pc:docMkLst>
        <pc:docMk/>
      </pc:docMkLst>
      <pc:sldChg chg="modNotesTx">
        <pc:chgData name="Kerrie Shanahan" userId="ae473d9f-76e9-476f-892f-2674ea963afc" providerId="ADAL" clId="{4D9C404E-0696-4EA4-BC62-15715F59B939}" dt="2025-09-01T00:31:00.204" v="4"/>
        <pc:sldMkLst>
          <pc:docMk/>
          <pc:sldMk cId="1318409677" sldId="541"/>
        </pc:sldMkLst>
      </pc:sldChg>
      <pc:sldChg chg="addSp delSp modSp mod modNotesTx">
        <pc:chgData name="Kerrie Shanahan" userId="ae473d9f-76e9-476f-892f-2674ea963afc" providerId="ADAL" clId="{4D9C404E-0696-4EA4-BC62-15715F59B939}" dt="2025-09-01T00:28:37.524" v="3"/>
        <pc:sldMkLst>
          <pc:docMk/>
          <pc:sldMk cId="2212672778" sldId="594"/>
        </pc:sldMkLst>
      </pc:sldChg>
    </pc:docChg>
  </pc:docChgLst>
  <pc:docChgLst>
    <pc:chgData name="Kerrie Shanahan" userId="ae473d9f-76e9-476f-892f-2674ea963afc" providerId="ADAL" clId="{7E408E17-E7B3-4573-B572-BDDF628B6DCB}"/>
    <pc:docChg chg="undo custSel delSld modSld modMainMaster">
      <pc:chgData name="Kerrie Shanahan" userId="ae473d9f-76e9-476f-892f-2674ea963afc" providerId="ADAL" clId="{7E408E17-E7B3-4573-B572-BDDF628B6DCB}" dt="2025-07-29T22:55:06.018" v="415" actId="20577"/>
      <pc:docMkLst>
        <pc:docMk/>
      </pc:docMkLst>
      <pc:sldChg chg="modSp mod modNotesTx">
        <pc:chgData name="Kerrie Shanahan" userId="ae473d9f-76e9-476f-892f-2674ea963afc" providerId="ADAL" clId="{7E408E17-E7B3-4573-B572-BDDF628B6DCB}" dt="2025-07-28T06:57:25.506" v="70" actId="1076"/>
        <pc:sldMkLst>
          <pc:docMk/>
          <pc:sldMk cId="2491177883" sldId="512"/>
        </pc:sldMkLst>
      </pc:sldChg>
      <pc:sldChg chg="modSp mod modNotesTx">
        <pc:chgData name="Kerrie Shanahan" userId="ae473d9f-76e9-476f-892f-2674ea963afc" providerId="ADAL" clId="{7E408E17-E7B3-4573-B572-BDDF628B6DCB}" dt="2025-07-28T00:21:49.337" v="47" actId="20577"/>
        <pc:sldMkLst>
          <pc:docMk/>
          <pc:sldMk cId="868684786" sldId="513"/>
        </pc:sldMkLst>
      </pc:sldChg>
      <pc:sldChg chg="modSp mod modNotesTx">
        <pc:chgData name="Kerrie Shanahan" userId="ae473d9f-76e9-476f-892f-2674ea963afc" providerId="ADAL" clId="{7E408E17-E7B3-4573-B572-BDDF628B6DCB}" dt="2025-07-29T22:55:06.018" v="415" actId="20577"/>
        <pc:sldMkLst>
          <pc:docMk/>
          <pc:sldMk cId="1259779433" sldId="514"/>
        </pc:sldMkLst>
      </pc:sldChg>
      <pc:sldChg chg="modNotesTx">
        <pc:chgData name="Kerrie Shanahan" userId="ae473d9f-76e9-476f-892f-2674ea963afc" providerId="ADAL" clId="{7E408E17-E7B3-4573-B572-BDDF628B6DCB}" dt="2025-07-29T22:52:24.902" v="412" actId="20577"/>
        <pc:sldMkLst>
          <pc:docMk/>
          <pc:sldMk cId="1971552586" sldId="515"/>
        </pc:sldMkLst>
      </pc:sldChg>
      <pc:sldChg chg="addSp delSp modSp mod">
        <pc:chgData name="Kerrie Shanahan" userId="ae473d9f-76e9-476f-892f-2674ea963afc" providerId="ADAL" clId="{7E408E17-E7B3-4573-B572-BDDF628B6DCB}" dt="2025-07-29T05:19:32.289" v="109" actId="20577"/>
        <pc:sldMkLst>
          <pc:docMk/>
          <pc:sldMk cId="409148390" sldId="520"/>
        </pc:sldMkLst>
      </pc:sldChg>
      <pc:sldChg chg="modSp mod">
        <pc:chgData name="Kerrie Shanahan" userId="ae473d9f-76e9-476f-892f-2674ea963afc" providerId="ADAL" clId="{7E408E17-E7B3-4573-B572-BDDF628B6DCB}" dt="2025-07-28T06:57:56.918" v="76" actId="13926"/>
        <pc:sldMkLst>
          <pc:docMk/>
          <pc:sldMk cId="1318409677" sldId="541"/>
        </pc:sldMkLst>
      </pc:sldChg>
      <pc:sldChg chg="modNotesTx">
        <pc:chgData name="Kerrie Shanahan" userId="ae473d9f-76e9-476f-892f-2674ea963afc" providerId="ADAL" clId="{7E408E17-E7B3-4573-B572-BDDF628B6DCB}" dt="2025-07-29T22:31:30.114" v="379" actId="2711"/>
        <pc:sldMkLst>
          <pc:docMk/>
          <pc:sldMk cId="2205987333" sldId="564"/>
        </pc:sldMkLst>
      </pc:sldChg>
      <pc:sldChg chg="modNotesTx">
        <pc:chgData name="Kerrie Shanahan" userId="ae473d9f-76e9-476f-892f-2674ea963afc" providerId="ADAL" clId="{7E408E17-E7B3-4573-B572-BDDF628B6DCB}" dt="2025-07-29T22:29:50.341" v="378" actId="2711"/>
        <pc:sldMkLst>
          <pc:docMk/>
          <pc:sldMk cId="253620754" sldId="565"/>
        </pc:sldMkLst>
      </pc:sldChg>
      <pc:sldChg chg="del">
        <pc:chgData name="Kerrie Shanahan" userId="ae473d9f-76e9-476f-892f-2674ea963afc" providerId="ADAL" clId="{7E408E17-E7B3-4573-B572-BDDF628B6DCB}" dt="2025-07-28T00:25:33.703" v="53" actId="2696"/>
        <pc:sldMkLst>
          <pc:docMk/>
          <pc:sldMk cId="3738028381" sldId="574"/>
        </pc:sldMkLst>
      </pc:sldChg>
      <pc:sldChg chg="modNotesTx">
        <pc:chgData name="Kerrie Shanahan" userId="ae473d9f-76e9-476f-892f-2674ea963afc" providerId="ADAL" clId="{7E408E17-E7B3-4573-B572-BDDF628B6DCB}" dt="2025-07-28T05:55:46.263" v="56"/>
        <pc:sldMkLst>
          <pc:docMk/>
          <pc:sldMk cId="965464105" sldId="575"/>
        </pc:sldMkLst>
      </pc:sldChg>
      <pc:sldChg chg="addSp modSp mod">
        <pc:chgData name="Kerrie Shanahan" userId="ae473d9f-76e9-476f-892f-2674ea963afc" providerId="ADAL" clId="{7E408E17-E7B3-4573-B572-BDDF628B6DCB}" dt="2025-07-29T03:54:52.997" v="95" actId="1076"/>
        <pc:sldMkLst>
          <pc:docMk/>
          <pc:sldMk cId="3286048985" sldId="580"/>
        </pc:sldMkLst>
      </pc:sldChg>
      <pc:sldChg chg="modNotesTx">
        <pc:chgData name="Kerrie Shanahan" userId="ae473d9f-76e9-476f-892f-2674ea963afc" providerId="ADAL" clId="{7E408E17-E7B3-4573-B572-BDDF628B6DCB}" dt="2025-07-28T05:57:29.736" v="57"/>
        <pc:sldMkLst>
          <pc:docMk/>
          <pc:sldMk cId="1612502561" sldId="588"/>
        </pc:sldMkLst>
      </pc:sldChg>
      <pc:sldChg chg="modNotesTx">
        <pc:chgData name="Kerrie Shanahan" userId="ae473d9f-76e9-476f-892f-2674ea963afc" providerId="ADAL" clId="{7E408E17-E7B3-4573-B572-BDDF628B6DCB}" dt="2025-07-29T22:46:44.625" v="381" actId="20577"/>
        <pc:sldMkLst>
          <pc:docMk/>
          <pc:sldMk cId="3330237926" sldId="589"/>
        </pc:sldMkLst>
      </pc:sldChg>
      <pc:sldChg chg="delSp mod">
        <pc:chgData name="Kerrie Shanahan" userId="ae473d9f-76e9-476f-892f-2674ea963afc" providerId="ADAL" clId="{7E408E17-E7B3-4573-B572-BDDF628B6DCB}" dt="2025-07-29T04:01:14.809" v="97" actId="478"/>
        <pc:sldMkLst>
          <pc:docMk/>
          <pc:sldMk cId="2212672778" sldId="594"/>
        </pc:sldMkLst>
      </pc:sldChg>
      <pc:sldMasterChg chg="modSldLayout">
        <pc:chgData name="Kerrie Shanahan" userId="ae473d9f-76e9-476f-892f-2674ea963afc" providerId="ADAL" clId="{7E408E17-E7B3-4573-B572-BDDF628B6DCB}" dt="2025-07-22T22:25:25.334" v="2" actId="20577"/>
        <pc:sldMasterMkLst>
          <pc:docMk/>
          <pc:sldMasterMk cId="1034081160" sldId="2147483648"/>
        </pc:sldMasterMkLst>
        <pc:sldLayoutChg chg="modSp mod">
          <pc:chgData name="Kerrie Shanahan" userId="ae473d9f-76e9-476f-892f-2674ea963afc" providerId="ADAL" clId="{7E408E17-E7B3-4573-B572-BDDF628B6DCB}" dt="2025-07-22T22:25:25.334" v="2" actId="20577"/>
          <pc:sldLayoutMkLst>
            <pc:docMk/>
            <pc:sldMasterMk cId="1034081160" sldId="2147483648"/>
            <pc:sldLayoutMk cId="2555866018" sldId="2147483716"/>
          </pc:sldLayoutMkLst>
        </pc:sldLayoutChg>
      </pc:sldMasterChg>
    </pc:docChg>
  </pc:docChgLst>
  <pc:docChgLst>
    <pc:chgData name="Rebecca McEwan" userId="ff810c5d-fc8a-4cb6-9b96-8b31b958f764" providerId="ADAL" clId="{54F79BBB-270B-4B90-A78C-CC8131669237}"/>
    <pc:docChg chg="modSld">
      <pc:chgData name="Rebecca McEwan" userId="ff810c5d-fc8a-4cb6-9b96-8b31b958f764" providerId="ADAL" clId="{54F79BBB-270B-4B90-A78C-CC8131669237}" dt="2025-07-29T06:08:11.635" v="358" actId="20577"/>
      <pc:docMkLst>
        <pc:docMk/>
      </pc:docMkLst>
      <pc:sldChg chg="modSp mod">
        <pc:chgData name="Rebecca McEwan" userId="ff810c5d-fc8a-4cb6-9b96-8b31b958f764" providerId="ADAL" clId="{54F79BBB-270B-4B90-A78C-CC8131669237}" dt="2025-07-29T06:08:11.635" v="358" actId="20577"/>
        <pc:sldMkLst>
          <pc:docMk/>
          <pc:sldMk cId="1259779433" sldId="514"/>
        </pc:sldMkLst>
      </pc:sldChg>
    </pc:docChg>
  </pc:docChgLst>
  <pc:docChgLst>
    <pc:chgData name="Kerrie Shanahan" userId="ae473d9f-76e9-476f-892f-2674ea963afc" providerId="ADAL" clId="{F71AE364-B745-4698-925F-0D50F36FB3E2}"/>
    <pc:docChg chg="undo custSel addSld delSld modSld modMainMaster">
      <pc:chgData name="Kerrie Shanahan" userId="ae473d9f-76e9-476f-892f-2674ea963afc" providerId="ADAL" clId="{F71AE364-B745-4698-925F-0D50F36FB3E2}" dt="2025-07-16T05:42:47.776" v="1421" actId="20577"/>
      <pc:docMkLst>
        <pc:docMk/>
      </pc:docMkLst>
      <pc:sldChg chg="add del modNotesTx">
        <pc:chgData name="Kerrie Shanahan" userId="ae473d9f-76e9-476f-892f-2674ea963afc" providerId="ADAL" clId="{F71AE364-B745-4698-925F-0D50F36FB3E2}" dt="2025-07-14T22:37:17.595" v="227" actId="20577"/>
        <pc:sldMkLst>
          <pc:docMk/>
          <pc:sldMk cId="811543282" sldId="463"/>
        </pc:sldMkLst>
      </pc:sldChg>
      <pc:sldChg chg="addSp delSp modSp mod modNotesTx">
        <pc:chgData name="Kerrie Shanahan" userId="ae473d9f-76e9-476f-892f-2674ea963afc" providerId="ADAL" clId="{F71AE364-B745-4698-925F-0D50F36FB3E2}" dt="2025-07-16T05:42:47.776" v="1421" actId="20577"/>
        <pc:sldMkLst>
          <pc:docMk/>
          <pc:sldMk cId="2389358011" sldId="493"/>
        </pc:sldMkLst>
      </pc:sldChg>
      <pc:sldChg chg="del">
        <pc:chgData name="Kerrie Shanahan" userId="ae473d9f-76e9-476f-892f-2674ea963afc" providerId="ADAL" clId="{F71AE364-B745-4698-925F-0D50F36FB3E2}" dt="2025-07-09T02:01:03.868" v="19" actId="47"/>
        <pc:sldMkLst>
          <pc:docMk/>
          <pc:sldMk cId="702303488" sldId="511"/>
        </pc:sldMkLst>
      </pc:sldChg>
      <pc:sldChg chg="addSp delSp modSp mod modNotesTx">
        <pc:chgData name="Kerrie Shanahan" userId="ae473d9f-76e9-476f-892f-2674ea963afc" providerId="ADAL" clId="{F71AE364-B745-4698-925F-0D50F36FB3E2}" dt="2025-07-09T02:43:22.341" v="140" actId="1076"/>
        <pc:sldMkLst>
          <pc:docMk/>
          <pc:sldMk cId="2491177883" sldId="512"/>
        </pc:sldMkLst>
      </pc:sldChg>
      <pc:sldChg chg="modSp mod modNotesTx">
        <pc:chgData name="Kerrie Shanahan" userId="ae473d9f-76e9-476f-892f-2674ea963afc" providerId="ADAL" clId="{F71AE364-B745-4698-925F-0D50F36FB3E2}" dt="2025-07-15T04:20:21.478" v="913" actId="120"/>
        <pc:sldMkLst>
          <pc:docMk/>
          <pc:sldMk cId="868684786" sldId="513"/>
        </pc:sldMkLst>
      </pc:sldChg>
      <pc:sldChg chg="modSp mod modNotesTx">
        <pc:chgData name="Kerrie Shanahan" userId="ae473d9f-76e9-476f-892f-2674ea963afc" providerId="ADAL" clId="{F71AE364-B745-4698-925F-0D50F36FB3E2}" dt="2025-07-15T01:08:18.787" v="856" actId="20577"/>
        <pc:sldMkLst>
          <pc:docMk/>
          <pc:sldMk cId="1259779433" sldId="514"/>
        </pc:sldMkLst>
      </pc:sldChg>
      <pc:sldChg chg="modNotesTx">
        <pc:chgData name="Kerrie Shanahan" userId="ae473d9f-76e9-476f-892f-2674ea963afc" providerId="ADAL" clId="{F71AE364-B745-4698-925F-0D50F36FB3E2}" dt="2025-07-15T03:03:31.293" v="874" actId="20577"/>
        <pc:sldMkLst>
          <pc:docMk/>
          <pc:sldMk cId="1971552586" sldId="515"/>
        </pc:sldMkLst>
      </pc:sldChg>
      <pc:sldChg chg="del">
        <pc:chgData name="Kerrie Shanahan" userId="ae473d9f-76e9-476f-892f-2674ea963afc" providerId="ADAL" clId="{F71AE364-B745-4698-925F-0D50F36FB3E2}" dt="2025-06-25T06:55:05.957" v="0" actId="2696"/>
        <pc:sldMkLst>
          <pc:docMk/>
          <pc:sldMk cId="1797789494" sldId="518"/>
        </pc:sldMkLst>
      </pc:sldChg>
      <pc:sldChg chg="addSp delSp modSp mod modNotesTx">
        <pc:chgData name="Kerrie Shanahan" userId="ae473d9f-76e9-476f-892f-2674ea963afc" providerId="ADAL" clId="{F71AE364-B745-4698-925F-0D50F36FB3E2}" dt="2025-07-16T02:47:10.648" v="1122" actId="20577"/>
        <pc:sldMkLst>
          <pc:docMk/>
          <pc:sldMk cId="409148390" sldId="520"/>
        </pc:sldMkLst>
      </pc:sldChg>
      <pc:sldChg chg="add del">
        <pc:chgData name="Kerrie Shanahan" userId="ae473d9f-76e9-476f-892f-2674ea963afc" providerId="ADAL" clId="{F71AE364-B745-4698-925F-0D50F36FB3E2}" dt="2025-07-09T03:40:20.964" v="144" actId="2696"/>
        <pc:sldMkLst>
          <pc:docMk/>
          <pc:sldMk cId="1596643284" sldId="523"/>
        </pc:sldMkLst>
      </pc:sldChg>
      <pc:sldChg chg="add del">
        <pc:chgData name="Kerrie Shanahan" userId="ae473d9f-76e9-476f-892f-2674ea963afc" providerId="ADAL" clId="{F71AE364-B745-4698-925F-0D50F36FB3E2}" dt="2025-07-09T03:40:20.964" v="144" actId="2696"/>
        <pc:sldMkLst>
          <pc:docMk/>
          <pc:sldMk cId="3297467164" sldId="524"/>
        </pc:sldMkLst>
      </pc:sldChg>
      <pc:sldChg chg="add del">
        <pc:chgData name="Kerrie Shanahan" userId="ae473d9f-76e9-476f-892f-2674ea963afc" providerId="ADAL" clId="{F71AE364-B745-4698-925F-0D50F36FB3E2}" dt="2025-07-09T03:40:20.964" v="144" actId="2696"/>
        <pc:sldMkLst>
          <pc:docMk/>
          <pc:sldMk cId="1066069138" sldId="525"/>
        </pc:sldMkLst>
      </pc:sldChg>
      <pc:sldChg chg="del">
        <pc:chgData name="Kerrie Shanahan" userId="ae473d9f-76e9-476f-892f-2674ea963afc" providerId="ADAL" clId="{F71AE364-B745-4698-925F-0D50F36FB3E2}" dt="2025-07-09T03:40:20.964" v="144" actId="2696"/>
        <pc:sldMkLst>
          <pc:docMk/>
          <pc:sldMk cId="2038874235" sldId="526"/>
        </pc:sldMkLst>
      </pc:sldChg>
      <pc:sldChg chg="add del">
        <pc:chgData name="Kerrie Shanahan" userId="ae473d9f-76e9-476f-892f-2674ea963afc" providerId="ADAL" clId="{F71AE364-B745-4698-925F-0D50F36FB3E2}" dt="2025-07-09T03:40:20.964" v="144" actId="2696"/>
        <pc:sldMkLst>
          <pc:docMk/>
          <pc:sldMk cId="2763008338" sldId="527"/>
        </pc:sldMkLst>
      </pc:sldChg>
      <pc:sldChg chg="modSp mod modNotesTx">
        <pc:chgData name="Kerrie Shanahan" userId="ae473d9f-76e9-476f-892f-2674ea963afc" providerId="ADAL" clId="{F71AE364-B745-4698-925F-0D50F36FB3E2}" dt="2025-07-14T06:35:59.239" v="183"/>
        <pc:sldMkLst>
          <pc:docMk/>
          <pc:sldMk cId="2703624644" sldId="528"/>
        </pc:sldMkLst>
      </pc:sldChg>
      <pc:sldChg chg="modSp modNotesTx">
        <pc:chgData name="Kerrie Shanahan" userId="ae473d9f-76e9-476f-892f-2674ea963afc" providerId="ADAL" clId="{F71AE364-B745-4698-925F-0D50F36FB3E2}" dt="2025-07-14T22:43:12.258" v="232" actId="14826"/>
        <pc:sldMkLst>
          <pc:docMk/>
          <pc:sldMk cId="3781479621" sldId="529"/>
        </pc:sldMkLst>
      </pc:sldChg>
      <pc:sldChg chg="addSp delSp modSp mod modNotesTx">
        <pc:chgData name="Kerrie Shanahan" userId="ae473d9f-76e9-476f-892f-2674ea963afc" providerId="ADAL" clId="{F71AE364-B745-4698-925F-0D50F36FB3E2}" dt="2025-07-15T23:37:21.865" v="962" actId="20577"/>
        <pc:sldMkLst>
          <pc:docMk/>
          <pc:sldMk cId="1318409677" sldId="541"/>
        </pc:sldMkLst>
      </pc:sldChg>
      <pc:sldChg chg="del">
        <pc:chgData name="Kerrie Shanahan" userId="ae473d9f-76e9-476f-892f-2674ea963afc" providerId="ADAL" clId="{F71AE364-B745-4698-925F-0D50F36FB3E2}" dt="2025-07-09T02:05:47.786" v="20" actId="2696"/>
        <pc:sldMkLst>
          <pc:docMk/>
          <pc:sldMk cId="844536768" sldId="545"/>
        </pc:sldMkLst>
      </pc:sldChg>
      <pc:sldChg chg="addSp delSp modSp mod modNotesTx">
        <pc:chgData name="Kerrie Shanahan" userId="ae473d9f-76e9-476f-892f-2674ea963afc" providerId="ADAL" clId="{F71AE364-B745-4698-925F-0D50F36FB3E2}" dt="2025-07-16T02:21:25.878" v="1043" actId="20577"/>
        <pc:sldMkLst>
          <pc:docMk/>
          <pc:sldMk cId="2925613067" sldId="550"/>
        </pc:sldMkLst>
      </pc:sldChg>
      <pc:sldChg chg="addSp delSp mod modNotesTx">
        <pc:chgData name="Kerrie Shanahan" userId="ae473d9f-76e9-476f-892f-2674ea963afc" providerId="ADAL" clId="{F71AE364-B745-4698-925F-0D50F36FB3E2}" dt="2025-07-16T02:25:03.037" v="1102" actId="20577"/>
        <pc:sldMkLst>
          <pc:docMk/>
          <pc:sldMk cId="1257556698" sldId="552"/>
        </pc:sldMkLst>
      </pc:sldChg>
      <pc:sldChg chg="addSp delSp modSp del mod">
        <pc:chgData name="Kerrie Shanahan" userId="ae473d9f-76e9-476f-892f-2674ea963afc" providerId="ADAL" clId="{F71AE364-B745-4698-925F-0D50F36FB3E2}" dt="2025-07-16T02:24:22.463" v="1096" actId="2696"/>
        <pc:sldMkLst>
          <pc:docMk/>
          <pc:sldMk cId="1065404536" sldId="553"/>
        </pc:sldMkLst>
      </pc:sldChg>
      <pc:sldChg chg="addSp delSp modSp mod modNotesTx">
        <pc:chgData name="Kerrie Shanahan" userId="ae473d9f-76e9-476f-892f-2674ea963afc" providerId="ADAL" clId="{F71AE364-B745-4698-925F-0D50F36FB3E2}" dt="2025-07-16T05:34:17.892" v="1234" actId="478"/>
        <pc:sldMkLst>
          <pc:docMk/>
          <pc:sldMk cId="2195120625" sldId="554"/>
        </pc:sldMkLst>
      </pc:sldChg>
      <pc:sldChg chg="addSp delSp modSp mod modNotesTx">
        <pc:chgData name="Kerrie Shanahan" userId="ae473d9f-76e9-476f-892f-2674ea963afc" providerId="ADAL" clId="{F71AE364-B745-4698-925F-0D50F36FB3E2}" dt="2025-07-16T05:34:12.115" v="1230" actId="478"/>
        <pc:sldMkLst>
          <pc:docMk/>
          <pc:sldMk cId="1205154742" sldId="555"/>
        </pc:sldMkLst>
      </pc:sldChg>
      <pc:sldChg chg="addSp modSp mod modNotesTx">
        <pc:chgData name="Kerrie Shanahan" userId="ae473d9f-76e9-476f-892f-2674ea963afc" providerId="ADAL" clId="{F71AE364-B745-4698-925F-0D50F36FB3E2}" dt="2025-07-16T05:34:01.574" v="1226" actId="164"/>
        <pc:sldMkLst>
          <pc:docMk/>
          <pc:sldMk cId="1065042868" sldId="556"/>
        </pc:sldMkLst>
      </pc:sldChg>
      <pc:sldChg chg="addSp delSp modSp mod">
        <pc:chgData name="Kerrie Shanahan" userId="ae473d9f-76e9-476f-892f-2674ea963afc" providerId="ADAL" clId="{F71AE364-B745-4698-925F-0D50F36FB3E2}" dt="2025-07-16T05:36:39.189" v="1274" actId="478"/>
        <pc:sldMkLst>
          <pc:docMk/>
          <pc:sldMk cId="2063049320" sldId="557"/>
        </pc:sldMkLst>
      </pc:sldChg>
      <pc:sldChg chg="addSp delSp modSp mod modNotesTx">
        <pc:chgData name="Kerrie Shanahan" userId="ae473d9f-76e9-476f-892f-2674ea963afc" providerId="ADAL" clId="{F71AE364-B745-4698-925F-0D50F36FB3E2}" dt="2025-07-16T05:36:33.037" v="1270" actId="478"/>
        <pc:sldMkLst>
          <pc:docMk/>
          <pc:sldMk cId="884406212" sldId="558"/>
        </pc:sldMkLst>
      </pc:sldChg>
      <pc:sldChg chg="addSp modSp mod modNotesTx">
        <pc:chgData name="Kerrie Shanahan" userId="ae473d9f-76e9-476f-892f-2674ea963afc" providerId="ADAL" clId="{F71AE364-B745-4698-925F-0D50F36FB3E2}" dt="2025-07-16T05:36:24.598" v="1266" actId="164"/>
        <pc:sldMkLst>
          <pc:docMk/>
          <pc:sldMk cId="3677594662" sldId="559"/>
        </pc:sldMkLst>
      </pc:sldChg>
      <pc:sldChg chg="modSp mod">
        <pc:chgData name="Kerrie Shanahan" userId="ae473d9f-76e9-476f-892f-2674ea963afc" providerId="ADAL" clId="{F71AE364-B745-4698-925F-0D50F36FB3E2}" dt="2025-07-16T05:38:14.408" v="1308" actId="20577"/>
        <pc:sldMkLst>
          <pc:docMk/>
          <pc:sldMk cId="4285327041" sldId="562"/>
        </pc:sldMkLst>
      </pc:sldChg>
      <pc:sldChg chg="modSp mod">
        <pc:chgData name="Kerrie Shanahan" userId="ae473d9f-76e9-476f-892f-2674ea963afc" providerId="ADAL" clId="{F71AE364-B745-4698-925F-0D50F36FB3E2}" dt="2025-07-16T05:39:51.912" v="1324" actId="20577"/>
        <pc:sldMkLst>
          <pc:docMk/>
          <pc:sldMk cId="813203298" sldId="563"/>
        </pc:sldMkLst>
      </pc:sldChg>
      <pc:sldChg chg="modNotesTx">
        <pc:chgData name="Kerrie Shanahan" userId="ae473d9f-76e9-476f-892f-2674ea963afc" providerId="ADAL" clId="{F71AE364-B745-4698-925F-0D50F36FB3E2}" dt="2025-07-16T05:40:42.746" v="1333" actId="20577"/>
        <pc:sldMkLst>
          <pc:docMk/>
          <pc:sldMk cId="2205987333" sldId="564"/>
        </pc:sldMkLst>
      </pc:sldChg>
      <pc:sldChg chg="modNotesTx">
        <pc:chgData name="Kerrie Shanahan" userId="ae473d9f-76e9-476f-892f-2674ea963afc" providerId="ADAL" clId="{F71AE364-B745-4698-925F-0D50F36FB3E2}" dt="2025-07-16T05:42:23.747" v="1413" actId="20577"/>
        <pc:sldMkLst>
          <pc:docMk/>
          <pc:sldMk cId="253620754" sldId="565"/>
        </pc:sldMkLst>
      </pc:sldChg>
      <pc:sldChg chg="modSp mod modNotesTx">
        <pc:chgData name="Kerrie Shanahan" userId="ae473d9f-76e9-476f-892f-2674ea963afc" providerId="ADAL" clId="{F71AE364-B745-4698-925F-0D50F36FB3E2}" dt="2025-07-16T05:32:29.135" v="1191" actId="20577"/>
        <pc:sldMkLst>
          <pc:docMk/>
          <pc:sldMk cId="2575237860" sldId="566"/>
        </pc:sldMkLst>
      </pc:sldChg>
      <pc:sldChg chg="modNotesTx">
        <pc:chgData name="Kerrie Shanahan" userId="ae473d9f-76e9-476f-892f-2674ea963afc" providerId="ADAL" clId="{F71AE364-B745-4698-925F-0D50F36FB3E2}" dt="2025-07-14T22:38:30.250" v="228"/>
        <pc:sldMkLst>
          <pc:docMk/>
          <pc:sldMk cId="3286048985" sldId="580"/>
        </pc:sldMkLst>
      </pc:sldChg>
      <pc:sldChg chg="modSp mod modNotesTx">
        <pc:chgData name="Kerrie Shanahan" userId="ae473d9f-76e9-476f-892f-2674ea963afc" providerId="ADAL" clId="{F71AE364-B745-4698-925F-0D50F36FB3E2}" dt="2025-07-09T02:27:06.639" v="67" actId="20577"/>
        <pc:sldMkLst>
          <pc:docMk/>
          <pc:sldMk cId="1612502561" sldId="588"/>
        </pc:sldMkLst>
      </pc:sldChg>
      <pc:sldChg chg="modNotesTx">
        <pc:chgData name="Kerrie Shanahan" userId="ae473d9f-76e9-476f-892f-2674ea963afc" providerId="ADAL" clId="{F71AE364-B745-4698-925F-0D50F36FB3E2}" dt="2025-07-09T02:11:40.584" v="60" actId="5793"/>
        <pc:sldMkLst>
          <pc:docMk/>
          <pc:sldMk cId="3330237926" sldId="589"/>
        </pc:sldMkLst>
      </pc:sldChg>
      <pc:sldChg chg="addSp delSp modSp add mod modNotesTx">
        <pc:chgData name="Kerrie Shanahan" userId="ae473d9f-76e9-476f-892f-2674ea963afc" providerId="ADAL" clId="{F71AE364-B745-4698-925F-0D50F36FB3E2}" dt="2025-07-09T02:08:21.911" v="39" actId="20577"/>
        <pc:sldMkLst>
          <pc:docMk/>
          <pc:sldMk cId="2347007077" sldId="590"/>
        </pc:sldMkLst>
      </pc:sldChg>
      <pc:sldChg chg="addSp delSp modSp add mod">
        <pc:chgData name="Kerrie Shanahan" userId="ae473d9f-76e9-476f-892f-2674ea963afc" providerId="ADAL" clId="{F71AE364-B745-4698-925F-0D50F36FB3E2}" dt="2025-07-16T02:23:57.483" v="1092" actId="20577"/>
        <pc:sldMkLst>
          <pc:docMk/>
          <pc:sldMk cId="677275990" sldId="591"/>
        </pc:sldMkLst>
      </pc:sldChg>
      <pc:sldChg chg="delSp modSp add mod modNotesTx">
        <pc:chgData name="Kerrie Shanahan" userId="ae473d9f-76e9-476f-892f-2674ea963afc" providerId="ADAL" clId="{F71AE364-B745-4698-925F-0D50F36FB3E2}" dt="2025-07-16T02:20:38.146" v="1026" actId="20577"/>
        <pc:sldMkLst>
          <pc:docMk/>
          <pc:sldMk cId="1519907865" sldId="592"/>
        </pc:sldMkLst>
      </pc:sldChg>
      <pc:sldChg chg="addSp delSp modSp add mod modNotesTx">
        <pc:chgData name="Kerrie Shanahan" userId="ae473d9f-76e9-476f-892f-2674ea963afc" providerId="ADAL" clId="{F71AE364-B745-4698-925F-0D50F36FB3E2}" dt="2025-07-16T02:23:37.241" v="1089" actId="113"/>
        <pc:sldMkLst>
          <pc:docMk/>
          <pc:sldMk cId="1706642439" sldId="593"/>
        </pc:sldMkLst>
      </pc:sldChg>
      <pc:sldMasterChg chg="addSldLayout delSldLayout modSldLayout">
        <pc:chgData name="Kerrie Shanahan" userId="ae473d9f-76e9-476f-892f-2674ea963afc" providerId="ADAL" clId="{F71AE364-B745-4698-925F-0D50F36FB3E2}" dt="2025-07-09T03:40:20.964" v="144" actId="2696"/>
        <pc:sldMasterMkLst>
          <pc:docMk/>
          <pc:sldMasterMk cId="1034081160" sldId="2147483648"/>
        </pc:sldMasterMkLst>
        <pc:sldLayoutChg chg="del">
          <pc:chgData name="Kerrie Shanahan" userId="ae473d9f-76e9-476f-892f-2674ea963afc" providerId="ADAL" clId="{F71AE364-B745-4698-925F-0D50F36FB3E2}" dt="2025-06-25T06:55:05.957" v="0" actId="2696"/>
          <pc:sldLayoutMkLst>
            <pc:docMk/>
            <pc:sldMasterMk cId="1034081160" sldId="2147483648"/>
            <pc:sldLayoutMk cId="2695466541" sldId="2147483708"/>
          </pc:sldLayoutMkLst>
        </pc:sldLayoutChg>
        <pc:sldLayoutChg chg="modSp mod">
          <pc:chgData name="Kerrie Shanahan" userId="ae473d9f-76e9-476f-892f-2674ea963afc" providerId="ADAL" clId="{F71AE364-B745-4698-925F-0D50F36FB3E2}" dt="2025-07-07T23:45:13.576" v="2" actId="20577"/>
          <pc:sldLayoutMkLst>
            <pc:docMk/>
            <pc:sldMasterMk cId="1034081160" sldId="2147483648"/>
            <pc:sldLayoutMk cId="2555866018" sldId="2147483716"/>
          </pc:sldLayoutMkLst>
        </pc:sldLayoutChg>
        <pc:sldLayoutChg chg="del">
          <pc:chgData name="Kerrie Shanahan" userId="ae473d9f-76e9-476f-892f-2674ea963afc" providerId="ADAL" clId="{F71AE364-B745-4698-925F-0D50F36FB3E2}" dt="2025-07-09T03:40:20.964" v="144" actId="2696"/>
          <pc:sldLayoutMkLst>
            <pc:docMk/>
            <pc:sldMasterMk cId="1034081160" sldId="2147483648"/>
            <pc:sldLayoutMk cId="3360416260" sldId="2147483718"/>
          </pc:sldLayoutMkLst>
        </pc:sldLayoutChg>
        <pc:sldLayoutChg chg="add del">
          <pc:chgData name="Kerrie Shanahan" userId="ae473d9f-76e9-476f-892f-2674ea963afc" providerId="ADAL" clId="{F71AE364-B745-4698-925F-0D50F36FB3E2}" dt="2025-07-09T03:40:10.328" v="143" actId="2696"/>
          <pc:sldLayoutMkLst>
            <pc:docMk/>
            <pc:sldMasterMk cId="1034081160" sldId="2147483648"/>
            <pc:sldLayoutMk cId="2766366531" sldId="2147483722"/>
          </pc:sldLayoutMkLst>
        </pc:sldLayoutChg>
      </pc:sldMasterChg>
    </pc:docChg>
  </pc:docChgLst>
  <pc:docChgLst>
    <pc:chgData name="Kerrie Shanahan" userId="ae473d9f-76e9-476f-892f-2674ea963afc" providerId="ADAL" clId="{9767BDD4-E564-4D73-96E3-0C5F6DCE58FB}"/>
    <pc:docChg chg="custSel modSld">
      <pc:chgData name="Kerrie Shanahan" userId="ae473d9f-76e9-476f-892f-2674ea963afc" providerId="ADAL" clId="{9767BDD4-E564-4D73-96E3-0C5F6DCE58FB}" dt="2025-09-29T05:20:20.541" v="188" actId="20577"/>
      <pc:docMkLst>
        <pc:docMk/>
      </pc:docMkLst>
      <pc:sldChg chg="modSp mod">
        <pc:chgData name="Kerrie Shanahan" userId="ae473d9f-76e9-476f-892f-2674ea963afc" providerId="ADAL" clId="{9767BDD4-E564-4D73-96E3-0C5F6DCE58FB}" dt="2025-09-02T22:55:47.616" v="18"/>
        <pc:sldMkLst>
          <pc:docMk/>
          <pc:sldMk cId="811543282" sldId="463"/>
        </pc:sldMkLst>
        <pc:spChg chg="ord">
          <ac:chgData name="Kerrie Shanahan" userId="ae473d9f-76e9-476f-892f-2674ea963afc" providerId="ADAL" clId="{9767BDD4-E564-4D73-96E3-0C5F6DCE58FB}" dt="2025-09-02T22:55:47.616" v="18"/>
          <ac:spMkLst>
            <pc:docMk/>
            <pc:sldMk cId="811543282" sldId="463"/>
            <ac:spMk id="7" creationId="{8E708EFF-B778-DAF2-2C97-E2F93C77D46B}"/>
          </ac:spMkLst>
        </pc:spChg>
        <pc:grpChg chg="mod">
          <ac:chgData name="Kerrie Shanahan" userId="ae473d9f-76e9-476f-892f-2674ea963afc" providerId="ADAL" clId="{9767BDD4-E564-4D73-96E3-0C5F6DCE58FB}" dt="2025-09-02T22:52:41.013" v="17" actId="962"/>
          <ac:grpSpMkLst>
            <pc:docMk/>
            <pc:sldMk cId="811543282" sldId="463"/>
            <ac:grpSpMk id="6" creationId="{97F82549-988C-51A0-C42D-E9C8917F28F4}"/>
          </ac:grpSpMkLst>
        </pc:grpChg>
      </pc:sldChg>
      <pc:sldChg chg="modSp mod">
        <pc:chgData name="Kerrie Shanahan" userId="ae473d9f-76e9-476f-892f-2674ea963afc" providerId="ADAL" clId="{9767BDD4-E564-4D73-96E3-0C5F6DCE58FB}" dt="2025-09-02T22:46:58.226" v="11" actId="962"/>
        <pc:sldMkLst>
          <pc:docMk/>
          <pc:sldMk cId="2389358011" sldId="493"/>
        </pc:sldMkLst>
        <pc:picChg chg="mod">
          <ac:chgData name="Kerrie Shanahan" userId="ae473d9f-76e9-476f-892f-2674ea963afc" providerId="ADAL" clId="{9767BDD4-E564-4D73-96E3-0C5F6DCE58FB}" dt="2025-09-02T22:46:58.226" v="11" actId="962"/>
          <ac:picMkLst>
            <pc:docMk/>
            <pc:sldMk cId="2389358011" sldId="493"/>
            <ac:picMk id="2" creationId="{384FF3A5-9ADD-594A-A96A-78E8B9D9D57E}"/>
          </ac:picMkLst>
        </pc:picChg>
      </pc:sldChg>
      <pc:sldChg chg="modSp mod">
        <pc:chgData name="Kerrie Shanahan" userId="ae473d9f-76e9-476f-892f-2674ea963afc" providerId="ADAL" clId="{9767BDD4-E564-4D73-96E3-0C5F6DCE58FB}" dt="2025-09-02T22:58:52.814" v="58" actId="962"/>
        <pc:sldMkLst>
          <pc:docMk/>
          <pc:sldMk cId="2491177883" sldId="512"/>
        </pc:sldMkLst>
        <pc:picChg chg="mod">
          <ac:chgData name="Kerrie Shanahan" userId="ae473d9f-76e9-476f-892f-2674ea963afc" providerId="ADAL" clId="{9767BDD4-E564-4D73-96E3-0C5F6DCE58FB}" dt="2025-09-02T22:58:52.814" v="58" actId="962"/>
          <ac:picMkLst>
            <pc:docMk/>
            <pc:sldMk cId="2491177883" sldId="512"/>
            <ac:picMk id="3" creationId="{27225C13-E293-43E4-8753-E0F7ACE53DB9}"/>
          </ac:picMkLst>
        </pc:picChg>
        <pc:picChg chg="mod">
          <ac:chgData name="Kerrie Shanahan" userId="ae473d9f-76e9-476f-892f-2674ea963afc" providerId="ADAL" clId="{9767BDD4-E564-4D73-96E3-0C5F6DCE58FB}" dt="2025-09-02T22:58:42.566" v="54" actId="962"/>
          <ac:picMkLst>
            <pc:docMk/>
            <pc:sldMk cId="2491177883" sldId="512"/>
            <ac:picMk id="4" creationId="{78E42BA6-E451-6509-097B-E3E6B6458242}"/>
          </ac:picMkLst>
        </pc:picChg>
        <pc:picChg chg="mod">
          <ac:chgData name="Kerrie Shanahan" userId="ae473d9f-76e9-476f-892f-2674ea963afc" providerId="ADAL" clId="{9767BDD4-E564-4D73-96E3-0C5F6DCE58FB}" dt="2025-09-02T22:58:48.881" v="56" actId="962"/>
          <ac:picMkLst>
            <pc:docMk/>
            <pc:sldMk cId="2491177883" sldId="512"/>
            <ac:picMk id="8" creationId="{4D90F59D-25F5-6A96-E897-E5E59CE28451}"/>
          </ac:picMkLst>
        </pc:picChg>
      </pc:sldChg>
      <pc:sldChg chg="modSp mod">
        <pc:chgData name="Kerrie Shanahan" userId="ae473d9f-76e9-476f-892f-2674ea963afc" providerId="ADAL" clId="{9767BDD4-E564-4D73-96E3-0C5F6DCE58FB}" dt="2025-09-22T05:11:16.242" v="85" actId="20577"/>
        <pc:sldMkLst>
          <pc:docMk/>
          <pc:sldMk cId="1259779433" sldId="514"/>
        </pc:sldMkLst>
        <pc:spChg chg="mod">
          <ac:chgData name="Kerrie Shanahan" userId="ae473d9f-76e9-476f-892f-2674ea963afc" providerId="ADAL" clId="{9767BDD4-E564-4D73-96E3-0C5F6DCE58FB}" dt="2025-09-22T05:11:16.242" v="85" actId="20577"/>
          <ac:spMkLst>
            <pc:docMk/>
            <pc:sldMk cId="1259779433" sldId="514"/>
            <ac:spMk id="3" creationId="{2B08D8FA-FE96-A24B-C1C6-457BC61E9ADE}"/>
          </ac:spMkLst>
        </pc:spChg>
      </pc:sldChg>
      <pc:sldChg chg="modSp mod">
        <pc:chgData name="Kerrie Shanahan" userId="ae473d9f-76e9-476f-892f-2674ea963afc" providerId="ADAL" clId="{9767BDD4-E564-4D73-96E3-0C5F6DCE58FB}" dt="2025-09-29T05:20:04.894" v="160" actId="20577"/>
        <pc:sldMkLst>
          <pc:docMk/>
          <pc:sldMk cId="409148390" sldId="520"/>
        </pc:sldMkLst>
        <pc:spChg chg="mod">
          <ac:chgData name="Kerrie Shanahan" userId="ae473d9f-76e9-476f-892f-2674ea963afc" providerId="ADAL" clId="{9767BDD4-E564-4D73-96E3-0C5F6DCE58FB}" dt="2025-09-29T05:20:04.894" v="160" actId="20577"/>
          <ac:spMkLst>
            <pc:docMk/>
            <pc:sldMk cId="409148390" sldId="520"/>
            <ac:spMk id="6" creationId="{3E192CB3-B945-9406-F3AE-9F952F274A67}"/>
          </ac:spMkLst>
        </pc:spChg>
        <pc:spChg chg="ord">
          <ac:chgData name="Kerrie Shanahan" userId="ae473d9f-76e9-476f-892f-2674ea963afc" providerId="ADAL" clId="{9767BDD4-E564-4D73-96E3-0C5F6DCE58FB}" dt="2025-09-02T22:51:33.669" v="12"/>
          <ac:spMkLst>
            <pc:docMk/>
            <pc:sldMk cId="409148390" sldId="520"/>
            <ac:spMk id="7" creationId="{9890F197-D46C-9CA8-EE12-3BF470C0CDC9}"/>
          </ac:spMkLst>
        </pc:spChg>
      </pc:sldChg>
      <pc:sldChg chg="modSp mod">
        <pc:chgData name="Kerrie Shanahan" userId="ae473d9f-76e9-476f-892f-2674ea963afc" providerId="ADAL" clId="{9767BDD4-E564-4D73-96E3-0C5F6DCE58FB}" dt="2025-09-02T22:56:21.805" v="25" actId="962"/>
        <pc:sldMkLst>
          <pc:docMk/>
          <pc:sldMk cId="3781479621" sldId="529"/>
        </pc:sldMkLst>
        <pc:picChg chg="mod ord">
          <ac:chgData name="Kerrie Shanahan" userId="ae473d9f-76e9-476f-892f-2674ea963afc" providerId="ADAL" clId="{9767BDD4-E564-4D73-96E3-0C5F6DCE58FB}" dt="2025-09-02T22:56:02.058" v="20" actId="962"/>
          <ac:picMkLst>
            <pc:docMk/>
            <pc:sldMk cId="3781479621" sldId="529"/>
            <ac:picMk id="7" creationId="{1574D421-D3D3-3BD3-5639-CD621B5E5658}"/>
          </ac:picMkLst>
        </pc:picChg>
        <pc:picChg chg="mod ord">
          <ac:chgData name="Kerrie Shanahan" userId="ae473d9f-76e9-476f-892f-2674ea963afc" providerId="ADAL" clId="{9767BDD4-E564-4D73-96E3-0C5F6DCE58FB}" dt="2025-09-02T22:56:14.240" v="24"/>
          <ac:picMkLst>
            <pc:docMk/>
            <pc:sldMk cId="3781479621" sldId="529"/>
            <ac:picMk id="8" creationId="{74594AA5-83F4-C8BD-C9A6-8235F3CA0F2C}"/>
          </ac:picMkLst>
        </pc:picChg>
        <pc:picChg chg="mod ord">
          <ac:chgData name="Kerrie Shanahan" userId="ae473d9f-76e9-476f-892f-2674ea963afc" providerId="ADAL" clId="{9767BDD4-E564-4D73-96E3-0C5F6DCE58FB}" dt="2025-09-02T22:56:21.805" v="25" actId="962"/>
          <ac:picMkLst>
            <pc:docMk/>
            <pc:sldMk cId="3781479621" sldId="529"/>
            <ac:picMk id="10" creationId="{B6B21721-9B58-C37B-EB17-26ABDA8EA75D}"/>
          </ac:picMkLst>
        </pc:picChg>
      </pc:sldChg>
      <pc:sldChg chg="modSp mod">
        <pc:chgData name="Kerrie Shanahan" userId="ae473d9f-76e9-476f-892f-2674ea963afc" providerId="ADAL" clId="{9767BDD4-E564-4D73-96E3-0C5F6DCE58FB}" dt="2025-09-02T22:58:27.052" v="52" actId="962"/>
        <pc:sldMkLst>
          <pc:docMk/>
          <pc:sldMk cId="1318409677" sldId="541"/>
        </pc:sldMkLst>
        <pc:grpChg chg="mod">
          <ac:chgData name="Kerrie Shanahan" userId="ae473d9f-76e9-476f-892f-2674ea963afc" providerId="ADAL" clId="{9767BDD4-E564-4D73-96E3-0C5F6DCE58FB}" dt="2025-09-02T22:58:27.052" v="52" actId="962"/>
          <ac:grpSpMkLst>
            <pc:docMk/>
            <pc:sldMk cId="1318409677" sldId="541"/>
            <ac:grpSpMk id="6" creationId="{F6E4324F-4AEF-E022-2C0B-CAA28F08DED7}"/>
          </ac:grpSpMkLst>
        </pc:grpChg>
      </pc:sldChg>
      <pc:sldChg chg="modSp mod">
        <pc:chgData name="Kerrie Shanahan" userId="ae473d9f-76e9-476f-892f-2674ea963afc" providerId="ADAL" clId="{9767BDD4-E564-4D73-96E3-0C5F6DCE58FB}" dt="2025-09-02T22:59:03.614" v="60" actId="962"/>
        <pc:sldMkLst>
          <pc:docMk/>
          <pc:sldMk cId="2925613067" sldId="550"/>
        </pc:sldMkLst>
        <pc:grpChg chg="mod">
          <ac:chgData name="Kerrie Shanahan" userId="ae473d9f-76e9-476f-892f-2674ea963afc" providerId="ADAL" clId="{9767BDD4-E564-4D73-96E3-0C5F6DCE58FB}" dt="2025-09-02T22:59:03.614" v="60" actId="962"/>
          <ac:grpSpMkLst>
            <pc:docMk/>
            <pc:sldMk cId="2925613067" sldId="550"/>
            <ac:grpSpMk id="3" creationId="{8AEDF0CD-B574-E28C-2639-FABA97177ADF}"/>
          </ac:grpSpMkLst>
        </pc:grpChg>
      </pc:sldChg>
      <pc:sldChg chg="modSp mod">
        <pc:chgData name="Kerrie Shanahan" userId="ae473d9f-76e9-476f-892f-2674ea963afc" providerId="ADAL" clId="{9767BDD4-E564-4D73-96E3-0C5F6DCE58FB}" dt="2025-09-02T22:59:41.209" v="68" actId="962"/>
        <pc:sldMkLst>
          <pc:docMk/>
          <pc:sldMk cId="2195120625" sldId="554"/>
        </pc:sldMkLst>
        <pc:picChg chg="mod">
          <ac:chgData name="Kerrie Shanahan" userId="ae473d9f-76e9-476f-892f-2674ea963afc" providerId="ADAL" clId="{9767BDD4-E564-4D73-96E3-0C5F6DCE58FB}" dt="2025-09-02T22:59:41.209" v="68" actId="962"/>
          <ac:picMkLst>
            <pc:docMk/>
            <pc:sldMk cId="2195120625" sldId="554"/>
            <ac:picMk id="2" creationId="{0A6C2F98-7CD4-A2C5-A3D0-FE0F64C6B45B}"/>
          </ac:picMkLst>
        </pc:picChg>
      </pc:sldChg>
      <pc:sldChg chg="modSp mod">
        <pc:chgData name="Kerrie Shanahan" userId="ae473d9f-76e9-476f-892f-2674ea963afc" providerId="ADAL" clId="{9767BDD4-E564-4D73-96E3-0C5F6DCE58FB}" dt="2025-09-02T22:56:44.940" v="29" actId="962"/>
        <pc:sldMkLst>
          <pc:docMk/>
          <pc:sldMk cId="1205154742" sldId="555"/>
        </pc:sldMkLst>
        <pc:spChg chg="mod">
          <ac:chgData name="Kerrie Shanahan" userId="ae473d9f-76e9-476f-892f-2674ea963afc" providerId="ADAL" clId="{9767BDD4-E564-4D73-96E3-0C5F6DCE58FB}" dt="2025-09-02T22:56:31.578" v="26" actId="1076"/>
          <ac:spMkLst>
            <pc:docMk/>
            <pc:sldMk cId="1205154742" sldId="555"/>
            <ac:spMk id="6" creationId="{1405AE87-29A7-8B98-5A05-6FA5064368E9}"/>
          </ac:spMkLst>
        </pc:spChg>
        <pc:picChg chg="mod">
          <ac:chgData name="Kerrie Shanahan" userId="ae473d9f-76e9-476f-892f-2674ea963afc" providerId="ADAL" clId="{9767BDD4-E564-4D73-96E3-0C5F6DCE58FB}" dt="2025-09-02T22:56:39.807" v="28" actId="962"/>
          <ac:picMkLst>
            <pc:docMk/>
            <pc:sldMk cId="1205154742" sldId="555"/>
            <ac:picMk id="4" creationId="{395798C3-7DD5-684F-5276-33B1D5531D05}"/>
          </ac:picMkLst>
        </pc:picChg>
        <pc:picChg chg="mod ord">
          <ac:chgData name="Kerrie Shanahan" userId="ae473d9f-76e9-476f-892f-2674ea963afc" providerId="ADAL" clId="{9767BDD4-E564-4D73-96E3-0C5F6DCE58FB}" dt="2025-09-02T22:56:44.940" v="29" actId="962"/>
          <ac:picMkLst>
            <pc:docMk/>
            <pc:sldMk cId="1205154742" sldId="555"/>
            <ac:picMk id="8" creationId="{FD460772-5612-19CE-5FC5-BEE694157580}"/>
          </ac:picMkLst>
        </pc:picChg>
      </pc:sldChg>
      <pc:sldChg chg="modSp mod">
        <pc:chgData name="Kerrie Shanahan" userId="ae473d9f-76e9-476f-892f-2674ea963afc" providerId="ADAL" clId="{9767BDD4-E564-4D73-96E3-0C5F6DCE58FB}" dt="2025-09-02T22:57:10.249" v="36" actId="962"/>
        <pc:sldMkLst>
          <pc:docMk/>
          <pc:sldMk cId="1065042868" sldId="556"/>
        </pc:sldMkLst>
        <pc:spChg chg="ord">
          <ac:chgData name="Kerrie Shanahan" userId="ae473d9f-76e9-476f-892f-2674ea963afc" providerId="ADAL" clId="{9767BDD4-E564-4D73-96E3-0C5F6DCE58FB}" dt="2025-09-02T22:56:50.521" v="30"/>
          <ac:spMkLst>
            <pc:docMk/>
            <pc:sldMk cId="1065042868" sldId="556"/>
            <ac:spMk id="7" creationId="{461FC22D-E4D8-4449-9E17-6CDF688E548E}"/>
          </ac:spMkLst>
        </pc:spChg>
        <pc:picChg chg="mod">
          <ac:chgData name="Kerrie Shanahan" userId="ae473d9f-76e9-476f-892f-2674ea963afc" providerId="ADAL" clId="{9767BDD4-E564-4D73-96E3-0C5F6DCE58FB}" dt="2025-09-02T22:57:10.249" v="36" actId="962"/>
          <ac:picMkLst>
            <pc:docMk/>
            <pc:sldMk cId="1065042868" sldId="556"/>
            <ac:picMk id="3" creationId="{A0FC7703-6513-B846-3746-4E7BBFD8D2E2}"/>
          </ac:picMkLst>
        </pc:picChg>
        <pc:picChg chg="mod ord">
          <ac:chgData name="Kerrie Shanahan" userId="ae473d9f-76e9-476f-892f-2674ea963afc" providerId="ADAL" clId="{9767BDD4-E564-4D73-96E3-0C5F6DCE58FB}" dt="2025-09-02T22:56:59.130" v="33" actId="962"/>
          <ac:picMkLst>
            <pc:docMk/>
            <pc:sldMk cId="1065042868" sldId="556"/>
            <ac:picMk id="5" creationId="{EB393B10-02F4-9DC9-3F2D-FE3C726A00C5}"/>
          </ac:picMkLst>
        </pc:picChg>
        <pc:picChg chg="mod ord">
          <ac:chgData name="Kerrie Shanahan" userId="ae473d9f-76e9-476f-892f-2674ea963afc" providerId="ADAL" clId="{9767BDD4-E564-4D73-96E3-0C5F6DCE58FB}" dt="2025-09-02T22:57:04.723" v="35" actId="962"/>
          <ac:picMkLst>
            <pc:docMk/>
            <pc:sldMk cId="1065042868" sldId="556"/>
            <ac:picMk id="11" creationId="{1C6DFEBB-3355-7822-36F9-63037C5A6422}"/>
          </ac:picMkLst>
        </pc:picChg>
      </pc:sldChg>
      <pc:sldChg chg="modSp mod">
        <pc:chgData name="Kerrie Shanahan" userId="ae473d9f-76e9-476f-892f-2674ea963afc" providerId="ADAL" clId="{9767BDD4-E564-4D73-96E3-0C5F6DCE58FB}" dt="2025-09-02T22:57:26.523" v="38" actId="962"/>
        <pc:sldMkLst>
          <pc:docMk/>
          <pc:sldMk cId="2063049320" sldId="557"/>
        </pc:sldMkLst>
        <pc:spChg chg="ord">
          <ac:chgData name="Kerrie Shanahan" userId="ae473d9f-76e9-476f-892f-2674ea963afc" providerId="ADAL" clId="{9767BDD4-E564-4D73-96E3-0C5F6DCE58FB}" dt="2025-09-02T22:57:21.814" v="37"/>
          <ac:spMkLst>
            <pc:docMk/>
            <pc:sldMk cId="2063049320" sldId="557"/>
            <ac:spMk id="3" creationId="{3EF03824-E084-CC11-80A1-6FC41544AA70}"/>
          </ac:spMkLst>
        </pc:spChg>
        <pc:picChg chg="mod">
          <ac:chgData name="Kerrie Shanahan" userId="ae473d9f-76e9-476f-892f-2674ea963afc" providerId="ADAL" clId="{9767BDD4-E564-4D73-96E3-0C5F6DCE58FB}" dt="2025-09-02T22:57:26.523" v="38" actId="962"/>
          <ac:picMkLst>
            <pc:docMk/>
            <pc:sldMk cId="2063049320" sldId="557"/>
            <ac:picMk id="2" creationId="{410F8B19-1465-7637-6419-26B8D3229D4F}"/>
          </ac:picMkLst>
        </pc:picChg>
      </pc:sldChg>
      <pc:sldChg chg="modSp mod">
        <pc:chgData name="Kerrie Shanahan" userId="ae473d9f-76e9-476f-892f-2674ea963afc" providerId="ADAL" clId="{9767BDD4-E564-4D73-96E3-0C5F6DCE58FB}" dt="2025-09-02T22:57:43.591" v="42" actId="962"/>
        <pc:sldMkLst>
          <pc:docMk/>
          <pc:sldMk cId="884406212" sldId="558"/>
        </pc:sldMkLst>
        <pc:picChg chg="mod">
          <ac:chgData name="Kerrie Shanahan" userId="ae473d9f-76e9-476f-892f-2674ea963afc" providerId="ADAL" clId="{9767BDD4-E564-4D73-96E3-0C5F6DCE58FB}" dt="2025-09-02T22:57:39.254" v="40" actId="962"/>
          <ac:picMkLst>
            <pc:docMk/>
            <pc:sldMk cId="884406212" sldId="558"/>
            <ac:picMk id="2" creationId="{A7791819-E9C8-649F-88D4-B7F67CE297A7}"/>
          </ac:picMkLst>
        </pc:picChg>
        <pc:picChg chg="mod ord">
          <ac:chgData name="Kerrie Shanahan" userId="ae473d9f-76e9-476f-892f-2674ea963afc" providerId="ADAL" clId="{9767BDD4-E564-4D73-96E3-0C5F6DCE58FB}" dt="2025-09-02T22:57:43.591" v="42" actId="962"/>
          <ac:picMkLst>
            <pc:docMk/>
            <pc:sldMk cId="884406212" sldId="558"/>
            <ac:picMk id="8" creationId="{0498272F-588E-1D5B-FA3D-1531C4E962BB}"/>
          </ac:picMkLst>
        </pc:picChg>
      </pc:sldChg>
      <pc:sldChg chg="modSp mod">
        <pc:chgData name="Kerrie Shanahan" userId="ae473d9f-76e9-476f-892f-2674ea963afc" providerId="ADAL" clId="{9767BDD4-E564-4D73-96E3-0C5F6DCE58FB}" dt="2025-09-02T22:58:08.684" v="49" actId="962"/>
        <pc:sldMkLst>
          <pc:docMk/>
          <pc:sldMk cId="3677594662" sldId="559"/>
        </pc:sldMkLst>
        <pc:picChg chg="mod ord">
          <ac:chgData name="Kerrie Shanahan" userId="ae473d9f-76e9-476f-892f-2674ea963afc" providerId="ADAL" clId="{9767BDD4-E564-4D73-96E3-0C5F6DCE58FB}" dt="2025-09-02T22:58:08.684" v="49" actId="962"/>
          <ac:picMkLst>
            <pc:docMk/>
            <pc:sldMk cId="3677594662" sldId="559"/>
            <ac:picMk id="3" creationId="{E955BF18-D634-4BED-6D46-56B18A26AB41}"/>
          </ac:picMkLst>
        </pc:picChg>
        <pc:picChg chg="mod ord">
          <ac:chgData name="Kerrie Shanahan" userId="ae473d9f-76e9-476f-892f-2674ea963afc" providerId="ADAL" clId="{9767BDD4-E564-4D73-96E3-0C5F6DCE58FB}" dt="2025-09-02T22:57:58.607" v="47" actId="962"/>
          <ac:picMkLst>
            <pc:docMk/>
            <pc:sldMk cId="3677594662" sldId="559"/>
            <ac:picMk id="5" creationId="{793A9247-A804-55C5-0864-E211D60DA554}"/>
          </ac:picMkLst>
        </pc:picChg>
        <pc:picChg chg="mod ord">
          <ac:chgData name="Kerrie Shanahan" userId="ae473d9f-76e9-476f-892f-2674ea963afc" providerId="ADAL" clId="{9767BDD4-E564-4D73-96E3-0C5F6DCE58FB}" dt="2025-09-02T22:58:02.831" v="48" actId="962"/>
          <ac:picMkLst>
            <pc:docMk/>
            <pc:sldMk cId="3677594662" sldId="559"/>
            <ac:picMk id="8" creationId="{FA3491FA-7195-556E-EB01-63B1A824281A}"/>
          </ac:picMkLst>
        </pc:picChg>
      </pc:sldChg>
      <pc:sldChg chg="modSp mod">
        <pc:chgData name="Kerrie Shanahan" userId="ae473d9f-76e9-476f-892f-2674ea963afc" providerId="ADAL" clId="{9767BDD4-E564-4D73-96E3-0C5F6DCE58FB}" dt="2025-09-02T22:58:12.691" v="50"/>
        <pc:sldMkLst>
          <pc:docMk/>
          <pc:sldMk cId="4285327041" sldId="562"/>
        </pc:sldMkLst>
        <pc:spChg chg="ord">
          <ac:chgData name="Kerrie Shanahan" userId="ae473d9f-76e9-476f-892f-2674ea963afc" providerId="ADAL" clId="{9767BDD4-E564-4D73-96E3-0C5F6DCE58FB}" dt="2025-09-02T22:58:12.691" v="50"/>
          <ac:spMkLst>
            <pc:docMk/>
            <pc:sldMk cId="4285327041" sldId="562"/>
            <ac:spMk id="2" creationId="{0C7C0AA0-B6E0-520E-B7E4-E6CCB65186D0}"/>
          </ac:spMkLst>
        </pc:spChg>
      </pc:sldChg>
      <pc:sldChg chg="modNotesTx">
        <pc:chgData name="Kerrie Shanahan" userId="ae473d9f-76e9-476f-892f-2674ea963afc" providerId="ADAL" clId="{9767BDD4-E564-4D73-96E3-0C5F6DCE58FB}" dt="2025-09-22T05:27:56.241" v="86" actId="20577"/>
        <pc:sldMkLst>
          <pc:docMk/>
          <pc:sldMk cId="2205987333" sldId="564"/>
        </pc:sldMkLst>
      </pc:sldChg>
      <pc:sldChg chg="modNotesTx">
        <pc:chgData name="Kerrie Shanahan" userId="ae473d9f-76e9-476f-892f-2674ea963afc" providerId="ADAL" clId="{9767BDD4-E564-4D73-96E3-0C5F6DCE58FB}" dt="2025-09-22T05:29:09.150" v="87" actId="20577"/>
        <pc:sldMkLst>
          <pc:docMk/>
          <pc:sldMk cId="253620754" sldId="565"/>
        </pc:sldMkLst>
      </pc:sldChg>
      <pc:sldChg chg="modSp mod">
        <pc:chgData name="Kerrie Shanahan" userId="ae473d9f-76e9-476f-892f-2674ea963afc" providerId="ADAL" clId="{9767BDD4-E564-4D73-96E3-0C5F6DCE58FB}" dt="2025-09-02T22:59:54.245" v="74" actId="962"/>
        <pc:sldMkLst>
          <pc:docMk/>
          <pc:sldMk cId="2575237860" sldId="566"/>
        </pc:sldMkLst>
        <pc:picChg chg="mod">
          <ac:chgData name="Kerrie Shanahan" userId="ae473d9f-76e9-476f-892f-2674ea963afc" providerId="ADAL" clId="{9767BDD4-E564-4D73-96E3-0C5F6DCE58FB}" dt="2025-09-02T22:59:54.245" v="74" actId="962"/>
          <ac:picMkLst>
            <pc:docMk/>
            <pc:sldMk cId="2575237860" sldId="566"/>
            <ac:picMk id="2" creationId="{108BDE09-945B-8032-1561-532E24161CE4}"/>
          </ac:picMkLst>
        </pc:picChg>
        <pc:picChg chg="mod">
          <ac:chgData name="Kerrie Shanahan" userId="ae473d9f-76e9-476f-892f-2674ea963afc" providerId="ADAL" clId="{9767BDD4-E564-4D73-96E3-0C5F6DCE58FB}" dt="2025-09-02T22:59:49.083" v="72" actId="962"/>
          <ac:picMkLst>
            <pc:docMk/>
            <pc:sldMk cId="2575237860" sldId="566"/>
            <ac:picMk id="6" creationId="{68F43B59-FD6A-19B4-BDA8-F99638D4C2AF}"/>
          </ac:picMkLst>
        </pc:picChg>
        <pc:picChg chg="mod">
          <ac:chgData name="Kerrie Shanahan" userId="ae473d9f-76e9-476f-892f-2674ea963afc" providerId="ADAL" clId="{9767BDD4-E564-4D73-96E3-0C5F6DCE58FB}" dt="2025-09-02T22:59:45.252" v="70" actId="962"/>
          <ac:picMkLst>
            <pc:docMk/>
            <pc:sldMk cId="2575237860" sldId="566"/>
            <ac:picMk id="7" creationId="{51C3F29B-273B-A73B-7CA5-E25A903EA4CE}"/>
          </ac:picMkLst>
        </pc:picChg>
      </pc:sldChg>
      <pc:sldChg chg="modSp mod">
        <pc:chgData name="Kerrie Shanahan" userId="ae473d9f-76e9-476f-892f-2674ea963afc" providerId="ADAL" clId="{9767BDD4-E564-4D73-96E3-0C5F6DCE58FB}" dt="2025-09-29T05:20:07.961" v="167" actId="20577"/>
        <pc:sldMkLst>
          <pc:docMk/>
          <pc:sldMk cId="965464105" sldId="575"/>
        </pc:sldMkLst>
        <pc:spChg chg="mod">
          <ac:chgData name="Kerrie Shanahan" userId="ae473d9f-76e9-476f-892f-2674ea963afc" providerId="ADAL" clId="{9767BDD4-E564-4D73-96E3-0C5F6DCE58FB}" dt="2025-09-29T05:20:07.961" v="167" actId="20577"/>
          <ac:spMkLst>
            <pc:docMk/>
            <pc:sldMk cId="965464105" sldId="575"/>
            <ac:spMk id="2" creationId="{370703F5-54EA-1A0D-EF89-8E5768C88B96}"/>
          </ac:spMkLst>
        </pc:spChg>
        <pc:spChg chg="ord">
          <ac:chgData name="Kerrie Shanahan" userId="ae473d9f-76e9-476f-892f-2674ea963afc" providerId="ADAL" clId="{9767BDD4-E564-4D73-96E3-0C5F6DCE58FB}" dt="2025-09-02T22:51:41.752" v="13"/>
          <ac:spMkLst>
            <pc:docMk/>
            <pc:sldMk cId="965464105" sldId="575"/>
            <ac:spMk id="5" creationId="{EC99C2CA-1B10-1933-4159-6DCC4AA2BF44}"/>
          </ac:spMkLst>
        </pc:spChg>
        <pc:spChg chg="mod">
          <ac:chgData name="Kerrie Shanahan" userId="ae473d9f-76e9-476f-892f-2674ea963afc" providerId="ADAL" clId="{9767BDD4-E564-4D73-96E3-0C5F6DCE58FB}" dt="2025-09-02T22:51:45.940" v="14" actId="962"/>
          <ac:spMkLst>
            <pc:docMk/>
            <pc:sldMk cId="965464105" sldId="575"/>
            <ac:spMk id="7" creationId="{DC527F18-4140-4CF1-8EA5-787B9BB24148}"/>
          </ac:spMkLst>
        </pc:spChg>
        <pc:picChg chg="mod">
          <ac:chgData name="Kerrie Shanahan" userId="ae473d9f-76e9-476f-892f-2674ea963afc" providerId="ADAL" clId="{9767BDD4-E564-4D73-96E3-0C5F6DCE58FB}" dt="2025-09-02T22:34:12.487" v="1" actId="962"/>
          <ac:picMkLst>
            <pc:docMk/>
            <pc:sldMk cId="965464105" sldId="575"/>
            <ac:picMk id="4" creationId="{CD2CDEE3-9D82-38BB-C623-9C8393267A5E}"/>
          </ac:picMkLst>
        </pc:picChg>
      </pc:sldChg>
      <pc:sldChg chg="addSp delSp modSp mod">
        <pc:chgData name="Kerrie Shanahan" userId="ae473d9f-76e9-476f-892f-2674ea963afc" providerId="ADAL" clId="{9767BDD4-E564-4D73-96E3-0C5F6DCE58FB}" dt="2025-09-29T05:20:11.175" v="174" actId="20577"/>
        <pc:sldMkLst>
          <pc:docMk/>
          <pc:sldMk cId="1612502561" sldId="588"/>
        </pc:sldMkLst>
        <pc:spChg chg="mod">
          <ac:chgData name="Kerrie Shanahan" userId="ae473d9f-76e9-476f-892f-2674ea963afc" providerId="ADAL" clId="{9767BDD4-E564-4D73-96E3-0C5F6DCE58FB}" dt="2025-09-29T05:20:11.175" v="174" actId="20577"/>
          <ac:spMkLst>
            <pc:docMk/>
            <pc:sldMk cId="1612502561" sldId="588"/>
            <ac:spMk id="2" creationId="{370703F5-54EA-1A0D-EF89-8E5768C88B96}"/>
          </ac:spMkLst>
        </pc:spChg>
        <pc:spChg chg="ord">
          <ac:chgData name="Kerrie Shanahan" userId="ae473d9f-76e9-476f-892f-2674ea963afc" providerId="ADAL" clId="{9767BDD4-E564-4D73-96E3-0C5F6DCE58FB}" dt="2025-09-22T06:48:17.551" v="127"/>
          <ac:spMkLst>
            <pc:docMk/>
            <pc:sldMk cId="1612502561" sldId="588"/>
            <ac:spMk id="7" creationId="{2CE8E65D-D818-5477-503C-83FAADC40AA3}"/>
          </ac:spMkLst>
        </pc:spChg>
        <pc:spChg chg="mod">
          <ac:chgData name="Kerrie Shanahan" userId="ae473d9f-76e9-476f-892f-2674ea963afc" providerId="ADAL" clId="{9767BDD4-E564-4D73-96E3-0C5F6DCE58FB}" dt="2025-09-02T22:51:59.292" v="16" actId="962"/>
          <ac:spMkLst>
            <pc:docMk/>
            <pc:sldMk cId="1612502561" sldId="588"/>
            <ac:spMk id="8" creationId="{6D7F59F8-37BF-0AD3-A7FF-E965545196DB}"/>
          </ac:spMkLst>
        </pc:spChg>
        <pc:picChg chg="add mod">
          <ac:chgData name="Kerrie Shanahan" userId="ae473d9f-76e9-476f-892f-2674ea963afc" providerId="ADAL" clId="{9767BDD4-E564-4D73-96E3-0C5F6DCE58FB}" dt="2025-09-21T23:13:10.842" v="76"/>
          <ac:picMkLst>
            <pc:docMk/>
            <pc:sldMk cId="1612502561" sldId="588"/>
            <ac:picMk id="3" creationId="{FCAB13A4-CCAB-0346-F784-5F078C421CC5}"/>
          </ac:picMkLst>
        </pc:picChg>
      </pc:sldChg>
      <pc:sldChg chg="modSp">
        <pc:chgData name="Kerrie Shanahan" userId="ae473d9f-76e9-476f-892f-2674ea963afc" providerId="ADAL" clId="{9767BDD4-E564-4D73-96E3-0C5F6DCE58FB}" dt="2025-09-29T05:20:20.541" v="188" actId="20577"/>
        <pc:sldMkLst>
          <pc:docMk/>
          <pc:sldMk cId="2347007077" sldId="590"/>
        </pc:sldMkLst>
        <pc:spChg chg="mod">
          <ac:chgData name="Kerrie Shanahan" userId="ae473d9f-76e9-476f-892f-2674ea963afc" providerId="ADAL" clId="{9767BDD4-E564-4D73-96E3-0C5F6DCE58FB}" dt="2025-09-29T05:20:20.541" v="188" actId="20577"/>
          <ac:spMkLst>
            <pc:docMk/>
            <pc:sldMk cId="2347007077" sldId="590"/>
            <ac:spMk id="2" creationId="{370703F5-54EA-1A0D-EF89-8E5768C88B96}"/>
          </ac:spMkLst>
        </pc:spChg>
      </pc:sldChg>
      <pc:sldChg chg="modSp mod">
        <pc:chgData name="Kerrie Shanahan" userId="ae473d9f-76e9-476f-892f-2674ea963afc" providerId="ADAL" clId="{9767BDD4-E564-4D73-96E3-0C5F6DCE58FB}" dt="2025-09-02T22:59:21.241" v="64" actId="962"/>
        <pc:sldMkLst>
          <pc:docMk/>
          <pc:sldMk cId="677275990" sldId="591"/>
        </pc:sldMkLst>
        <pc:grpChg chg="mod">
          <ac:chgData name="Kerrie Shanahan" userId="ae473d9f-76e9-476f-892f-2674ea963afc" providerId="ADAL" clId="{9767BDD4-E564-4D73-96E3-0C5F6DCE58FB}" dt="2025-09-02T22:59:21.241" v="64" actId="962"/>
          <ac:grpSpMkLst>
            <pc:docMk/>
            <pc:sldMk cId="677275990" sldId="591"/>
            <ac:grpSpMk id="2" creationId="{AD0528D3-5007-FA0C-4F09-890276213FEE}"/>
          </ac:grpSpMkLst>
        </pc:grpChg>
      </pc:sldChg>
      <pc:sldChg chg="modSp mod">
        <pc:chgData name="Kerrie Shanahan" userId="ae473d9f-76e9-476f-892f-2674ea963afc" providerId="ADAL" clId="{9767BDD4-E564-4D73-96E3-0C5F6DCE58FB}" dt="2025-09-02T22:59:13.811" v="62" actId="962"/>
        <pc:sldMkLst>
          <pc:docMk/>
          <pc:sldMk cId="1519907865" sldId="592"/>
        </pc:sldMkLst>
        <pc:grpChg chg="mod">
          <ac:chgData name="Kerrie Shanahan" userId="ae473d9f-76e9-476f-892f-2674ea963afc" providerId="ADAL" clId="{9767BDD4-E564-4D73-96E3-0C5F6DCE58FB}" dt="2025-09-02T22:59:13.811" v="62" actId="962"/>
          <ac:grpSpMkLst>
            <pc:docMk/>
            <pc:sldMk cId="1519907865" sldId="592"/>
            <ac:grpSpMk id="4" creationId="{81AA5AB4-40D4-B033-633B-469639D445E6}"/>
          </ac:grpSpMkLst>
        </pc:grpChg>
      </pc:sldChg>
      <pc:sldChg chg="modSp mod">
        <pc:chgData name="Kerrie Shanahan" userId="ae473d9f-76e9-476f-892f-2674ea963afc" providerId="ADAL" clId="{9767BDD4-E564-4D73-96E3-0C5F6DCE58FB}" dt="2025-09-02T22:59:36.020" v="66" actId="962"/>
        <pc:sldMkLst>
          <pc:docMk/>
          <pc:sldMk cId="1706642439" sldId="593"/>
        </pc:sldMkLst>
        <pc:grpChg chg="mod">
          <ac:chgData name="Kerrie Shanahan" userId="ae473d9f-76e9-476f-892f-2674ea963afc" providerId="ADAL" clId="{9767BDD4-E564-4D73-96E3-0C5F6DCE58FB}" dt="2025-09-02T22:59:36.020" v="66" actId="962"/>
          <ac:grpSpMkLst>
            <pc:docMk/>
            <pc:sldMk cId="1706642439" sldId="593"/>
            <ac:grpSpMk id="4" creationId="{B09773C7-52FE-2B55-3253-967A3AEE7186}"/>
          </ac:grpSpMkLst>
        </pc:grpChg>
      </pc:sldChg>
      <pc:sldChg chg="modSp mod">
        <pc:chgData name="Kerrie Shanahan" userId="ae473d9f-76e9-476f-892f-2674ea963afc" providerId="ADAL" clId="{9767BDD4-E564-4D73-96E3-0C5F6DCE58FB}" dt="2025-09-29T05:20:17.790" v="181" actId="20577"/>
        <pc:sldMkLst>
          <pc:docMk/>
          <pc:sldMk cId="2212672778" sldId="594"/>
        </pc:sldMkLst>
        <pc:spChg chg="mod">
          <ac:chgData name="Kerrie Shanahan" userId="ae473d9f-76e9-476f-892f-2674ea963afc" providerId="ADAL" clId="{9767BDD4-E564-4D73-96E3-0C5F6DCE58FB}" dt="2025-09-29T05:20:17.790" v="181" actId="20577"/>
          <ac:spMkLst>
            <pc:docMk/>
            <pc:sldMk cId="2212672778" sldId="594"/>
            <ac:spMk id="2" creationId="{370703F5-54EA-1A0D-EF89-8E5768C88B96}"/>
          </ac:spMkLst>
        </pc:spChg>
        <pc:grpChg chg="mod">
          <ac:chgData name="Kerrie Shanahan" userId="ae473d9f-76e9-476f-892f-2674ea963afc" providerId="ADAL" clId="{9767BDD4-E564-4D73-96E3-0C5F6DCE58FB}" dt="2025-09-02T22:39:10.029" v="5" actId="962"/>
          <ac:grpSpMkLst>
            <pc:docMk/>
            <pc:sldMk cId="2212672778" sldId="594"/>
            <ac:grpSpMk id="3" creationId="{AC772BA5-315B-F546-A383-5169F511922D}"/>
          </ac:grpSpMkLst>
        </pc:grpChg>
      </pc:sldChg>
    </pc:docChg>
  </pc:docChgLst>
  <pc:docChgLst>
    <pc:chgData name="Aja Bongiorno" userId="f06bccf4-c259-48cd-b259-591b80ae2829" providerId="ADAL" clId="{33FDE104-908A-D441-BE5E-2A345BCA4D0C}"/>
    <pc:docChg chg="undo redo custSel modSld modMainMaster">
      <pc:chgData name="Aja Bongiorno" userId="f06bccf4-c259-48cd-b259-591b80ae2829" providerId="ADAL" clId="{33FDE104-908A-D441-BE5E-2A345BCA4D0C}" dt="2025-07-16T00:52:51.485" v="340" actId="27107"/>
      <pc:docMkLst>
        <pc:docMk/>
      </pc:docMkLst>
      <pc:sldChg chg="addSp delSp modSp mod">
        <pc:chgData name="Aja Bongiorno" userId="f06bccf4-c259-48cd-b259-591b80ae2829" providerId="ADAL" clId="{33FDE104-908A-D441-BE5E-2A345BCA4D0C}" dt="2025-07-16T00:47:40.699" v="294"/>
        <pc:sldMkLst>
          <pc:docMk/>
          <pc:sldMk cId="811543282" sldId="463"/>
        </pc:sldMkLst>
      </pc:sldChg>
      <pc:sldChg chg="modSp">
        <pc:chgData name="Aja Bongiorno" userId="f06bccf4-c259-48cd-b259-591b80ae2829" providerId="ADAL" clId="{33FDE104-908A-D441-BE5E-2A345BCA4D0C}" dt="2025-07-16T00:47:08.268" v="287" actId="1076"/>
        <pc:sldMkLst>
          <pc:docMk/>
          <pc:sldMk cId="2491177883" sldId="512"/>
        </pc:sldMkLst>
      </pc:sldChg>
      <pc:sldChg chg="modSp mod">
        <pc:chgData name="Aja Bongiorno" userId="f06bccf4-c259-48cd-b259-591b80ae2829" providerId="ADAL" clId="{33FDE104-908A-D441-BE5E-2A345BCA4D0C}" dt="2025-07-16T00:48:10.836" v="302" actId="20577"/>
        <pc:sldMkLst>
          <pc:docMk/>
          <pc:sldMk cId="868684786" sldId="513"/>
        </pc:sldMkLst>
      </pc:sldChg>
      <pc:sldChg chg="modSp mod">
        <pc:chgData name="Aja Bongiorno" userId="f06bccf4-c259-48cd-b259-591b80ae2829" providerId="ADAL" clId="{33FDE104-908A-D441-BE5E-2A345BCA4D0C}" dt="2025-07-16T00:48:18.720" v="305" actId="1076"/>
        <pc:sldMkLst>
          <pc:docMk/>
          <pc:sldMk cId="1259779433" sldId="514"/>
        </pc:sldMkLst>
      </pc:sldChg>
      <pc:sldChg chg="modSp mod">
        <pc:chgData name="Aja Bongiorno" userId="f06bccf4-c259-48cd-b259-591b80ae2829" providerId="ADAL" clId="{33FDE104-908A-D441-BE5E-2A345BCA4D0C}" dt="2025-07-16T00:52:51.485" v="340" actId="27107"/>
        <pc:sldMkLst>
          <pc:docMk/>
          <pc:sldMk cId="409148390" sldId="520"/>
        </pc:sldMkLst>
      </pc:sldChg>
      <pc:sldChg chg="delSp modSp mod">
        <pc:chgData name="Aja Bongiorno" userId="f06bccf4-c259-48cd-b259-591b80ae2829" providerId="ADAL" clId="{33FDE104-908A-D441-BE5E-2A345BCA4D0C}" dt="2025-07-16T00:48:13.475" v="304" actId="1076"/>
        <pc:sldMkLst>
          <pc:docMk/>
          <pc:sldMk cId="3781479621" sldId="529"/>
        </pc:sldMkLst>
      </pc:sldChg>
      <pc:sldChg chg="modSp mod">
        <pc:chgData name="Aja Bongiorno" userId="f06bccf4-c259-48cd-b259-591b80ae2829" providerId="ADAL" clId="{33FDE104-908A-D441-BE5E-2A345BCA4D0C}" dt="2025-07-16T00:48:42.873" v="307" actId="554"/>
        <pc:sldMkLst>
          <pc:docMk/>
          <pc:sldMk cId="1619506143" sldId="546"/>
        </pc:sldMkLst>
      </pc:sldChg>
      <pc:sldChg chg="addSp delSp modSp mod">
        <pc:chgData name="Aja Bongiorno" userId="f06bccf4-c259-48cd-b259-591b80ae2829" providerId="ADAL" clId="{33FDE104-908A-D441-BE5E-2A345BCA4D0C}" dt="2025-07-16T00:48:53.338" v="309"/>
        <pc:sldMkLst>
          <pc:docMk/>
          <pc:sldMk cId="2396794443" sldId="547"/>
        </pc:sldMkLst>
      </pc:sldChg>
      <pc:sldChg chg="modSp mod">
        <pc:chgData name="Aja Bongiorno" userId="f06bccf4-c259-48cd-b259-591b80ae2829" providerId="ADAL" clId="{33FDE104-908A-D441-BE5E-2A345BCA4D0C}" dt="2025-07-16T00:49:01.450" v="310" actId="1076"/>
        <pc:sldMkLst>
          <pc:docMk/>
          <pc:sldMk cId="3214162670" sldId="548"/>
        </pc:sldMkLst>
      </pc:sldChg>
      <pc:sldChg chg="addSp delSp modSp mod">
        <pc:chgData name="Aja Bongiorno" userId="f06bccf4-c259-48cd-b259-591b80ae2829" providerId="ADAL" clId="{33FDE104-908A-D441-BE5E-2A345BCA4D0C}" dt="2025-07-16T00:49:09.698" v="313" actId="478"/>
        <pc:sldMkLst>
          <pc:docMk/>
          <pc:sldMk cId="1906469562" sldId="549"/>
        </pc:sldMkLst>
      </pc:sldChg>
      <pc:sldChg chg="addSp delSp modSp mod">
        <pc:chgData name="Aja Bongiorno" userId="f06bccf4-c259-48cd-b259-591b80ae2829" providerId="ADAL" clId="{33FDE104-908A-D441-BE5E-2A345BCA4D0C}" dt="2025-07-16T00:51:25.628" v="339" actId="20577"/>
        <pc:sldMkLst>
          <pc:docMk/>
          <pc:sldMk cId="2925613067" sldId="550"/>
        </pc:sldMkLst>
      </pc:sldChg>
      <pc:sldChg chg="modSp mod">
        <pc:chgData name="Aja Bongiorno" userId="f06bccf4-c259-48cd-b259-591b80ae2829" providerId="ADAL" clId="{33FDE104-908A-D441-BE5E-2A345BCA4D0C}" dt="2025-07-16T00:50:17.284" v="330" actId="14100"/>
        <pc:sldMkLst>
          <pc:docMk/>
          <pc:sldMk cId="972080825" sldId="560"/>
        </pc:sldMkLst>
      </pc:sldChg>
      <pc:sldChg chg="addSp delSp modSp mod">
        <pc:chgData name="Aja Bongiorno" userId="f06bccf4-c259-48cd-b259-591b80ae2829" providerId="ADAL" clId="{33FDE104-908A-D441-BE5E-2A345BCA4D0C}" dt="2025-07-16T00:50:21.182" v="332"/>
        <pc:sldMkLst>
          <pc:docMk/>
          <pc:sldMk cId="2826185094" sldId="561"/>
        </pc:sldMkLst>
      </pc:sldChg>
      <pc:sldChg chg="modSp mod">
        <pc:chgData name="Aja Bongiorno" userId="f06bccf4-c259-48cd-b259-591b80ae2829" providerId="ADAL" clId="{33FDE104-908A-D441-BE5E-2A345BCA4D0C}" dt="2025-07-16T00:50:27.995" v="333" actId="1076"/>
        <pc:sldMkLst>
          <pc:docMk/>
          <pc:sldMk cId="4285327041" sldId="562"/>
        </pc:sldMkLst>
      </pc:sldChg>
      <pc:sldChg chg="addSp delSp modSp mod">
        <pc:chgData name="Aja Bongiorno" userId="f06bccf4-c259-48cd-b259-591b80ae2829" providerId="ADAL" clId="{33FDE104-908A-D441-BE5E-2A345BCA4D0C}" dt="2025-07-16T00:50:38.917" v="336" actId="478"/>
        <pc:sldMkLst>
          <pc:docMk/>
          <pc:sldMk cId="813203298" sldId="563"/>
        </pc:sldMkLst>
      </pc:sldChg>
      <pc:sldChg chg="modSp mod">
        <pc:chgData name="Aja Bongiorno" userId="f06bccf4-c259-48cd-b259-591b80ae2829" providerId="ADAL" clId="{33FDE104-908A-D441-BE5E-2A345BCA4D0C}" dt="2025-07-16T00:50:52.097" v="338" actId="207"/>
        <pc:sldMkLst>
          <pc:docMk/>
          <pc:sldMk cId="2575237860" sldId="566"/>
        </pc:sldMkLst>
      </pc:sldChg>
      <pc:sldChg chg="addSp delSp modSp mod">
        <pc:chgData name="Aja Bongiorno" userId="f06bccf4-c259-48cd-b259-591b80ae2829" providerId="ADAL" clId="{33FDE104-908A-D441-BE5E-2A345BCA4D0C}" dt="2025-07-16T00:46:10.908" v="279"/>
        <pc:sldMkLst>
          <pc:docMk/>
          <pc:sldMk cId="3738028381" sldId="574"/>
        </pc:sldMkLst>
      </pc:sldChg>
      <pc:sldChg chg="addSp delSp modSp mod">
        <pc:chgData name="Aja Bongiorno" userId="f06bccf4-c259-48cd-b259-591b80ae2829" providerId="ADAL" clId="{33FDE104-908A-D441-BE5E-2A345BCA4D0C}" dt="2025-07-16T00:46:35.499" v="281"/>
        <pc:sldMkLst>
          <pc:docMk/>
          <pc:sldMk cId="965464105" sldId="575"/>
        </pc:sldMkLst>
      </pc:sldChg>
      <pc:sldChg chg="addSp delSp modSp mod">
        <pc:chgData name="Aja Bongiorno" userId="f06bccf4-c259-48cd-b259-591b80ae2829" providerId="ADAL" clId="{33FDE104-908A-D441-BE5E-2A345BCA4D0C}" dt="2025-07-16T00:47:26.327" v="290"/>
        <pc:sldMkLst>
          <pc:docMk/>
          <pc:sldMk cId="3286048985" sldId="580"/>
        </pc:sldMkLst>
      </pc:sldChg>
      <pc:sldChg chg="addSp delSp modSp mod">
        <pc:chgData name="Aja Bongiorno" userId="f06bccf4-c259-48cd-b259-591b80ae2829" providerId="ADAL" clId="{33FDE104-908A-D441-BE5E-2A345BCA4D0C}" dt="2025-07-16T00:46:46.577" v="283"/>
        <pc:sldMkLst>
          <pc:docMk/>
          <pc:sldMk cId="1612502561" sldId="588"/>
        </pc:sldMkLst>
      </pc:sldChg>
      <pc:sldChg chg="modSp mod">
        <pc:chgData name="Aja Bongiorno" userId="f06bccf4-c259-48cd-b259-591b80ae2829" providerId="ADAL" clId="{33FDE104-908A-D441-BE5E-2A345BCA4D0C}" dt="2025-07-16T00:46:59.777" v="286" actId="20577"/>
        <pc:sldMkLst>
          <pc:docMk/>
          <pc:sldMk cId="2347007077" sldId="590"/>
        </pc:sldMkLst>
      </pc:sldChg>
      <pc:sldChg chg="modSp mod">
        <pc:chgData name="Aja Bongiorno" userId="f06bccf4-c259-48cd-b259-591b80ae2829" providerId="ADAL" clId="{33FDE104-908A-D441-BE5E-2A345BCA4D0C}" dt="2025-07-16T00:49:35.199" v="318" actId="552"/>
        <pc:sldMkLst>
          <pc:docMk/>
          <pc:sldMk cId="1519907865" sldId="592"/>
        </pc:sldMkLst>
      </pc:sldChg>
      <pc:sldMasterChg chg="modSldLayout">
        <pc:chgData name="Aja Bongiorno" userId="f06bccf4-c259-48cd-b259-591b80ae2829" providerId="ADAL" clId="{33FDE104-908A-D441-BE5E-2A345BCA4D0C}" dt="2025-07-16T00:43:46.891" v="274" actId="1076"/>
        <pc:sldMasterMkLst>
          <pc:docMk/>
          <pc:sldMasterMk cId="1034081160" sldId="2147483648"/>
        </pc:sldMasterMkLst>
        <pc:sldLayoutChg chg="addSp delSp modSp mod">
          <pc:chgData name="Aja Bongiorno" userId="f06bccf4-c259-48cd-b259-591b80ae2829" providerId="ADAL" clId="{33FDE104-908A-D441-BE5E-2A345BCA4D0C}" dt="2025-07-16T00:41:31.007" v="221"/>
          <pc:sldLayoutMkLst>
            <pc:docMk/>
            <pc:sldMasterMk cId="1034081160" sldId="2147483648"/>
            <pc:sldLayoutMk cId="1677362999" sldId="2147483672"/>
          </pc:sldLayoutMkLst>
        </pc:sldLayoutChg>
        <pc:sldLayoutChg chg="addSp delSp modSp mod">
          <pc:chgData name="Aja Bongiorno" userId="f06bccf4-c259-48cd-b259-591b80ae2829" providerId="ADAL" clId="{33FDE104-908A-D441-BE5E-2A345BCA4D0C}" dt="2025-07-16T00:41:25.753" v="217"/>
          <pc:sldLayoutMkLst>
            <pc:docMk/>
            <pc:sldMasterMk cId="1034081160" sldId="2147483648"/>
            <pc:sldLayoutMk cId="309977591" sldId="2147483691"/>
          </pc:sldLayoutMkLst>
        </pc:sldLayoutChg>
        <pc:sldLayoutChg chg="addSp delSp modSp mod">
          <pc:chgData name="Aja Bongiorno" userId="f06bccf4-c259-48cd-b259-591b80ae2829" providerId="ADAL" clId="{33FDE104-908A-D441-BE5E-2A345BCA4D0C}" dt="2025-07-16T00:40:56.931" v="193"/>
          <pc:sldLayoutMkLst>
            <pc:docMk/>
            <pc:sldMasterMk cId="1034081160" sldId="2147483648"/>
            <pc:sldLayoutMk cId="830297260" sldId="2147483692"/>
          </pc:sldLayoutMkLst>
        </pc:sldLayoutChg>
        <pc:sldLayoutChg chg="addSp delSp modSp mod">
          <pc:chgData name="Aja Bongiorno" userId="f06bccf4-c259-48cd-b259-591b80ae2829" providerId="ADAL" clId="{33FDE104-908A-D441-BE5E-2A345BCA4D0C}" dt="2025-07-16T00:40:54.790" v="191"/>
          <pc:sldLayoutMkLst>
            <pc:docMk/>
            <pc:sldMasterMk cId="1034081160" sldId="2147483648"/>
            <pc:sldLayoutMk cId="233384667" sldId="2147483693"/>
          </pc:sldLayoutMkLst>
        </pc:sldLayoutChg>
        <pc:sldLayoutChg chg="addSp delSp modSp mod">
          <pc:chgData name="Aja Bongiorno" userId="f06bccf4-c259-48cd-b259-591b80ae2829" providerId="ADAL" clId="{33FDE104-908A-D441-BE5E-2A345BCA4D0C}" dt="2025-07-16T00:40:52.731" v="189"/>
          <pc:sldLayoutMkLst>
            <pc:docMk/>
            <pc:sldMasterMk cId="1034081160" sldId="2147483648"/>
            <pc:sldLayoutMk cId="488055856" sldId="2147483694"/>
          </pc:sldLayoutMkLst>
        </pc:sldLayoutChg>
        <pc:sldLayoutChg chg="addSp delSp modSp mod">
          <pc:chgData name="Aja Bongiorno" userId="f06bccf4-c259-48cd-b259-591b80ae2829" providerId="ADAL" clId="{33FDE104-908A-D441-BE5E-2A345BCA4D0C}" dt="2025-07-16T00:41:00.952" v="195"/>
          <pc:sldLayoutMkLst>
            <pc:docMk/>
            <pc:sldMasterMk cId="1034081160" sldId="2147483648"/>
            <pc:sldLayoutMk cId="2150516506" sldId="2147483695"/>
          </pc:sldLayoutMkLst>
        </pc:sldLayoutChg>
        <pc:sldLayoutChg chg="addSp delSp modSp mod">
          <pc:chgData name="Aja Bongiorno" userId="f06bccf4-c259-48cd-b259-591b80ae2829" providerId="ADAL" clId="{33FDE104-908A-D441-BE5E-2A345BCA4D0C}" dt="2025-07-16T00:41:17.934" v="209"/>
          <pc:sldLayoutMkLst>
            <pc:docMk/>
            <pc:sldMasterMk cId="1034081160" sldId="2147483648"/>
            <pc:sldLayoutMk cId="467862288" sldId="2147483697"/>
          </pc:sldLayoutMkLst>
        </pc:sldLayoutChg>
        <pc:sldLayoutChg chg="addSp delSp modSp mod">
          <pc:chgData name="Aja Bongiorno" userId="f06bccf4-c259-48cd-b259-591b80ae2829" providerId="ADAL" clId="{33FDE104-908A-D441-BE5E-2A345BCA4D0C}" dt="2025-07-16T00:41:06.563" v="199"/>
          <pc:sldLayoutMkLst>
            <pc:docMk/>
            <pc:sldMasterMk cId="1034081160" sldId="2147483648"/>
            <pc:sldLayoutMk cId="3776126871" sldId="2147483698"/>
          </pc:sldLayoutMkLst>
        </pc:sldLayoutChg>
        <pc:sldLayoutChg chg="addSp delSp modSp mod">
          <pc:chgData name="Aja Bongiorno" userId="f06bccf4-c259-48cd-b259-591b80ae2829" providerId="ADAL" clId="{33FDE104-908A-D441-BE5E-2A345BCA4D0C}" dt="2025-07-16T00:41:15.878" v="207"/>
          <pc:sldLayoutMkLst>
            <pc:docMk/>
            <pc:sldMasterMk cId="1034081160" sldId="2147483648"/>
            <pc:sldLayoutMk cId="1166252670" sldId="2147483699"/>
          </pc:sldLayoutMkLst>
        </pc:sldLayoutChg>
        <pc:sldLayoutChg chg="addSp delSp modSp mod">
          <pc:chgData name="Aja Bongiorno" userId="f06bccf4-c259-48cd-b259-591b80ae2829" providerId="ADAL" clId="{33FDE104-908A-D441-BE5E-2A345BCA4D0C}" dt="2025-07-16T00:41:24.013" v="215"/>
          <pc:sldLayoutMkLst>
            <pc:docMk/>
            <pc:sldMasterMk cId="1034081160" sldId="2147483648"/>
            <pc:sldLayoutMk cId="1823798003" sldId="2147483700"/>
          </pc:sldLayoutMkLst>
        </pc:sldLayoutChg>
        <pc:sldLayoutChg chg="addSp delSp modSp mod">
          <pc:chgData name="Aja Bongiorno" userId="f06bccf4-c259-48cd-b259-591b80ae2829" providerId="ADAL" clId="{33FDE104-908A-D441-BE5E-2A345BCA4D0C}" dt="2025-07-16T00:41:21.915" v="213"/>
          <pc:sldLayoutMkLst>
            <pc:docMk/>
            <pc:sldMasterMk cId="1034081160" sldId="2147483648"/>
            <pc:sldLayoutMk cId="1445027470" sldId="2147483701"/>
          </pc:sldLayoutMkLst>
        </pc:sldLayoutChg>
        <pc:sldLayoutChg chg="addSp delSp modSp mod">
          <pc:chgData name="Aja Bongiorno" userId="f06bccf4-c259-48cd-b259-591b80ae2829" providerId="ADAL" clId="{33FDE104-908A-D441-BE5E-2A345BCA4D0C}" dt="2025-07-16T00:41:12.586" v="205"/>
          <pc:sldLayoutMkLst>
            <pc:docMk/>
            <pc:sldMasterMk cId="1034081160" sldId="2147483648"/>
            <pc:sldLayoutMk cId="2359364852" sldId="2147483702"/>
          </pc:sldLayoutMkLst>
        </pc:sldLayoutChg>
        <pc:sldLayoutChg chg="addSp delSp modSp mod">
          <pc:chgData name="Aja Bongiorno" userId="f06bccf4-c259-48cd-b259-591b80ae2829" providerId="ADAL" clId="{33FDE104-908A-D441-BE5E-2A345BCA4D0C}" dt="2025-07-16T00:41:10.790" v="203"/>
          <pc:sldLayoutMkLst>
            <pc:docMk/>
            <pc:sldMasterMk cId="1034081160" sldId="2147483648"/>
            <pc:sldLayoutMk cId="3616350829" sldId="2147483703"/>
          </pc:sldLayoutMkLst>
        </pc:sldLayoutChg>
        <pc:sldLayoutChg chg="addSp delSp modSp mod">
          <pc:chgData name="Aja Bongiorno" userId="f06bccf4-c259-48cd-b259-591b80ae2829" providerId="ADAL" clId="{33FDE104-908A-D441-BE5E-2A345BCA4D0C}" dt="2025-07-16T00:41:19.843" v="211"/>
          <pc:sldLayoutMkLst>
            <pc:docMk/>
            <pc:sldMasterMk cId="1034081160" sldId="2147483648"/>
            <pc:sldLayoutMk cId="2518036458" sldId="2147483704"/>
          </pc:sldLayoutMkLst>
        </pc:sldLayoutChg>
        <pc:sldLayoutChg chg="addSp delSp modSp mod">
          <pc:chgData name="Aja Bongiorno" userId="f06bccf4-c259-48cd-b259-591b80ae2829" providerId="ADAL" clId="{33FDE104-908A-D441-BE5E-2A345BCA4D0C}" dt="2025-07-16T00:41:04.453" v="197"/>
          <pc:sldLayoutMkLst>
            <pc:docMk/>
            <pc:sldMasterMk cId="1034081160" sldId="2147483648"/>
            <pc:sldLayoutMk cId="2519732212" sldId="2147483705"/>
          </pc:sldLayoutMkLst>
        </pc:sldLayoutChg>
        <pc:sldLayoutChg chg="addSp delSp modSp mod">
          <pc:chgData name="Aja Bongiorno" userId="f06bccf4-c259-48cd-b259-591b80ae2829" providerId="ADAL" clId="{33FDE104-908A-D441-BE5E-2A345BCA4D0C}" dt="2025-07-16T00:41:08.708" v="201"/>
          <pc:sldLayoutMkLst>
            <pc:docMk/>
            <pc:sldMasterMk cId="1034081160" sldId="2147483648"/>
            <pc:sldLayoutMk cId="306423689" sldId="2147483706"/>
          </pc:sldLayoutMkLst>
        </pc:sldLayoutChg>
        <pc:sldLayoutChg chg="addSp delSp modSp mod">
          <pc:chgData name="Aja Bongiorno" userId="f06bccf4-c259-48cd-b259-591b80ae2829" providerId="ADAL" clId="{33FDE104-908A-D441-BE5E-2A345BCA4D0C}" dt="2025-07-16T00:40:45.611" v="183"/>
          <pc:sldLayoutMkLst>
            <pc:docMk/>
            <pc:sldMasterMk cId="1034081160" sldId="2147483648"/>
            <pc:sldLayoutMk cId="1474003314" sldId="2147483710"/>
          </pc:sldLayoutMkLst>
        </pc:sldLayoutChg>
        <pc:sldLayoutChg chg="addSp delSp modSp mod">
          <pc:chgData name="Aja Bongiorno" userId="f06bccf4-c259-48cd-b259-591b80ae2829" providerId="ADAL" clId="{33FDE104-908A-D441-BE5E-2A345BCA4D0C}" dt="2025-07-16T00:40:42.703" v="181"/>
          <pc:sldLayoutMkLst>
            <pc:docMk/>
            <pc:sldMasterMk cId="1034081160" sldId="2147483648"/>
            <pc:sldLayoutMk cId="4220240759" sldId="2147483711"/>
          </pc:sldLayoutMkLst>
        </pc:sldLayoutChg>
        <pc:sldLayoutChg chg="addSp delSp modSp mod">
          <pc:chgData name="Aja Bongiorno" userId="f06bccf4-c259-48cd-b259-591b80ae2829" providerId="ADAL" clId="{33FDE104-908A-D441-BE5E-2A345BCA4D0C}" dt="2025-07-16T00:42:00.079" v="226"/>
          <pc:sldLayoutMkLst>
            <pc:docMk/>
            <pc:sldMasterMk cId="1034081160" sldId="2147483648"/>
            <pc:sldLayoutMk cId="1628948526" sldId="2147483712"/>
          </pc:sldLayoutMkLst>
        </pc:sldLayoutChg>
        <pc:sldLayoutChg chg="addSp delSp modSp mod">
          <pc:chgData name="Aja Bongiorno" userId="f06bccf4-c259-48cd-b259-591b80ae2829" providerId="ADAL" clId="{33FDE104-908A-D441-BE5E-2A345BCA4D0C}" dt="2025-07-16T00:40:48.159" v="185"/>
          <pc:sldLayoutMkLst>
            <pc:docMk/>
            <pc:sldMasterMk cId="1034081160" sldId="2147483648"/>
            <pc:sldLayoutMk cId="1568010790" sldId="2147483715"/>
          </pc:sldLayoutMkLst>
        </pc:sldLayoutChg>
        <pc:sldLayoutChg chg="addSp delSp modSp mod">
          <pc:chgData name="Aja Bongiorno" userId="f06bccf4-c259-48cd-b259-591b80ae2829" providerId="ADAL" clId="{33FDE104-908A-D441-BE5E-2A345BCA4D0C}" dt="2025-07-16T00:43:46.891" v="274" actId="1076"/>
          <pc:sldLayoutMkLst>
            <pc:docMk/>
            <pc:sldMasterMk cId="1034081160" sldId="2147483648"/>
            <pc:sldLayoutMk cId="2555866018" sldId="2147483716"/>
          </pc:sldLayoutMkLst>
        </pc:sldLayoutChg>
        <pc:sldLayoutChg chg="addSp delSp modSp mod">
          <pc:chgData name="Aja Bongiorno" userId="f06bccf4-c259-48cd-b259-591b80ae2829" providerId="ADAL" clId="{33FDE104-908A-D441-BE5E-2A345BCA4D0C}" dt="2025-07-16T00:41:28.884" v="219"/>
          <pc:sldLayoutMkLst>
            <pc:docMk/>
            <pc:sldMasterMk cId="1034081160" sldId="2147483648"/>
            <pc:sldLayoutMk cId="1364791615" sldId="2147483717"/>
          </pc:sldLayoutMkLst>
        </pc:sldLayoutChg>
        <pc:sldLayoutChg chg="addSp delSp modSp mod">
          <pc:chgData name="Aja Bongiorno" userId="f06bccf4-c259-48cd-b259-591b80ae2829" providerId="ADAL" clId="{33FDE104-908A-D441-BE5E-2A345BCA4D0C}" dt="2025-07-16T00:40:37.749" v="177"/>
          <pc:sldLayoutMkLst>
            <pc:docMk/>
            <pc:sldMasterMk cId="1034081160" sldId="2147483648"/>
            <pc:sldLayoutMk cId="2310646219" sldId="2147483719"/>
          </pc:sldLayoutMkLst>
        </pc:sldLayoutChg>
        <pc:sldLayoutChg chg="addSp delSp modSp mod">
          <pc:chgData name="Aja Bongiorno" userId="f06bccf4-c259-48cd-b259-591b80ae2829" providerId="ADAL" clId="{33FDE104-908A-D441-BE5E-2A345BCA4D0C}" dt="2025-07-16T00:40:35.141" v="175"/>
          <pc:sldLayoutMkLst>
            <pc:docMk/>
            <pc:sldMasterMk cId="1034081160" sldId="2147483648"/>
            <pc:sldLayoutMk cId="282501506" sldId="2147483720"/>
          </pc:sldLayoutMkLst>
        </pc:sldLayoutChg>
        <pc:sldLayoutChg chg="addSp delSp modSp mod">
          <pc:chgData name="Aja Bongiorno" userId="f06bccf4-c259-48cd-b259-591b80ae2829" providerId="ADAL" clId="{33FDE104-908A-D441-BE5E-2A345BCA4D0C}" dt="2025-07-16T00:40:32.140" v="173"/>
          <pc:sldLayoutMkLst>
            <pc:docMk/>
            <pc:sldMasterMk cId="1034081160" sldId="2147483648"/>
            <pc:sldLayoutMk cId="3663836132" sldId="2147483721"/>
          </pc:sldLayoutMkLst>
        </pc:sldLayoutChg>
        <pc:sldLayoutChg chg="addSp delSp modSp mod">
          <pc:chgData name="Aja Bongiorno" userId="f06bccf4-c259-48cd-b259-591b80ae2829" providerId="ADAL" clId="{33FDE104-908A-D441-BE5E-2A345BCA4D0C}" dt="2025-07-16T00:40:28.408" v="171"/>
          <pc:sldLayoutMkLst>
            <pc:docMk/>
            <pc:sldMasterMk cId="1034081160" sldId="2147483648"/>
            <pc:sldLayoutMk cId="2766366531" sldId="2147483722"/>
          </pc:sldLayoutMkLst>
        </pc:sldLayoutChg>
      </pc:sldMasterChg>
    </pc:docChg>
  </pc:docChgLst>
  <pc:docChgLst>
    <pc:chgData name="Charmaine Kenner" userId="525cc8d2-224e-44fd-aa57-afaebc349805" providerId="ADAL" clId="{82F00B0A-2110-47DB-AB98-7743A12A0620}"/>
    <pc:docChg chg="undo custSel addSld delSld modSld">
      <pc:chgData name="Charmaine Kenner" userId="525cc8d2-224e-44fd-aa57-afaebc349805" providerId="ADAL" clId="{82F00B0A-2110-47DB-AB98-7743A12A0620}" dt="2025-07-03T01:26:10.159" v="1486" actId="20577"/>
      <pc:docMkLst>
        <pc:docMk/>
      </pc:docMkLst>
      <pc:sldChg chg="del">
        <pc:chgData name="Charmaine Kenner" userId="525cc8d2-224e-44fd-aa57-afaebc349805" providerId="ADAL" clId="{82F00B0A-2110-47DB-AB98-7743A12A0620}" dt="2025-06-27T04:39:53.288" v="1078" actId="47"/>
        <pc:sldMkLst>
          <pc:docMk/>
          <pc:sldMk cId="568666050" sldId="473"/>
        </pc:sldMkLst>
      </pc:sldChg>
      <pc:sldChg chg="add del">
        <pc:chgData name="Charmaine Kenner" userId="525cc8d2-224e-44fd-aa57-afaebc349805" providerId="ADAL" clId="{82F00B0A-2110-47DB-AB98-7743A12A0620}" dt="2025-06-27T04:41:43.518" v="1085" actId="47"/>
        <pc:sldMkLst>
          <pc:docMk/>
          <pc:sldMk cId="121607987" sldId="474"/>
        </pc:sldMkLst>
      </pc:sldChg>
      <pc:sldChg chg="add del">
        <pc:chgData name="Charmaine Kenner" userId="525cc8d2-224e-44fd-aa57-afaebc349805" providerId="ADAL" clId="{82F00B0A-2110-47DB-AB98-7743A12A0620}" dt="2025-06-27T04:41:43.518" v="1085" actId="47"/>
        <pc:sldMkLst>
          <pc:docMk/>
          <pc:sldMk cId="880313685" sldId="475"/>
        </pc:sldMkLst>
      </pc:sldChg>
      <pc:sldChg chg="add del">
        <pc:chgData name="Charmaine Kenner" userId="525cc8d2-224e-44fd-aa57-afaebc349805" providerId="ADAL" clId="{82F00B0A-2110-47DB-AB98-7743A12A0620}" dt="2025-06-27T04:41:43.518" v="1085" actId="47"/>
        <pc:sldMkLst>
          <pc:docMk/>
          <pc:sldMk cId="3581799720" sldId="476"/>
        </pc:sldMkLst>
      </pc:sldChg>
      <pc:sldChg chg="add del">
        <pc:chgData name="Charmaine Kenner" userId="525cc8d2-224e-44fd-aa57-afaebc349805" providerId="ADAL" clId="{82F00B0A-2110-47DB-AB98-7743A12A0620}" dt="2025-06-27T04:41:43.518" v="1085" actId="47"/>
        <pc:sldMkLst>
          <pc:docMk/>
          <pc:sldMk cId="133161496" sldId="477"/>
        </pc:sldMkLst>
      </pc:sldChg>
      <pc:sldChg chg="add del">
        <pc:chgData name="Charmaine Kenner" userId="525cc8d2-224e-44fd-aa57-afaebc349805" providerId="ADAL" clId="{82F00B0A-2110-47DB-AB98-7743A12A0620}" dt="2025-06-27T04:41:43.518" v="1085" actId="47"/>
        <pc:sldMkLst>
          <pc:docMk/>
          <pc:sldMk cId="3342199426" sldId="478"/>
        </pc:sldMkLst>
      </pc:sldChg>
      <pc:sldChg chg="del">
        <pc:chgData name="Charmaine Kenner" userId="525cc8d2-224e-44fd-aa57-afaebc349805" providerId="ADAL" clId="{82F00B0A-2110-47DB-AB98-7743A12A0620}" dt="2025-06-27T04:41:47.644" v="1086" actId="47"/>
        <pc:sldMkLst>
          <pc:docMk/>
          <pc:sldMk cId="1061470866" sldId="479"/>
        </pc:sldMkLst>
      </pc:sldChg>
      <pc:sldChg chg="del">
        <pc:chgData name="Charmaine Kenner" userId="525cc8d2-224e-44fd-aa57-afaebc349805" providerId="ADAL" clId="{82F00B0A-2110-47DB-AB98-7743A12A0620}" dt="2025-06-27T04:41:54.557" v="1087" actId="47"/>
        <pc:sldMkLst>
          <pc:docMk/>
          <pc:sldMk cId="3426776120" sldId="480"/>
        </pc:sldMkLst>
      </pc:sldChg>
      <pc:sldChg chg="del">
        <pc:chgData name="Charmaine Kenner" userId="525cc8d2-224e-44fd-aa57-afaebc349805" providerId="ADAL" clId="{82F00B0A-2110-47DB-AB98-7743A12A0620}" dt="2025-06-27T04:41:54.557" v="1087" actId="47"/>
        <pc:sldMkLst>
          <pc:docMk/>
          <pc:sldMk cId="2954135154" sldId="481"/>
        </pc:sldMkLst>
      </pc:sldChg>
      <pc:sldChg chg="del">
        <pc:chgData name="Charmaine Kenner" userId="525cc8d2-224e-44fd-aa57-afaebc349805" providerId="ADAL" clId="{82F00B0A-2110-47DB-AB98-7743A12A0620}" dt="2025-06-27T04:41:54.557" v="1087" actId="47"/>
        <pc:sldMkLst>
          <pc:docMk/>
          <pc:sldMk cId="1998018280" sldId="482"/>
        </pc:sldMkLst>
      </pc:sldChg>
      <pc:sldChg chg="del">
        <pc:chgData name="Charmaine Kenner" userId="525cc8d2-224e-44fd-aa57-afaebc349805" providerId="ADAL" clId="{82F00B0A-2110-47DB-AB98-7743A12A0620}" dt="2025-06-27T04:41:58.077" v="1088" actId="47"/>
        <pc:sldMkLst>
          <pc:docMk/>
          <pc:sldMk cId="3587135087" sldId="483"/>
        </pc:sldMkLst>
      </pc:sldChg>
      <pc:sldChg chg="del">
        <pc:chgData name="Charmaine Kenner" userId="525cc8d2-224e-44fd-aa57-afaebc349805" providerId="ADAL" clId="{82F00B0A-2110-47DB-AB98-7743A12A0620}" dt="2025-06-27T04:41:58.077" v="1088" actId="47"/>
        <pc:sldMkLst>
          <pc:docMk/>
          <pc:sldMk cId="1827811589" sldId="484"/>
        </pc:sldMkLst>
      </pc:sldChg>
      <pc:sldChg chg="del">
        <pc:chgData name="Charmaine Kenner" userId="525cc8d2-224e-44fd-aa57-afaebc349805" providerId="ADAL" clId="{82F00B0A-2110-47DB-AB98-7743A12A0620}" dt="2025-06-27T04:41:58.077" v="1088" actId="47"/>
        <pc:sldMkLst>
          <pc:docMk/>
          <pc:sldMk cId="3377584655" sldId="485"/>
        </pc:sldMkLst>
      </pc:sldChg>
      <pc:sldChg chg="del">
        <pc:chgData name="Charmaine Kenner" userId="525cc8d2-224e-44fd-aa57-afaebc349805" providerId="ADAL" clId="{82F00B0A-2110-47DB-AB98-7743A12A0620}" dt="2025-06-27T04:42:10.479" v="1089" actId="47"/>
        <pc:sldMkLst>
          <pc:docMk/>
          <pc:sldMk cId="4078040901" sldId="488"/>
        </pc:sldMkLst>
      </pc:sldChg>
      <pc:sldChg chg="del">
        <pc:chgData name="Charmaine Kenner" userId="525cc8d2-224e-44fd-aa57-afaebc349805" providerId="ADAL" clId="{82F00B0A-2110-47DB-AB98-7743A12A0620}" dt="2025-06-27T04:42:10.479" v="1089" actId="47"/>
        <pc:sldMkLst>
          <pc:docMk/>
          <pc:sldMk cId="1278329242" sldId="489"/>
        </pc:sldMkLst>
      </pc:sldChg>
      <pc:sldChg chg="del">
        <pc:chgData name="Charmaine Kenner" userId="525cc8d2-224e-44fd-aa57-afaebc349805" providerId="ADAL" clId="{82F00B0A-2110-47DB-AB98-7743A12A0620}" dt="2025-06-27T04:42:10.479" v="1089" actId="47"/>
        <pc:sldMkLst>
          <pc:docMk/>
          <pc:sldMk cId="508572399" sldId="490"/>
        </pc:sldMkLst>
      </pc:sldChg>
      <pc:sldChg chg="del">
        <pc:chgData name="Charmaine Kenner" userId="525cc8d2-224e-44fd-aa57-afaebc349805" providerId="ADAL" clId="{82F00B0A-2110-47DB-AB98-7743A12A0620}" dt="2025-06-27T04:42:10.479" v="1089" actId="47"/>
        <pc:sldMkLst>
          <pc:docMk/>
          <pc:sldMk cId="1157311959" sldId="491"/>
        </pc:sldMkLst>
      </pc:sldChg>
      <pc:sldChg chg="del">
        <pc:chgData name="Charmaine Kenner" userId="525cc8d2-224e-44fd-aa57-afaebc349805" providerId="ADAL" clId="{82F00B0A-2110-47DB-AB98-7743A12A0620}" dt="2025-06-27T04:42:10.479" v="1089" actId="47"/>
        <pc:sldMkLst>
          <pc:docMk/>
          <pc:sldMk cId="258130066" sldId="492"/>
        </pc:sldMkLst>
      </pc:sldChg>
      <pc:sldChg chg="addSp modSp mod modNotesTx">
        <pc:chgData name="Charmaine Kenner" userId="525cc8d2-224e-44fd-aa57-afaebc349805" providerId="ADAL" clId="{82F00B0A-2110-47DB-AB98-7743A12A0620}" dt="2025-07-01T05:10:14.720" v="1427" actId="20577"/>
        <pc:sldMkLst>
          <pc:docMk/>
          <pc:sldMk cId="2389358011" sldId="493"/>
        </pc:sldMkLst>
      </pc:sldChg>
      <pc:sldChg chg="modSp mod modNotesTx">
        <pc:chgData name="Charmaine Kenner" userId="525cc8d2-224e-44fd-aa57-afaebc349805" providerId="ADAL" clId="{82F00B0A-2110-47DB-AB98-7743A12A0620}" dt="2025-07-01T04:43:45.380" v="1196" actId="20577"/>
        <pc:sldMkLst>
          <pc:docMk/>
          <pc:sldMk cId="1759574190" sldId="498"/>
        </pc:sldMkLst>
      </pc:sldChg>
      <pc:sldChg chg="modSp mod">
        <pc:chgData name="Charmaine Kenner" userId="525cc8d2-224e-44fd-aa57-afaebc349805" providerId="ADAL" clId="{82F00B0A-2110-47DB-AB98-7743A12A0620}" dt="2025-06-27T05:11:21.602" v="1143" actId="20577"/>
        <pc:sldMkLst>
          <pc:docMk/>
          <pc:sldMk cId="702303488" sldId="511"/>
        </pc:sldMkLst>
      </pc:sldChg>
      <pc:sldChg chg="modSp mod modNotesTx">
        <pc:chgData name="Charmaine Kenner" userId="525cc8d2-224e-44fd-aa57-afaebc349805" providerId="ADAL" clId="{82F00B0A-2110-47DB-AB98-7743A12A0620}" dt="2025-06-27T05:12:38.508" v="1160" actId="20577"/>
        <pc:sldMkLst>
          <pc:docMk/>
          <pc:sldMk cId="409148390" sldId="520"/>
        </pc:sldMkLst>
      </pc:sldChg>
      <pc:sldChg chg="del">
        <pc:chgData name="Charmaine Kenner" userId="525cc8d2-224e-44fd-aa57-afaebc349805" providerId="ADAL" clId="{82F00B0A-2110-47DB-AB98-7743A12A0620}" dt="2025-06-27T04:39:51.852" v="1077" actId="47"/>
        <pc:sldMkLst>
          <pc:docMk/>
          <pc:sldMk cId="309290176" sldId="522"/>
        </pc:sldMkLst>
      </pc:sldChg>
      <pc:sldChg chg="del">
        <pc:chgData name="Charmaine Kenner" userId="525cc8d2-224e-44fd-aa57-afaebc349805" providerId="ADAL" clId="{82F00B0A-2110-47DB-AB98-7743A12A0620}" dt="2025-06-27T04:41:47.644" v="1086" actId="47"/>
        <pc:sldMkLst>
          <pc:docMk/>
          <pc:sldMk cId="4257708072" sldId="535"/>
        </pc:sldMkLst>
      </pc:sldChg>
      <pc:sldChg chg="del">
        <pc:chgData name="Charmaine Kenner" userId="525cc8d2-224e-44fd-aa57-afaebc349805" providerId="ADAL" clId="{82F00B0A-2110-47DB-AB98-7743A12A0620}" dt="2025-06-27T04:41:47.644" v="1086" actId="47"/>
        <pc:sldMkLst>
          <pc:docMk/>
          <pc:sldMk cId="3579478361" sldId="536"/>
        </pc:sldMkLst>
      </pc:sldChg>
      <pc:sldChg chg="del">
        <pc:chgData name="Charmaine Kenner" userId="525cc8d2-224e-44fd-aa57-afaebc349805" providerId="ADAL" clId="{82F00B0A-2110-47DB-AB98-7743A12A0620}" dt="2025-06-27T04:42:10.479" v="1089" actId="47"/>
        <pc:sldMkLst>
          <pc:docMk/>
          <pc:sldMk cId="3368224486" sldId="537"/>
        </pc:sldMkLst>
      </pc:sldChg>
      <pc:sldChg chg="del">
        <pc:chgData name="Charmaine Kenner" userId="525cc8d2-224e-44fd-aa57-afaebc349805" providerId="ADAL" clId="{82F00B0A-2110-47DB-AB98-7743A12A0620}" dt="2025-06-27T04:42:10.479" v="1089" actId="47"/>
        <pc:sldMkLst>
          <pc:docMk/>
          <pc:sldMk cId="2263225265" sldId="538"/>
        </pc:sldMkLst>
      </pc:sldChg>
      <pc:sldChg chg="del">
        <pc:chgData name="Charmaine Kenner" userId="525cc8d2-224e-44fd-aa57-afaebc349805" providerId="ADAL" clId="{82F00B0A-2110-47DB-AB98-7743A12A0620}" dt="2025-06-27T04:42:10.479" v="1089" actId="47"/>
        <pc:sldMkLst>
          <pc:docMk/>
          <pc:sldMk cId="1011360839" sldId="539"/>
        </pc:sldMkLst>
      </pc:sldChg>
      <pc:sldChg chg="del">
        <pc:chgData name="Charmaine Kenner" userId="525cc8d2-224e-44fd-aa57-afaebc349805" providerId="ADAL" clId="{82F00B0A-2110-47DB-AB98-7743A12A0620}" dt="2025-06-27T04:42:10.479" v="1089" actId="47"/>
        <pc:sldMkLst>
          <pc:docMk/>
          <pc:sldMk cId="352153816" sldId="540"/>
        </pc:sldMkLst>
      </pc:sldChg>
      <pc:sldChg chg="modSp add mod modNotesTx">
        <pc:chgData name="Charmaine Kenner" userId="525cc8d2-224e-44fd-aa57-afaebc349805" providerId="ADAL" clId="{82F00B0A-2110-47DB-AB98-7743A12A0620}" dt="2025-07-03T01:26:10.159" v="1486" actId="20577"/>
        <pc:sldMkLst>
          <pc:docMk/>
          <pc:sldMk cId="1619506143" sldId="546"/>
        </pc:sldMkLst>
      </pc:sldChg>
      <pc:sldChg chg="modSp add mod modNotesTx">
        <pc:chgData name="Charmaine Kenner" userId="525cc8d2-224e-44fd-aa57-afaebc349805" providerId="ADAL" clId="{82F00B0A-2110-47DB-AB98-7743A12A0620}" dt="2025-07-01T04:44:37.406" v="1201" actId="20577"/>
        <pc:sldMkLst>
          <pc:docMk/>
          <pc:sldMk cId="2396794443" sldId="547"/>
        </pc:sldMkLst>
      </pc:sldChg>
      <pc:sldChg chg="modSp add mod modNotesTx">
        <pc:chgData name="Charmaine Kenner" userId="525cc8d2-224e-44fd-aa57-afaebc349805" providerId="ADAL" clId="{82F00B0A-2110-47DB-AB98-7743A12A0620}" dt="2025-07-01T04:45:07.839" v="1202" actId="20577"/>
        <pc:sldMkLst>
          <pc:docMk/>
          <pc:sldMk cId="3214162670" sldId="548"/>
        </pc:sldMkLst>
      </pc:sldChg>
      <pc:sldChg chg="modSp add mod modNotesTx">
        <pc:chgData name="Charmaine Kenner" userId="525cc8d2-224e-44fd-aa57-afaebc349805" providerId="ADAL" clId="{82F00B0A-2110-47DB-AB98-7743A12A0620}" dt="2025-07-01T04:46:31.570" v="1212" actId="20577"/>
        <pc:sldMkLst>
          <pc:docMk/>
          <pc:sldMk cId="1906469562" sldId="549"/>
        </pc:sldMkLst>
      </pc:sldChg>
      <pc:sldChg chg="modSp add mod modNotesTx">
        <pc:chgData name="Charmaine Kenner" userId="525cc8d2-224e-44fd-aa57-afaebc349805" providerId="ADAL" clId="{82F00B0A-2110-47DB-AB98-7743A12A0620}" dt="2025-07-01T04:46:24.867" v="1211" actId="20577"/>
        <pc:sldMkLst>
          <pc:docMk/>
          <pc:sldMk cId="2925613067" sldId="550"/>
        </pc:sldMkLst>
      </pc:sldChg>
      <pc:sldChg chg="modSp add mod modNotesTx">
        <pc:chgData name="Charmaine Kenner" userId="525cc8d2-224e-44fd-aa57-afaebc349805" providerId="ADAL" clId="{82F00B0A-2110-47DB-AB98-7743A12A0620}" dt="2025-07-01T04:46:20.228" v="1210" actId="20577"/>
        <pc:sldMkLst>
          <pc:docMk/>
          <pc:sldMk cId="868546117" sldId="551"/>
        </pc:sldMkLst>
      </pc:sldChg>
      <pc:sldChg chg="modSp add mod modNotesTx">
        <pc:chgData name="Charmaine Kenner" userId="525cc8d2-224e-44fd-aa57-afaebc349805" providerId="ADAL" clId="{82F00B0A-2110-47DB-AB98-7743A12A0620}" dt="2025-07-01T04:46:15.496" v="1209" actId="20577"/>
        <pc:sldMkLst>
          <pc:docMk/>
          <pc:sldMk cId="1257556698" sldId="552"/>
        </pc:sldMkLst>
      </pc:sldChg>
      <pc:sldChg chg="modSp add mod modNotesTx">
        <pc:chgData name="Charmaine Kenner" userId="525cc8d2-224e-44fd-aa57-afaebc349805" providerId="ADAL" clId="{82F00B0A-2110-47DB-AB98-7743A12A0620}" dt="2025-07-01T04:47:13.433" v="1213" actId="20577"/>
        <pc:sldMkLst>
          <pc:docMk/>
          <pc:sldMk cId="1065404536" sldId="553"/>
        </pc:sldMkLst>
      </pc:sldChg>
      <pc:sldChg chg="add modNotesTx">
        <pc:chgData name="Charmaine Kenner" userId="525cc8d2-224e-44fd-aa57-afaebc349805" providerId="ADAL" clId="{82F00B0A-2110-47DB-AB98-7743A12A0620}" dt="2025-06-27T03:24:23.073" v="222" actId="20577"/>
        <pc:sldMkLst>
          <pc:docMk/>
          <pc:sldMk cId="2195120625" sldId="554"/>
        </pc:sldMkLst>
      </pc:sldChg>
      <pc:sldChg chg="add modNotesTx">
        <pc:chgData name="Charmaine Kenner" userId="525cc8d2-224e-44fd-aa57-afaebc349805" providerId="ADAL" clId="{82F00B0A-2110-47DB-AB98-7743A12A0620}" dt="2025-06-27T03:25:39.151" v="231" actId="20577"/>
        <pc:sldMkLst>
          <pc:docMk/>
          <pc:sldMk cId="1205154742" sldId="555"/>
        </pc:sldMkLst>
      </pc:sldChg>
      <pc:sldChg chg="add modNotesTx">
        <pc:chgData name="Charmaine Kenner" userId="525cc8d2-224e-44fd-aa57-afaebc349805" providerId="ADAL" clId="{82F00B0A-2110-47DB-AB98-7743A12A0620}" dt="2025-06-27T03:29:08.026" v="236" actId="20577"/>
        <pc:sldMkLst>
          <pc:docMk/>
          <pc:sldMk cId="1065042868" sldId="556"/>
        </pc:sldMkLst>
      </pc:sldChg>
      <pc:sldChg chg="add modNotesTx">
        <pc:chgData name="Charmaine Kenner" userId="525cc8d2-224e-44fd-aa57-afaebc349805" providerId="ADAL" clId="{82F00B0A-2110-47DB-AB98-7743A12A0620}" dt="2025-06-27T03:32:19.069" v="244" actId="20577"/>
        <pc:sldMkLst>
          <pc:docMk/>
          <pc:sldMk cId="2063049320" sldId="557"/>
        </pc:sldMkLst>
      </pc:sldChg>
      <pc:sldChg chg="add modNotesTx">
        <pc:chgData name="Charmaine Kenner" userId="525cc8d2-224e-44fd-aa57-afaebc349805" providerId="ADAL" clId="{82F00B0A-2110-47DB-AB98-7743A12A0620}" dt="2025-06-27T03:33:15.291" v="256" actId="20577"/>
        <pc:sldMkLst>
          <pc:docMk/>
          <pc:sldMk cId="884406212" sldId="558"/>
        </pc:sldMkLst>
      </pc:sldChg>
      <pc:sldChg chg="add modNotesTx">
        <pc:chgData name="Charmaine Kenner" userId="525cc8d2-224e-44fd-aa57-afaebc349805" providerId="ADAL" clId="{82F00B0A-2110-47DB-AB98-7743A12A0620}" dt="2025-06-27T03:34:11.266" v="266" actId="113"/>
        <pc:sldMkLst>
          <pc:docMk/>
          <pc:sldMk cId="3677594662" sldId="559"/>
        </pc:sldMkLst>
      </pc:sldChg>
      <pc:sldChg chg="modSp add mod modNotesTx">
        <pc:chgData name="Charmaine Kenner" userId="525cc8d2-224e-44fd-aa57-afaebc349805" providerId="ADAL" clId="{82F00B0A-2110-47DB-AB98-7743A12A0620}" dt="2025-06-27T04:02:23.351" v="545" actId="114"/>
        <pc:sldMkLst>
          <pc:docMk/>
          <pc:sldMk cId="972080825" sldId="560"/>
        </pc:sldMkLst>
      </pc:sldChg>
      <pc:sldChg chg="modSp add mod modNotesTx">
        <pc:chgData name="Charmaine Kenner" userId="525cc8d2-224e-44fd-aa57-afaebc349805" providerId="ADAL" clId="{82F00B0A-2110-47DB-AB98-7743A12A0620}" dt="2025-06-27T04:03:10.608" v="550" actId="20577"/>
        <pc:sldMkLst>
          <pc:docMk/>
          <pc:sldMk cId="2826185094" sldId="561"/>
        </pc:sldMkLst>
      </pc:sldChg>
      <pc:sldChg chg="modSp add mod modNotesTx">
        <pc:chgData name="Charmaine Kenner" userId="525cc8d2-224e-44fd-aa57-afaebc349805" providerId="ADAL" clId="{82F00B0A-2110-47DB-AB98-7743A12A0620}" dt="2025-06-27T04:09:51.345" v="667" actId="20577"/>
        <pc:sldMkLst>
          <pc:docMk/>
          <pc:sldMk cId="4285327041" sldId="562"/>
        </pc:sldMkLst>
      </pc:sldChg>
      <pc:sldChg chg="modSp add mod modNotesTx">
        <pc:chgData name="Charmaine Kenner" userId="525cc8d2-224e-44fd-aa57-afaebc349805" providerId="ADAL" clId="{82F00B0A-2110-47DB-AB98-7743A12A0620}" dt="2025-06-27T04:23:31.120" v="880" actId="20577"/>
        <pc:sldMkLst>
          <pc:docMk/>
          <pc:sldMk cId="813203298" sldId="563"/>
        </pc:sldMkLst>
      </pc:sldChg>
      <pc:sldChg chg="add modNotesTx">
        <pc:chgData name="Charmaine Kenner" userId="525cc8d2-224e-44fd-aa57-afaebc349805" providerId="ADAL" clId="{82F00B0A-2110-47DB-AB98-7743A12A0620}" dt="2025-07-01T04:54:24.069" v="1215" actId="20577"/>
        <pc:sldMkLst>
          <pc:docMk/>
          <pc:sldMk cId="2205987333" sldId="564"/>
        </pc:sldMkLst>
      </pc:sldChg>
      <pc:sldChg chg="add modNotesTx">
        <pc:chgData name="Charmaine Kenner" userId="525cc8d2-224e-44fd-aa57-afaebc349805" providerId="ADAL" clId="{82F00B0A-2110-47DB-AB98-7743A12A0620}" dt="2025-07-01T04:57:45.140" v="1222" actId="20577"/>
        <pc:sldMkLst>
          <pc:docMk/>
          <pc:sldMk cId="253620754" sldId="565"/>
        </pc:sldMkLst>
      </pc:sldChg>
      <pc:sldChg chg="modSp add mod modNotesTx">
        <pc:chgData name="Charmaine Kenner" userId="525cc8d2-224e-44fd-aa57-afaebc349805" providerId="ADAL" clId="{82F00B0A-2110-47DB-AB98-7743A12A0620}" dt="2025-06-27T04:39:32.707" v="1075" actId="20577"/>
        <pc:sldMkLst>
          <pc:docMk/>
          <pc:sldMk cId="2575237860" sldId="566"/>
        </pc:sldMkLst>
      </pc:sldChg>
      <pc:sldChg chg="add del">
        <pc:chgData name="Charmaine Kenner" userId="525cc8d2-224e-44fd-aa57-afaebc349805" providerId="ADAL" clId="{82F00B0A-2110-47DB-AB98-7743A12A0620}" dt="2025-06-27T04:39:49.311" v="1076" actId="47"/>
        <pc:sldMkLst>
          <pc:docMk/>
          <pc:sldMk cId="868665196" sldId="567"/>
        </pc:sldMkLst>
      </pc:sldChg>
    </pc:docChg>
  </pc:docChgLst>
  <pc:docChgLst>
    <pc:chgData name="Rebecca McEwan" userId="ff810c5d-fc8a-4cb6-9b96-8b31b958f764" providerId="ADAL" clId="{79153025-ABE9-47DA-B8D9-1923361767B2}"/>
    <pc:docChg chg="undo redo custSel modSld">
      <pc:chgData name="Rebecca McEwan" userId="ff810c5d-fc8a-4cb6-9b96-8b31b958f764" providerId="ADAL" clId="{79153025-ABE9-47DA-B8D9-1923361767B2}" dt="2025-07-21T06:26:22.371" v="1846" actId="6549"/>
      <pc:docMkLst>
        <pc:docMk/>
      </pc:docMkLst>
      <pc:sldChg chg="modSp modNotesTx">
        <pc:chgData name="Rebecca McEwan" userId="ff810c5d-fc8a-4cb6-9b96-8b31b958f764" providerId="ADAL" clId="{79153025-ABE9-47DA-B8D9-1923361767B2}" dt="2025-07-21T06:26:22.371" v="1846" actId="6549"/>
        <pc:sldMkLst>
          <pc:docMk/>
          <pc:sldMk cId="2389358011" sldId="493"/>
        </pc:sldMkLst>
      </pc:sldChg>
      <pc:sldChg chg="modNotesTx">
        <pc:chgData name="Rebecca McEwan" userId="ff810c5d-fc8a-4cb6-9b96-8b31b958f764" providerId="ADAL" clId="{79153025-ABE9-47DA-B8D9-1923361767B2}" dt="2025-07-21T05:32:08.017" v="231" actId="6549"/>
        <pc:sldMkLst>
          <pc:docMk/>
          <pc:sldMk cId="1759574190" sldId="498"/>
        </pc:sldMkLst>
      </pc:sldChg>
      <pc:sldChg chg="modSp mod">
        <pc:chgData name="Rebecca McEwan" userId="ff810c5d-fc8a-4cb6-9b96-8b31b958f764" providerId="ADAL" clId="{79153025-ABE9-47DA-B8D9-1923361767B2}" dt="2025-07-21T05:30:22.934" v="174" actId="20577"/>
        <pc:sldMkLst>
          <pc:docMk/>
          <pc:sldMk cId="1259779433" sldId="514"/>
        </pc:sldMkLst>
      </pc:sldChg>
      <pc:sldChg chg="modNotesTx">
        <pc:chgData name="Rebecca McEwan" userId="ff810c5d-fc8a-4cb6-9b96-8b31b958f764" providerId="ADAL" clId="{79153025-ABE9-47DA-B8D9-1923361767B2}" dt="2025-07-21T05:08:58.082" v="148" actId="20577"/>
        <pc:sldMkLst>
          <pc:docMk/>
          <pc:sldMk cId="1971552586" sldId="515"/>
        </pc:sldMkLst>
      </pc:sldChg>
      <pc:sldChg chg="modNotesTx">
        <pc:chgData name="Rebecca McEwan" userId="ff810c5d-fc8a-4cb6-9b96-8b31b958f764" providerId="ADAL" clId="{79153025-ABE9-47DA-B8D9-1923361767B2}" dt="2025-07-21T05:05:30.969" v="17" actId="20577"/>
        <pc:sldMkLst>
          <pc:docMk/>
          <pc:sldMk cId="3781479621" sldId="529"/>
        </pc:sldMkLst>
      </pc:sldChg>
      <pc:sldChg chg="modNotesTx">
        <pc:chgData name="Rebecca McEwan" userId="ff810c5d-fc8a-4cb6-9b96-8b31b958f764" providerId="ADAL" clId="{79153025-ABE9-47DA-B8D9-1923361767B2}" dt="2025-07-21T05:33:04.612" v="258" actId="20577"/>
        <pc:sldMkLst>
          <pc:docMk/>
          <pc:sldMk cId="1619506143" sldId="546"/>
        </pc:sldMkLst>
      </pc:sldChg>
      <pc:sldChg chg="modNotesTx">
        <pc:chgData name="Rebecca McEwan" userId="ff810c5d-fc8a-4cb6-9b96-8b31b958f764" providerId="ADAL" clId="{79153025-ABE9-47DA-B8D9-1923361767B2}" dt="2025-07-21T05:32:47.274" v="240" actId="6549"/>
        <pc:sldMkLst>
          <pc:docMk/>
          <pc:sldMk cId="2396794443" sldId="547"/>
        </pc:sldMkLst>
      </pc:sldChg>
      <pc:sldChg chg="addSp delSp modSp mod">
        <pc:chgData name="Rebecca McEwan" userId="ff810c5d-fc8a-4cb6-9b96-8b31b958f764" providerId="ADAL" clId="{79153025-ABE9-47DA-B8D9-1923361767B2}" dt="2025-07-21T05:39:52.990" v="330" actId="20577"/>
        <pc:sldMkLst>
          <pc:docMk/>
          <pc:sldMk cId="3214162670" sldId="548"/>
        </pc:sldMkLst>
      </pc:sldChg>
      <pc:sldChg chg="addSp delSp modSp mod">
        <pc:chgData name="Rebecca McEwan" userId="ff810c5d-fc8a-4cb6-9b96-8b31b958f764" providerId="ADAL" clId="{79153025-ABE9-47DA-B8D9-1923361767B2}" dt="2025-07-21T05:39:45.034" v="319"/>
        <pc:sldMkLst>
          <pc:docMk/>
          <pc:sldMk cId="1906469562" sldId="549"/>
        </pc:sldMkLst>
      </pc:sldChg>
      <pc:sldChg chg="addSp delSp modSp mod modNotesTx">
        <pc:chgData name="Rebecca McEwan" userId="ff810c5d-fc8a-4cb6-9b96-8b31b958f764" providerId="ADAL" clId="{79153025-ABE9-47DA-B8D9-1923361767B2}" dt="2025-07-21T05:39:38.261" v="317" actId="6549"/>
        <pc:sldMkLst>
          <pc:docMk/>
          <pc:sldMk cId="2925613067" sldId="550"/>
        </pc:sldMkLst>
      </pc:sldChg>
      <pc:sldChg chg="addSp delSp modSp mod">
        <pc:chgData name="Rebecca McEwan" userId="ff810c5d-fc8a-4cb6-9b96-8b31b958f764" providerId="ADAL" clId="{79153025-ABE9-47DA-B8D9-1923361767B2}" dt="2025-07-21T05:37:41.316" v="304" actId="6549"/>
        <pc:sldMkLst>
          <pc:docMk/>
          <pc:sldMk cId="868546117" sldId="551"/>
        </pc:sldMkLst>
      </pc:sldChg>
      <pc:sldChg chg="addSp delSp modSp mod modNotesTx">
        <pc:chgData name="Rebecca McEwan" userId="ff810c5d-fc8a-4cb6-9b96-8b31b958f764" providerId="ADAL" clId="{79153025-ABE9-47DA-B8D9-1923361767B2}" dt="2025-07-21T05:38:10.763" v="308" actId="20577"/>
        <pc:sldMkLst>
          <pc:docMk/>
          <pc:sldMk cId="1257556698" sldId="552"/>
        </pc:sldMkLst>
      </pc:sldChg>
      <pc:sldChg chg="addSp delSp modSp mod modCm modNotesTx">
        <pc:chgData name="Rebecca McEwan" userId="ff810c5d-fc8a-4cb6-9b96-8b31b958f764" providerId="ADAL" clId="{79153025-ABE9-47DA-B8D9-1923361767B2}" dt="2025-07-21T05:45:36.911" v="439" actId="20577"/>
        <pc:sldMkLst>
          <pc:docMk/>
          <pc:sldMk cId="1065042868" sldId="556"/>
        </pc:sldMkLst>
        <pc:extLst>
          <p:ext xmlns:p="http://schemas.openxmlformats.org/presentationml/2006/main" uri="{D6D511B9-2390-475A-947B-AFAB55BFBCF1}">
            <pc226:cmChg xmlns:pc226="http://schemas.microsoft.com/office/powerpoint/2022/06/main/command" chg="mod">
              <pc226:chgData name="Rebecca McEwan" userId="ff810c5d-fc8a-4cb6-9b96-8b31b958f764" providerId="ADAL" clId="{79153025-ABE9-47DA-B8D9-1923361767B2}" dt="2025-07-21T05:45:15.979" v="423" actId="478"/>
              <pc2:cmMkLst xmlns:pc2="http://schemas.microsoft.com/office/powerpoint/2019/9/main/command">
                <pc:docMk/>
                <pc:sldMk cId="1065042868" sldId="556"/>
                <pc2:cmMk id="{D9DF7487-6C67-4E6C-90EB-72B20F1135E9}"/>
              </pc2:cmMkLst>
            </pc226:cmChg>
          </p:ext>
        </pc:extLst>
      </pc:sldChg>
      <pc:sldChg chg="addSp delSp modSp mod modNotesTx">
        <pc:chgData name="Rebecca McEwan" userId="ff810c5d-fc8a-4cb6-9b96-8b31b958f764" providerId="ADAL" clId="{79153025-ABE9-47DA-B8D9-1923361767B2}" dt="2025-07-21T05:48:00.989" v="461" actId="20577"/>
        <pc:sldMkLst>
          <pc:docMk/>
          <pc:sldMk cId="3677594662" sldId="559"/>
        </pc:sldMkLst>
      </pc:sldChg>
      <pc:sldChg chg="modNotesTx">
        <pc:chgData name="Rebecca McEwan" userId="ff810c5d-fc8a-4cb6-9b96-8b31b958f764" providerId="ADAL" clId="{79153025-ABE9-47DA-B8D9-1923361767B2}" dt="2025-07-21T06:01:02.545" v="1237" actId="20577"/>
        <pc:sldMkLst>
          <pc:docMk/>
          <pc:sldMk cId="972080825" sldId="560"/>
        </pc:sldMkLst>
      </pc:sldChg>
      <pc:sldChg chg="modNotesTx">
        <pc:chgData name="Rebecca McEwan" userId="ff810c5d-fc8a-4cb6-9b96-8b31b958f764" providerId="ADAL" clId="{79153025-ABE9-47DA-B8D9-1923361767B2}" dt="2025-07-21T06:01:38.817" v="1253" actId="6549"/>
        <pc:sldMkLst>
          <pc:docMk/>
          <pc:sldMk cId="2826185094" sldId="561"/>
        </pc:sldMkLst>
      </pc:sldChg>
      <pc:sldChg chg="addSp delSp modSp mod modNotesTx">
        <pc:chgData name="Rebecca McEwan" userId="ff810c5d-fc8a-4cb6-9b96-8b31b958f764" providerId="ADAL" clId="{79153025-ABE9-47DA-B8D9-1923361767B2}" dt="2025-07-21T06:19:47.487" v="1636" actId="20577"/>
        <pc:sldMkLst>
          <pc:docMk/>
          <pc:sldMk cId="4285327041" sldId="562"/>
        </pc:sldMkLst>
      </pc:sldChg>
      <pc:sldChg chg="addSp delSp modSp mod modCm modNotesTx">
        <pc:chgData name="Rebecca McEwan" userId="ff810c5d-fc8a-4cb6-9b96-8b31b958f764" providerId="ADAL" clId="{79153025-ABE9-47DA-B8D9-1923361767B2}" dt="2025-07-21T06:20:47.961" v="1714" actId="20577"/>
        <pc:sldMkLst>
          <pc:docMk/>
          <pc:sldMk cId="813203298" sldId="563"/>
        </pc:sldMkLst>
        <pc:extLst>
          <p:ext xmlns:p="http://schemas.openxmlformats.org/presentationml/2006/main" uri="{D6D511B9-2390-475A-947B-AFAB55BFBCF1}">
            <pc226:cmChg xmlns:pc226="http://schemas.microsoft.com/office/powerpoint/2022/06/main/command" chg="mod">
              <pc226:chgData name="Rebecca McEwan" userId="ff810c5d-fc8a-4cb6-9b96-8b31b958f764" providerId="ADAL" clId="{79153025-ABE9-47DA-B8D9-1923361767B2}" dt="2025-07-21T06:19:09.938" v="1617" actId="6549"/>
              <pc2:cmMkLst xmlns:pc2="http://schemas.microsoft.com/office/powerpoint/2019/9/main/command">
                <pc:docMk/>
                <pc:sldMk cId="813203298" sldId="563"/>
                <pc2:cmMk id="{1E67B3DE-9B6C-4096-9409-3C7B983701C3}"/>
              </pc2:cmMkLst>
            </pc226:cmChg>
          </p:ext>
        </pc:extLst>
      </pc:sldChg>
      <pc:sldChg chg="modNotesTx">
        <pc:chgData name="Rebecca McEwan" userId="ff810c5d-fc8a-4cb6-9b96-8b31b958f764" providerId="ADAL" clId="{79153025-ABE9-47DA-B8D9-1923361767B2}" dt="2025-07-21T06:21:11.768" v="1718" actId="20577"/>
        <pc:sldMkLst>
          <pc:docMk/>
          <pc:sldMk cId="2205987333" sldId="564"/>
        </pc:sldMkLst>
      </pc:sldChg>
      <pc:sldChg chg="modNotesTx">
        <pc:chgData name="Rebecca McEwan" userId="ff810c5d-fc8a-4cb6-9b96-8b31b958f764" providerId="ADAL" clId="{79153025-ABE9-47DA-B8D9-1923361767B2}" dt="2025-07-21T06:22:57.626" v="1766" actId="20577"/>
        <pc:sldMkLst>
          <pc:docMk/>
          <pc:sldMk cId="253620754" sldId="565"/>
        </pc:sldMkLst>
      </pc:sldChg>
      <pc:sldChg chg="modSp mod">
        <pc:chgData name="Rebecca McEwan" userId="ff810c5d-fc8a-4cb6-9b96-8b31b958f764" providerId="ADAL" clId="{79153025-ABE9-47DA-B8D9-1923361767B2}" dt="2025-07-21T06:23:07.589" v="1768" actId="20577"/>
        <pc:sldMkLst>
          <pc:docMk/>
          <pc:sldMk cId="2575237860" sldId="566"/>
        </pc:sldMkLst>
      </pc:sldChg>
      <pc:sldChg chg="modNotesTx">
        <pc:chgData name="Rebecca McEwan" userId="ff810c5d-fc8a-4cb6-9b96-8b31b958f764" providerId="ADAL" clId="{79153025-ABE9-47DA-B8D9-1923361767B2}" dt="2025-07-21T04:58:55.910" v="14" actId="113"/>
        <pc:sldMkLst>
          <pc:docMk/>
          <pc:sldMk cId="965464105" sldId="575"/>
        </pc:sldMkLst>
      </pc:sldChg>
      <pc:sldChg chg="modNotesTx">
        <pc:chgData name="Rebecca McEwan" userId="ff810c5d-fc8a-4cb6-9b96-8b31b958f764" providerId="ADAL" clId="{79153025-ABE9-47DA-B8D9-1923361767B2}" dt="2025-07-21T05:00:32.536" v="16" actId="20577"/>
        <pc:sldMkLst>
          <pc:docMk/>
          <pc:sldMk cId="3330237926" sldId="589"/>
        </pc:sldMkLst>
      </pc:sldChg>
      <pc:sldChg chg="modNotesTx">
        <pc:chgData name="Rebecca McEwan" userId="ff810c5d-fc8a-4cb6-9b96-8b31b958f764" providerId="ADAL" clId="{79153025-ABE9-47DA-B8D9-1923361767B2}" dt="2025-07-21T04:58:23.587" v="8" actId="20577"/>
        <pc:sldMkLst>
          <pc:docMk/>
          <pc:sldMk cId="2347007077" sldId="590"/>
        </pc:sldMkLst>
      </pc:sldChg>
      <pc:sldChg chg="addSp delSp modSp mod">
        <pc:chgData name="Rebecca McEwan" userId="ff810c5d-fc8a-4cb6-9b96-8b31b958f764" providerId="ADAL" clId="{79153025-ABE9-47DA-B8D9-1923361767B2}" dt="2025-07-21T05:38:56.061" v="312" actId="6549"/>
        <pc:sldMkLst>
          <pc:docMk/>
          <pc:sldMk cId="677275990" sldId="591"/>
        </pc:sldMkLst>
      </pc:sldChg>
      <pc:sldChg chg="modSp mod modNotesTx">
        <pc:chgData name="Rebecca McEwan" userId="ff810c5d-fc8a-4cb6-9b96-8b31b958f764" providerId="ADAL" clId="{79153025-ABE9-47DA-B8D9-1923361767B2}" dt="2025-07-21T05:40:29.152" v="373" actId="20577"/>
        <pc:sldMkLst>
          <pc:docMk/>
          <pc:sldMk cId="1519907865" sldId="592"/>
        </pc:sldMkLst>
      </pc:sldChg>
      <pc:sldChg chg="modSp mod modNotesTx">
        <pc:chgData name="Rebecca McEwan" userId="ff810c5d-fc8a-4cb6-9b96-8b31b958f764" providerId="ADAL" clId="{79153025-ABE9-47DA-B8D9-1923361767B2}" dt="2025-07-21T05:41:26.090" v="406" actId="6549"/>
        <pc:sldMkLst>
          <pc:docMk/>
          <pc:sldMk cId="1706642439" sldId="593"/>
        </pc:sldMkLst>
      </pc:sldChg>
    </pc:docChg>
  </pc:docChgLst>
  <pc:docChgLst>
    <pc:chgData name="Rebecca McEwan" userId="ff810c5d-fc8a-4cb6-9b96-8b31b958f764" providerId="ADAL" clId="{7BFF1FFC-6E28-40AE-831E-305F333100B1}"/>
    <pc:docChg chg="modSld">
      <pc:chgData name="Rebecca McEwan" userId="ff810c5d-fc8a-4cb6-9b96-8b31b958f764" providerId="ADAL" clId="{7BFF1FFC-6E28-40AE-831E-305F333100B1}" dt="2025-09-23T05:28:20.635" v="2" actId="6549"/>
      <pc:docMkLst>
        <pc:docMk/>
      </pc:docMkLst>
      <pc:sldChg chg="modNotesTx">
        <pc:chgData name="Rebecca McEwan" userId="ff810c5d-fc8a-4cb6-9b96-8b31b958f764" providerId="ADAL" clId="{7BFF1FFC-6E28-40AE-831E-305F333100B1}" dt="2025-09-23T05:28:20.635" v="2" actId="6549"/>
        <pc:sldMkLst>
          <pc:docMk/>
          <pc:sldMk cId="965464105" sldId="575"/>
        </pc:sldMkLst>
      </pc:sldChg>
    </pc:docChg>
  </pc:docChgLst>
  <pc:docChgLst>
    <pc:chgData name="Kerrie Shanahan" userId="ae473d9f-76e9-476f-892f-2674ea963afc" providerId="ADAL" clId="{73A76C70-269B-4734-B229-89D1570F7DEA}"/>
    <pc:docChg chg="undo custSel addSld delSld modSld sldOrd modMainMaster">
      <pc:chgData name="Kerrie Shanahan" userId="ae473d9f-76e9-476f-892f-2674ea963afc" providerId="ADAL" clId="{73A76C70-269B-4734-B229-89D1570F7DEA}" dt="2025-08-26T03:43:55.352" v="615" actId="20577"/>
      <pc:docMkLst>
        <pc:docMk/>
      </pc:docMkLst>
      <pc:sldChg chg="addSp modSp">
        <pc:chgData name="Kerrie Shanahan" userId="ae473d9f-76e9-476f-892f-2674ea963afc" providerId="ADAL" clId="{73A76C70-269B-4734-B229-89D1570F7DEA}" dt="2025-08-26T02:38:18.708" v="496" actId="255"/>
        <pc:sldMkLst>
          <pc:docMk/>
          <pc:sldMk cId="811543282" sldId="463"/>
        </pc:sldMkLst>
      </pc:sldChg>
      <pc:sldChg chg="modSp">
        <pc:chgData name="Kerrie Shanahan" userId="ae473d9f-76e9-476f-892f-2674ea963afc" providerId="ADAL" clId="{73A76C70-269B-4734-B229-89D1570F7DEA}" dt="2025-08-26T02:39:42.700" v="575" actId="20577"/>
        <pc:sldMkLst>
          <pc:docMk/>
          <pc:sldMk cId="2389358011" sldId="493"/>
        </pc:sldMkLst>
      </pc:sldChg>
      <pc:sldChg chg="modSp">
        <pc:chgData name="Kerrie Shanahan" userId="ae473d9f-76e9-476f-892f-2674ea963afc" providerId="ADAL" clId="{73A76C70-269B-4734-B229-89D1570F7DEA}" dt="2025-08-26T02:39:45.573" v="577" actId="20577"/>
        <pc:sldMkLst>
          <pc:docMk/>
          <pc:sldMk cId="824124811" sldId="494"/>
        </pc:sldMkLst>
      </pc:sldChg>
      <pc:sldChg chg="modSp">
        <pc:chgData name="Kerrie Shanahan" userId="ae473d9f-76e9-476f-892f-2674ea963afc" providerId="ADAL" clId="{73A76C70-269B-4734-B229-89D1570F7DEA}" dt="2025-08-26T02:38:37.041" v="511" actId="20577"/>
        <pc:sldMkLst>
          <pc:docMk/>
          <pc:sldMk cId="1759574190" sldId="498"/>
        </pc:sldMkLst>
      </pc:sldChg>
      <pc:sldChg chg="modSp">
        <pc:chgData name="Kerrie Shanahan" userId="ae473d9f-76e9-476f-892f-2674ea963afc" providerId="ADAL" clId="{73A76C70-269B-4734-B229-89D1570F7DEA}" dt="2025-08-26T02:39:48.315" v="579" actId="20577"/>
        <pc:sldMkLst>
          <pc:docMk/>
          <pc:sldMk cId="1583021152" sldId="499"/>
        </pc:sldMkLst>
      </pc:sldChg>
      <pc:sldChg chg="modSp">
        <pc:chgData name="Kerrie Shanahan" userId="ae473d9f-76e9-476f-892f-2674ea963afc" providerId="ADAL" clId="{73A76C70-269B-4734-B229-89D1570F7DEA}" dt="2025-08-26T02:37:53.487" v="470" actId="20577"/>
        <pc:sldMkLst>
          <pc:docMk/>
          <pc:sldMk cId="2491177883" sldId="512"/>
        </pc:sldMkLst>
      </pc:sldChg>
      <pc:sldChg chg="modSp">
        <pc:chgData name="Kerrie Shanahan" userId="ae473d9f-76e9-476f-892f-2674ea963afc" providerId="ADAL" clId="{73A76C70-269B-4734-B229-89D1570F7DEA}" dt="2025-08-26T02:38:27.177" v="503" actId="20577"/>
        <pc:sldMkLst>
          <pc:docMk/>
          <pc:sldMk cId="868684786" sldId="513"/>
        </pc:sldMkLst>
      </pc:sldChg>
      <pc:sldChg chg="modSp mod">
        <pc:chgData name="Kerrie Shanahan" userId="ae473d9f-76e9-476f-892f-2674ea963afc" providerId="ADAL" clId="{73A76C70-269B-4734-B229-89D1570F7DEA}" dt="2025-08-26T02:38:30.118" v="505" actId="20577"/>
        <pc:sldMkLst>
          <pc:docMk/>
          <pc:sldMk cId="1259779433" sldId="514"/>
        </pc:sldMkLst>
      </pc:sldChg>
      <pc:sldChg chg="modSp">
        <pc:chgData name="Kerrie Shanahan" userId="ae473d9f-76e9-476f-892f-2674ea963afc" providerId="ADAL" clId="{73A76C70-269B-4734-B229-89D1570F7DEA}" dt="2025-08-26T02:38:32.635" v="507" actId="20577"/>
        <pc:sldMkLst>
          <pc:docMk/>
          <pc:sldMk cId="1971552586" sldId="515"/>
        </pc:sldMkLst>
      </pc:sldChg>
      <pc:sldChg chg="modSp">
        <pc:chgData name="Kerrie Shanahan" userId="ae473d9f-76e9-476f-892f-2674ea963afc" providerId="ADAL" clId="{73A76C70-269B-4734-B229-89D1570F7DEA}" dt="2025-08-26T02:38:34.962" v="509" actId="20577"/>
        <pc:sldMkLst>
          <pc:docMk/>
          <pc:sldMk cId="3791891907" sldId="516"/>
        </pc:sldMkLst>
      </pc:sldChg>
      <pc:sldChg chg="modSp mod modNotesTx">
        <pc:chgData name="Kerrie Shanahan" userId="ae473d9f-76e9-476f-892f-2674ea963afc" providerId="ADAL" clId="{73A76C70-269B-4734-B229-89D1570F7DEA}" dt="2025-08-26T03:43:55.352" v="615" actId="20577"/>
        <pc:sldMkLst>
          <pc:docMk/>
          <pc:sldMk cId="409148390" sldId="520"/>
        </pc:sldMkLst>
      </pc:sldChg>
      <pc:sldChg chg="addSp delSp modSp mod modNotesTx">
        <pc:chgData name="Kerrie Shanahan" userId="ae473d9f-76e9-476f-892f-2674ea963afc" providerId="ADAL" clId="{73A76C70-269B-4734-B229-89D1570F7DEA}" dt="2025-08-26T02:38:21.908" v="499" actId="20577"/>
        <pc:sldMkLst>
          <pc:docMk/>
          <pc:sldMk cId="2703624644" sldId="528"/>
        </pc:sldMkLst>
      </pc:sldChg>
      <pc:sldChg chg="addSp delSp modSp mod modNotesTx">
        <pc:chgData name="Kerrie Shanahan" userId="ae473d9f-76e9-476f-892f-2674ea963afc" providerId="ADAL" clId="{73A76C70-269B-4734-B229-89D1570F7DEA}" dt="2025-08-26T02:38:24.399" v="501" actId="20577"/>
        <pc:sldMkLst>
          <pc:docMk/>
          <pc:sldMk cId="3781479621" sldId="529"/>
        </pc:sldMkLst>
      </pc:sldChg>
      <pc:sldChg chg="modSp add del mod">
        <pc:chgData name="Kerrie Shanahan" userId="ae473d9f-76e9-476f-892f-2674ea963afc" providerId="ADAL" clId="{73A76C70-269B-4734-B229-89D1570F7DEA}" dt="2025-08-25T06:04:07.206" v="345" actId="20577"/>
        <pc:sldMkLst>
          <pc:docMk/>
          <pc:sldMk cId="1318409677" sldId="541"/>
        </pc:sldMkLst>
      </pc:sldChg>
      <pc:sldChg chg="modSp">
        <pc:chgData name="Kerrie Shanahan" userId="ae473d9f-76e9-476f-892f-2674ea963afc" providerId="ADAL" clId="{73A76C70-269B-4734-B229-89D1570F7DEA}" dt="2025-08-26T02:38:39.198" v="513" actId="20577"/>
        <pc:sldMkLst>
          <pc:docMk/>
          <pc:sldMk cId="1619506143" sldId="546"/>
        </pc:sldMkLst>
      </pc:sldChg>
      <pc:sldChg chg="modSp mod modClrScheme chgLayout">
        <pc:chgData name="Kerrie Shanahan" userId="ae473d9f-76e9-476f-892f-2674ea963afc" providerId="ADAL" clId="{73A76C70-269B-4734-B229-89D1570F7DEA}" dt="2025-08-26T02:38:41.424" v="515" actId="20577"/>
        <pc:sldMkLst>
          <pc:docMk/>
          <pc:sldMk cId="2396794443" sldId="547"/>
        </pc:sldMkLst>
      </pc:sldChg>
      <pc:sldChg chg="modSp">
        <pc:chgData name="Kerrie Shanahan" userId="ae473d9f-76e9-476f-892f-2674ea963afc" providerId="ADAL" clId="{73A76C70-269B-4734-B229-89D1570F7DEA}" dt="2025-08-26T02:38:44.606" v="519" actId="20577"/>
        <pc:sldMkLst>
          <pc:docMk/>
          <pc:sldMk cId="3214162670" sldId="548"/>
        </pc:sldMkLst>
      </pc:sldChg>
      <pc:sldChg chg="modSp">
        <pc:chgData name="Kerrie Shanahan" userId="ae473d9f-76e9-476f-892f-2674ea963afc" providerId="ADAL" clId="{73A76C70-269B-4734-B229-89D1570F7DEA}" dt="2025-08-26T02:38:47.309" v="521" actId="20577"/>
        <pc:sldMkLst>
          <pc:docMk/>
          <pc:sldMk cId="1906469562" sldId="549"/>
        </pc:sldMkLst>
      </pc:sldChg>
      <pc:sldChg chg="modSp">
        <pc:chgData name="Kerrie Shanahan" userId="ae473d9f-76e9-476f-892f-2674ea963afc" providerId="ADAL" clId="{73A76C70-269B-4734-B229-89D1570F7DEA}" dt="2025-08-26T02:38:49.835" v="523" actId="20577"/>
        <pc:sldMkLst>
          <pc:docMk/>
          <pc:sldMk cId="2925613067" sldId="550"/>
        </pc:sldMkLst>
      </pc:sldChg>
      <pc:sldChg chg="modSp">
        <pc:chgData name="Kerrie Shanahan" userId="ae473d9f-76e9-476f-892f-2674ea963afc" providerId="ADAL" clId="{73A76C70-269B-4734-B229-89D1570F7DEA}" dt="2025-08-26T02:38:54.141" v="527" actId="20577"/>
        <pc:sldMkLst>
          <pc:docMk/>
          <pc:sldMk cId="868546117" sldId="551"/>
        </pc:sldMkLst>
      </pc:sldChg>
      <pc:sldChg chg="modSp">
        <pc:chgData name="Kerrie Shanahan" userId="ae473d9f-76e9-476f-892f-2674ea963afc" providerId="ADAL" clId="{73A76C70-269B-4734-B229-89D1570F7DEA}" dt="2025-08-26T02:38:56.874" v="529" actId="20577"/>
        <pc:sldMkLst>
          <pc:docMk/>
          <pc:sldMk cId="1257556698" sldId="552"/>
        </pc:sldMkLst>
      </pc:sldChg>
      <pc:sldChg chg="modSp">
        <pc:chgData name="Kerrie Shanahan" userId="ae473d9f-76e9-476f-892f-2674ea963afc" providerId="ADAL" clId="{73A76C70-269B-4734-B229-89D1570F7DEA}" dt="2025-08-26T02:39:02.428" v="533" actId="20577"/>
        <pc:sldMkLst>
          <pc:docMk/>
          <pc:sldMk cId="2195120625" sldId="554"/>
        </pc:sldMkLst>
      </pc:sldChg>
      <pc:sldChg chg="modSp">
        <pc:chgData name="Kerrie Shanahan" userId="ae473d9f-76e9-476f-892f-2674ea963afc" providerId="ADAL" clId="{73A76C70-269B-4734-B229-89D1570F7DEA}" dt="2025-08-26T02:39:05.844" v="537" actId="20577"/>
        <pc:sldMkLst>
          <pc:docMk/>
          <pc:sldMk cId="1205154742" sldId="555"/>
        </pc:sldMkLst>
      </pc:sldChg>
      <pc:sldChg chg="modSp">
        <pc:chgData name="Kerrie Shanahan" userId="ae473d9f-76e9-476f-892f-2674ea963afc" providerId="ADAL" clId="{73A76C70-269B-4734-B229-89D1570F7DEA}" dt="2025-08-26T02:39:08.957" v="541" actId="20577"/>
        <pc:sldMkLst>
          <pc:docMk/>
          <pc:sldMk cId="1065042868" sldId="556"/>
        </pc:sldMkLst>
      </pc:sldChg>
      <pc:sldChg chg="modSp">
        <pc:chgData name="Kerrie Shanahan" userId="ae473d9f-76e9-476f-892f-2674ea963afc" providerId="ADAL" clId="{73A76C70-269B-4734-B229-89D1570F7DEA}" dt="2025-08-26T02:39:12.560" v="543" actId="20577"/>
        <pc:sldMkLst>
          <pc:docMk/>
          <pc:sldMk cId="2063049320" sldId="557"/>
        </pc:sldMkLst>
      </pc:sldChg>
      <pc:sldChg chg="modSp">
        <pc:chgData name="Kerrie Shanahan" userId="ae473d9f-76e9-476f-892f-2674ea963afc" providerId="ADAL" clId="{73A76C70-269B-4734-B229-89D1570F7DEA}" dt="2025-08-26T02:39:15.480" v="545" actId="20577"/>
        <pc:sldMkLst>
          <pc:docMk/>
          <pc:sldMk cId="884406212" sldId="558"/>
        </pc:sldMkLst>
      </pc:sldChg>
      <pc:sldChg chg="modSp">
        <pc:chgData name="Kerrie Shanahan" userId="ae473d9f-76e9-476f-892f-2674ea963afc" providerId="ADAL" clId="{73A76C70-269B-4734-B229-89D1570F7DEA}" dt="2025-08-26T02:39:17.668" v="547" actId="20577"/>
        <pc:sldMkLst>
          <pc:docMk/>
          <pc:sldMk cId="3677594662" sldId="559"/>
        </pc:sldMkLst>
      </pc:sldChg>
      <pc:sldChg chg="modSp modNotesTx">
        <pc:chgData name="Kerrie Shanahan" userId="ae473d9f-76e9-476f-892f-2674ea963afc" providerId="ADAL" clId="{73A76C70-269B-4734-B229-89D1570F7DEA}" dt="2025-08-26T02:39:21.805" v="549" actId="20577"/>
        <pc:sldMkLst>
          <pc:docMk/>
          <pc:sldMk cId="972080825" sldId="560"/>
        </pc:sldMkLst>
      </pc:sldChg>
      <pc:sldChg chg="modSp">
        <pc:chgData name="Kerrie Shanahan" userId="ae473d9f-76e9-476f-892f-2674ea963afc" providerId="ADAL" clId="{73A76C70-269B-4734-B229-89D1570F7DEA}" dt="2025-08-26T02:39:24.417" v="551" actId="20577"/>
        <pc:sldMkLst>
          <pc:docMk/>
          <pc:sldMk cId="2826185094" sldId="561"/>
        </pc:sldMkLst>
      </pc:sldChg>
      <pc:sldChg chg="modSp modNotesTx">
        <pc:chgData name="Kerrie Shanahan" userId="ae473d9f-76e9-476f-892f-2674ea963afc" providerId="ADAL" clId="{73A76C70-269B-4734-B229-89D1570F7DEA}" dt="2025-08-26T02:39:26.609" v="553" actId="20577"/>
        <pc:sldMkLst>
          <pc:docMk/>
          <pc:sldMk cId="4285327041" sldId="562"/>
        </pc:sldMkLst>
      </pc:sldChg>
      <pc:sldChg chg="modSp mod">
        <pc:chgData name="Kerrie Shanahan" userId="ae473d9f-76e9-476f-892f-2674ea963afc" providerId="ADAL" clId="{73A76C70-269B-4734-B229-89D1570F7DEA}" dt="2025-08-26T02:39:31.342" v="561" actId="20577"/>
        <pc:sldMkLst>
          <pc:docMk/>
          <pc:sldMk cId="813203298" sldId="563"/>
        </pc:sldMkLst>
      </pc:sldChg>
      <pc:sldChg chg="modSp">
        <pc:chgData name="Kerrie Shanahan" userId="ae473d9f-76e9-476f-892f-2674ea963afc" providerId="ADAL" clId="{73A76C70-269B-4734-B229-89D1570F7DEA}" dt="2025-08-26T02:39:33.751" v="565" actId="20577"/>
        <pc:sldMkLst>
          <pc:docMk/>
          <pc:sldMk cId="2205987333" sldId="564"/>
        </pc:sldMkLst>
      </pc:sldChg>
      <pc:sldChg chg="modSp">
        <pc:chgData name="Kerrie Shanahan" userId="ae473d9f-76e9-476f-892f-2674ea963afc" providerId="ADAL" clId="{73A76C70-269B-4734-B229-89D1570F7DEA}" dt="2025-08-26T02:39:36.390" v="569" actId="20577"/>
        <pc:sldMkLst>
          <pc:docMk/>
          <pc:sldMk cId="253620754" sldId="565"/>
        </pc:sldMkLst>
      </pc:sldChg>
      <pc:sldChg chg="modSp mod modNotesTx">
        <pc:chgData name="Kerrie Shanahan" userId="ae473d9f-76e9-476f-892f-2674ea963afc" providerId="ADAL" clId="{73A76C70-269B-4734-B229-89D1570F7DEA}" dt="2025-08-26T02:39:40.159" v="573" actId="20577"/>
        <pc:sldMkLst>
          <pc:docMk/>
          <pc:sldMk cId="2575237860" sldId="566"/>
        </pc:sldMkLst>
      </pc:sldChg>
      <pc:sldChg chg="modSp modNotesTx">
        <pc:chgData name="Kerrie Shanahan" userId="ae473d9f-76e9-476f-892f-2674ea963afc" providerId="ADAL" clId="{73A76C70-269B-4734-B229-89D1570F7DEA}" dt="2025-08-26T02:37:40.774" v="457" actId="20577"/>
        <pc:sldMkLst>
          <pc:docMk/>
          <pc:sldMk cId="965464105" sldId="575"/>
        </pc:sldMkLst>
      </pc:sldChg>
      <pc:sldChg chg="del modNotesTx">
        <pc:chgData name="Kerrie Shanahan" userId="ae473d9f-76e9-476f-892f-2674ea963afc" providerId="ADAL" clId="{73A76C70-269B-4734-B229-89D1570F7DEA}" dt="2025-08-26T02:19:19.424" v="445" actId="2696"/>
        <pc:sldMkLst>
          <pc:docMk/>
          <pc:sldMk cId="3286048985" sldId="580"/>
        </pc:sldMkLst>
      </pc:sldChg>
      <pc:sldChg chg="modSp modNotesTx">
        <pc:chgData name="Kerrie Shanahan" userId="ae473d9f-76e9-476f-892f-2674ea963afc" providerId="ADAL" clId="{73A76C70-269B-4734-B229-89D1570F7DEA}" dt="2025-08-26T02:37:43.641" v="460" actId="20577"/>
        <pc:sldMkLst>
          <pc:docMk/>
          <pc:sldMk cId="1612502561" sldId="588"/>
        </pc:sldMkLst>
      </pc:sldChg>
      <pc:sldChg chg="del modNotesTx">
        <pc:chgData name="Kerrie Shanahan" userId="ae473d9f-76e9-476f-892f-2674ea963afc" providerId="ADAL" clId="{73A76C70-269B-4734-B229-89D1570F7DEA}" dt="2025-08-20T04:49:19.529" v="34" actId="47"/>
        <pc:sldMkLst>
          <pc:docMk/>
          <pc:sldMk cId="3330237926" sldId="589"/>
        </pc:sldMkLst>
      </pc:sldChg>
      <pc:sldChg chg="modSp">
        <pc:chgData name="Kerrie Shanahan" userId="ae473d9f-76e9-476f-892f-2674ea963afc" providerId="ADAL" clId="{73A76C70-269B-4734-B229-89D1570F7DEA}" dt="2025-08-26T02:37:48.691" v="466" actId="20577"/>
        <pc:sldMkLst>
          <pc:docMk/>
          <pc:sldMk cId="2347007077" sldId="590"/>
        </pc:sldMkLst>
      </pc:sldChg>
      <pc:sldChg chg="modSp">
        <pc:chgData name="Kerrie Shanahan" userId="ae473d9f-76e9-476f-892f-2674ea963afc" providerId="ADAL" clId="{73A76C70-269B-4734-B229-89D1570F7DEA}" dt="2025-08-26T02:38:59.178" v="531" actId="20577"/>
        <pc:sldMkLst>
          <pc:docMk/>
          <pc:sldMk cId="677275990" sldId="591"/>
        </pc:sldMkLst>
      </pc:sldChg>
      <pc:sldChg chg="modSp">
        <pc:chgData name="Kerrie Shanahan" userId="ae473d9f-76e9-476f-892f-2674ea963afc" providerId="ADAL" clId="{73A76C70-269B-4734-B229-89D1570F7DEA}" dt="2025-08-26T02:38:52.161" v="525" actId="20577"/>
        <pc:sldMkLst>
          <pc:docMk/>
          <pc:sldMk cId="1519907865" sldId="592"/>
        </pc:sldMkLst>
      </pc:sldChg>
      <pc:sldChg chg="modSp">
        <pc:chgData name="Kerrie Shanahan" userId="ae473d9f-76e9-476f-892f-2674ea963afc" providerId="ADAL" clId="{73A76C70-269B-4734-B229-89D1570F7DEA}" dt="2025-08-26T02:37:46.158" v="463" actId="20577"/>
        <pc:sldMkLst>
          <pc:docMk/>
          <pc:sldMk cId="2212672778" sldId="594"/>
        </pc:sldMkLst>
      </pc:sldChg>
      <pc:sldChg chg="modSp ord modNotesTx">
        <pc:chgData name="Kerrie Shanahan" userId="ae473d9f-76e9-476f-892f-2674ea963afc" providerId="ADAL" clId="{73A76C70-269B-4734-B229-89D1570F7DEA}" dt="2025-08-26T02:37:50.885" v="468" actId="20577"/>
        <pc:sldMkLst>
          <pc:docMk/>
          <pc:sldMk cId="3330237926" sldId="595"/>
        </pc:sldMkLst>
      </pc:sldChg>
      <pc:sldMasterChg chg="delSldLayout modSldLayout">
        <pc:chgData name="Kerrie Shanahan" userId="ae473d9f-76e9-476f-892f-2674ea963afc" providerId="ADAL" clId="{73A76C70-269B-4734-B229-89D1570F7DEA}" dt="2025-08-26T03:41:28.563" v="581" actId="20577"/>
        <pc:sldMasterMkLst>
          <pc:docMk/>
          <pc:sldMasterMk cId="1034081160" sldId="2147483648"/>
        </pc:sldMasterMkLst>
        <pc:sldLayoutChg chg="modSp mod">
          <pc:chgData name="Kerrie Shanahan" userId="ae473d9f-76e9-476f-892f-2674ea963afc" providerId="ADAL" clId="{73A76C70-269B-4734-B229-89D1570F7DEA}" dt="2025-08-26T03:41:28.563" v="581" actId="20577"/>
          <pc:sldLayoutMkLst>
            <pc:docMk/>
            <pc:sldMasterMk cId="1034081160" sldId="2147483648"/>
            <pc:sldLayoutMk cId="2555866018" sldId="2147483716"/>
          </pc:sldLayoutMkLst>
        </pc:sldLayoutChg>
        <pc:sldLayoutChg chg="del">
          <pc:chgData name="Kerrie Shanahan" userId="ae473d9f-76e9-476f-892f-2674ea963afc" providerId="ADAL" clId="{73A76C70-269B-4734-B229-89D1570F7DEA}" dt="2025-08-20T04:49:19.529" v="34" actId="47"/>
          <pc:sldLayoutMkLst>
            <pc:docMk/>
            <pc:sldMasterMk cId="1034081160" sldId="2147483648"/>
            <pc:sldLayoutMk cId="282501506" sldId="2147483720"/>
          </pc:sldLayoutMkLst>
        </pc:sldLayoutChg>
        <pc:sldLayoutChg chg="del">
          <pc:chgData name="Kerrie Shanahan" userId="ae473d9f-76e9-476f-892f-2674ea963afc" providerId="ADAL" clId="{73A76C70-269B-4734-B229-89D1570F7DEA}" dt="2025-08-26T02:19:19.424" v="445" actId="2696"/>
          <pc:sldLayoutMkLst>
            <pc:docMk/>
            <pc:sldMasterMk cId="1034081160" sldId="2147483648"/>
            <pc:sldLayoutMk cId="3663836132" sldId="2147483721"/>
          </pc:sldLayoutMkLst>
        </pc:sldLayoutChg>
      </pc:sldMasterChg>
    </pc:docChg>
  </pc:docChgLst>
  <pc:docChgLst>
    <pc:chgData name="Rebecca McEwan" userId="ff810c5d-fc8a-4cb6-9b96-8b31b958f764" providerId="ADAL" clId="{2D839B86-9317-4405-AD69-4BA5A7EB8C2C}"/>
    <pc:docChg chg="undo custSel modSld">
      <pc:chgData name="Rebecca McEwan" userId="ff810c5d-fc8a-4cb6-9b96-8b31b958f764" providerId="ADAL" clId="{2D839B86-9317-4405-AD69-4BA5A7EB8C2C}" dt="2025-08-20T06:34:00.886" v="2927" actId="6549"/>
      <pc:docMkLst>
        <pc:docMk/>
      </pc:docMkLst>
      <pc:sldChg chg="modNotesTx">
        <pc:chgData name="Rebecca McEwan" userId="ff810c5d-fc8a-4cb6-9b96-8b31b958f764" providerId="ADAL" clId="{2D839B86-9317-4405-AD69-4BA5A7EB8C2C}" dt="2025-08-20T04:46:00.398" v="2915" actId="20577"/>
        <pc:sldMkLst>
          <pc:docMk/>
          <pc:sldMk cId="2389358011" sldId="493"/>
        </pc:sldMkLst>
      </pc:sldChg>
      <pc:sldChg chg="modNotesTx">
        <pc:chgData name="Rebecca McEwan" userId="ff810c5d-fc8a-4cb6-9b96-8b31b958f764" providerId="ADAL" clId="{2D839B86-9317-4405-AD69-4BA5A7EB8C2C}" dt="2025-08-20T03:22:40.037" v="7" actId="6549"/>
        <pc:sldMkLst>
          <pc:docMk/>
          <pc:sldMk cId="1759574190" sldId="498"/>
        </pc:sldMkLst>
      </pc:sldChg>
      <pc:sldChg chg="modSp mod">
        <pc:chgData name="Rebecca McEwan" userId="ff810c5d-fc8a-4cb6-9b96-8b31b958f764" providerId="ADAL" clId="{2D839B86-9317-4405-AD69-4BA5A7EB8C2C}" dt="2025-08-20T06:34:00.886" v="2927" actId="6549"/>
        <pc:sldMkLst>
          <pc:docMk/>
          <pc:sldMk cId="1259779433" sldId="514"/>
        </pc:sldMkLst>
      </pc:sldChg>
      <pc:sldChg chg="modNotesTx">
        <pc:chgData name="Rebecca McEwan" userId="ff810c5d-fc8a-4cb6-9b96-8b31b958f764" providerId="ADAL" clId="{2D839B86-9317-4405-AD69-4BA5A7EB8C2C}" dt="2025-08-20T03:24:29.056" v="103" actId="20577"/>
        <pc:sldMkLst>
          <pc:docMk/>
          <pc:sldMk cId="1619506143" sldId="546"/>
        </pc:sldMkLst>
      </pc:sldChg>
      <pc:sldChg chg="modNotesTx">
        <pc:chgData name="Rebecca McEwan" userId="ff810c5d-fc8a-4cb6-9b96-8b31b958f764" providerId="ADAL" clId="{2D839B86-9317-4405-AD69-4BA5A7EB8C2C}" dt="2025-08-20T03:24:33.639" v="104" actId="6549"/>
        <pc:sldMkLst>
          <pc:docMk/>
          <pc:sldMk cId="2396794443" sldId="547"/>
        </pc:sldMkLst>
      </pc:sldChg>
      <pc:sldChg chg="addSp delSp modSp mod modNotesTx">
        <pc:chgData name="Rebecca McEwan" userId="ff810c5d-fc8a-4cb6-9b96-8b31b958f764" providerId="ADAL" clId="{2D839B86-9317-4405-AD69-4BA5A7EB8C2C}" dt="2025-08-20T03:34:11.404" v="232" actId="20577"/>
        <pc:sldMkLst>
          <pc:docMk/>
          <pc:sldMk cId="2195120625" sldId="554"/>
        </pc:sldMkLst>
      </pc:sldChg>
      <pc:sldChg chg="addSp delSp modSp mod modNotesTx">
        <pc:chgData name="Rebecca McEwan" userId="ff810c5d-fc8a-4cb6-9b96-8b31b958f764" providerId="ADAL" clId="{2D839B86-9317-4405-AD69-4BA5A7EB8C2C}" dt="2025-08-20T03:34:16.087" v="240" actId="20577"/>
        <pc:sldMkLst>
          <pc:docMk/>
          <pc:sldMk cId="1205154742" sldId="555"/>
        </pc:sldMkLst>
      </pc:sldChg>
      <pc:sldChg chg="addSp delSp modSp mod modNotesTx">
        <pc:chgData name="Rebecca McEwan" userId="ff810c5d-fc8a-4cb6-9b96-8b31b958f764" providerId="ADAL" clId="{2D839B86-9317-4405-AD69-4BA5A7EB8C2C}" dt="2025-08-20T03:34:21.115" v="250" actId="20577"/>
        <pc:sldMkLst>
          <pc:docMk/>
          <pc:sldMk cId="1065042868" sldId="556"/>
        </pc:sldMkLst>
      </pc:sldChg>
      <pc:sldChg chg="addSp delSp modSp mod modNotesTx">
        <pc:chgData name="Rebecca McEwan" userId="ff810c5d-fc8a-4cb6-9b96-8b31b958f764" providerId="ADAL" clId="{2D839B86-9317-4405-AD69-4BA5A7EB8C2C}" dt="2025-08-20T03:33:58.765" v="208" actId="20577"/>
        <pc:sldMkLst>
          <pc:docMk/>
          <pc:sldMk cId="2063049320" sldId="557"/>
        </pc:sldMkLst>
      </pc:sldChg>
      <pc:sldChg chg="addSp delSp modSp mod modNotesTx">
        <pc:chgData name="Rebecca McEwan" userId="ff810c5d-fc8a-4cb6-9b96-8b31b958f764" providerId="ADAL" clId="{2D839B86-9317-4405-AD69-4BA5A7EB8C2C}" dt="2025-08-20T03:34:02.706" v="216" actId="20577"/>
        <pc:sldMkLst>
          <pc:docMk/>
          <pc:sldMk cId="884406212" sldId="558"/>
        </pc:sldMkLst>
      </pc:sldChg>
      <pc:sldChg chg="addSp delSp modSp mod modNotesTx">
        <pc:chgData name="Rebecca McEwan" userId="ff810c5d-fc8a-4cb6-9b96-8b31b958f764" providerId="ADAL" clId="{2D839B86-9317-4405-AD69-4BA5A7EB8C2C}" dt="2025-08-20T03:34:06.832" v="224" actId="20577"/>
        <pc:sldMkLst>
          <pc:docMk/>
          <pc:sldMk cId="3677594662" sldId="559"/>
        </pc:sldMkLst>
      </pc:sldChg>
      <pc:sldChg chg="modNotesTx">
        <pc:chgData name="Rebecca McEwan" userId="ff810c5d-fc8a-4cb6-9b96-8b31b958f764" providerId="ADAL" clId="{2D839B86-9317-4405-AD69-4BA5A7EB8C2C}" dt="2025-08-20T04:23:13.286" v="2031" actId="113"/>
        <pc:sldMkLst>
          <pc:docMk/>
          <pc:sldMk cId="972080825" sldId="560"/>
        </pc:sldMkLst>
      </pc:sldChg>
      <pc:sldChg chg="modNotesTx">
        <pc:chgData name="Rebecca McEwan" userId="ff810c5d-fc8a-4cb6-9b96-8b31b958f764" providerId="ADAL" clId="{2D839B86-9317-4405-AD69-4BA5A7EB8C2C}" dt="2025-08-20T04:25:08.178" v="2093" actId="113"/>
        <pc:sldMkLst>
          <pc:docMk/>
          <pc:sldMk cId="2826185094" sldId="561"/>
        </pc:sldMkLst>
      </pc:sldChg>
      <pc:sldChg chg="modSp mod modNotesTx">
        <pc:chgData name="Rebecca McEwan" userId="ff810c5d-fc8a-4cb6-9b96-8b31b958f764" providerId="ADAL" clId="{2D839B86-9317-4405-AD69-4BA5A7EB8C2C}" dt="2025-08-20T04:28:27.481" v="2185" actId="6549"/>
        <pc:sldMkLst>
          <pc:docMk/>
          <pc:sldMk cId="4285327041" sldId="562"/>
        </pc:sldMkLst>
      </pc:sldChg>
      <pc:sldChg chg="modSp mod modNotesTx">
        <pc:chgData name="Rebecca McEwan" userId="ff810c5d-fc8a-4cb6-9b96-8b31b958f764" providerId="ADAL" clId="{2D839B86-9317-4405-AD69-4BA5A7EB8C2C}" dt="2025-08-20T04:38:21.310" v="2719" actId="20577"/>
        <pc:sldMkLst>
          <pc:docMk/>
          <pc:sldMk cId="813203298" sldId="563"/>
        </pc:sldMkLst>
      </pc:sldChg>
      <pc:sldChg chg="modNotesTx">
        <pc:chgData name="Rebecca McEwan" userId="ff810c5d-fc8a-4cb6-9b96-8b31b958f764" providerId="ADAL" clId="{2D839B86-9317-4405-AD69-4BA5A7EB8C2C}" dt="2025-08-20T04:39:03.334" v="2759" actId="20577"/>
        <pc:sldMkLst>
          <pc:docMk/>
          <pc:sldMk cId="2205987333" sldId="564"/>
        </pc:sldMkLst>
      </pc:sldChg>
      <pc:sldChg chg="modNotesTx">
        <pc:chgData name="Rebecca McEwan" userId="ff810c5d-fc8a-4cb6-9b96-8b31b958f764" providerId="ADAL" clId="{2D839B86-9317-4405-AD69-4BA5A7EB8C2C}" dt="2025-08-20T04:40:13.692" v="2833" actId="20577"/>
        <pc:sldMkLst>
          <pc:docMk/>
          <pc:sldMk cId="253620754" sldId="565"/>
        </pc:sldMkLst>
      </pc:sldChg>
      <pc:sldChg chg="modNotesTx">
        <pc:chgData name="Rebecca McEwan" userId="ff810c5d-fc8a-4cb6-9b96-8b31b958f764" providerId="ADAL" clId="{2D839B86-9317-4405-AD69-4BA5A7EB8C2C}" dt="2025-08-20T03:27:38.433" v="119" actId="113"/>
        <pc:sldMkLst>
          <pc:docMk/>
          <pc:sldMk cId="677275990" sldId="591"/>
        </pc:sldMkLst>
      </pc:sldChg>
      <pc:sldChg chg="modSp mod modNotesTx">
        <pc:chgData name="Rebecca McEwan" userId="ff810c5d-fc8a-4cb6-9b96-8b31b958f764" providerId="ADAL" clId="{2D839B86-9317-4405-AD69-4BA5A7EB8C2C}" dt="2025-08-20T04:41:32.619" v="2902" actId="20577"/>
        <pc:sldMkLst>
          <pc:docMk/>
          <pc:sldMk cId="1519907865" sldId="592"/>
        </pc:sldMkLst>
      </pc:sldChg>
      <pc:sldChg chg="modSp mod modNotesTx">
        <pc:chgData name="Rebecca McEwan" userId="ff810c5d-fc8a-4cb6-9b96-8b31b958f764" providerId="ADAL" clId="{2D839B86-9317-4405-AD69-4BA5A7EB8C2C}" dt="2025-08-20T04:41:10.437" v="2866" actId="20577"/>
        <pc:sldMkLst>
          <pc:docMk/>
          <pc:sldMk cId="1706642439" sldId="593"/>
        </pc:sldMkLst>
      </pc:sldChg>
    </pc:docChg>
  </pc:docChgLst>
  <pc:docChgLst>
    <pc:chgData name="Kerrie Shanahan" userId="ae473d9f-76e9-476f-892f-2674ea963afc" providerId="ADAL" clId="{23D9C90A-683E-4D70-A6EC-B411CF6F33D6}"/>
    <pc:docChg chg="modSld">
      <pc:chgData name="Kerrie Shanahan" userId="ae473d9f-76e9-476f-892f-2674ea963afc" providerId="ADAL" clId="{23D9C90A-683E-4D70-A6EC-B411CF6F33D6}" dt="2025-08-18T02:10:59.504" v="2" actId="164"/>
      <pc:docMkLst>
        <pc:docMk/>
      </pc:docMkLst>
      <pc:sldChg chg="addSp modSp">
        <pc:chgData name="Kerrie Shanahan" userId="ae473d9f-76e9-476f-892f-2674ea963afc" providerId="ADAL" clId="{23D9C90A-683E-4D70-A6EC-B411CF6F33D6}" dt="2025-08-18T02:10:59.504" v="2" actId="164"/>
        <pc:sldMkLst>
          <pc:docMk/>
          <pc:sldMk cId="811543282" sldId="463"/>
        </pc:sldMkLst>
      </pc:sldChg>
      <pc:sldChg chg="modSp mod">
        <pc:chgData name="Kerrie Shanahan" userId="ae473d9f-76e9-476f-892f-2674ea963afc" providerId="ADAL" clId="{23D9C90A-683E-4D70-A6EC-B411CF6F33D6}" dt="2025-08-13T02:40:20.219" v="1" actId="1076"/>
        <pc:sldMkLst>
          <pc:docMk/>
          <pc:sldMk cId="3677594662" sldId="559"/>
        </pc:sldMkLst>
      </pc:sldChg>
    </pc:docChg>
  </pc:docChgLst>
  <pc:docChgLst>
    <pc:chgData name="Rebecca McEwan" userId="ff810c5d-fc8a-4cb6-9b96-8b31b958f764" providerId="ADAL" clId="{76DA6D6A-2838-4635-B175-C0E2503B2F1A}"/>
    <pc:docChg chg="undo custSel modSld">
      <pc:chgData name="Rebecca McEwan" userId="ff810c5d-fc8a-4cb6-9b96-8b31b958f764" providerId="ADAL" clId="{76DA6D6A-2838-4635-B175-C0E2503B2F1A}" dt="2025-08-26T05:59:22.489" v="4" actId="14826"/>
      <pc:docMkLst>
        <pc:docMk/>
      </pc:docMkLst>
      <pc:sldChg chg="modSp">
        <pc:chgData name="Rebecca McEwan" userId="ff810c5d-fc8a-4cb6-9b96-8b31b958f764" providerId="ADAL" clId="{76DA6D6A-2838-4635-B175-C0E2503B2F1A}" dt="2025-08-26T05:59:22.489" v="4" actId="14826"/>
        <pc:sldMkLst>
          <pc:docMk/>
          <pc:sldMk cId="2389358011" sldId="493"/>
        </pc:sldMkLst>
      </pc:sldChg>
      <pc:sldChg chg="modNotesTx">
        <pc:chgData name="Rebecca McEwan" userId="ff810c5d-fc8a-4cb6-9b96-8b31b958f764" providerId="ADAL" clId="{76DA6D6A-2838-4635-B175-C0E2503B2F1A}" dt="2025-08-26T05:55:38.029" v="3" actId="6549"/>
        <pc:sldMkLst>
          <pc:docMk/>
          <pc:sldMk cId="1759574190" sldId="498"/>
        </pc:sldMkLst>
      </pc:sldChg>
    </pc:docChg>
  </pc:docChgLst>
  <pc:docChgLst>
    <pc:chgData name="Martine Power" userId="f3410e55-3c0b-475c-b0b5-72038337e5c9" providerId="ADAL" clId="{A6EB2F1F-B6C8-408D-9A64-6D3352EAA4D2}"/>
    <pc:docChg chg="undo custSel modSld">
      <pc:chgData name="Martine Power" userId="f3410e55-3c0b-475c-b0b5-72038337e5c9" providerId="ADAL" clId="{A6EB2F1F-B6C8-408D-9A64-6D3352EAA4D2}" dt="2025-08-22T05:12:19.487" v="483" actId="20577"/>
      <pc:docMkLst>
        <pc:docMk/>
      </pc:docMkLst>
      <pc:sldChg chg="modNotesTx">
        <pc:chgData name="Martine Power" userId="f3410e55-3c0b-475c-b0b5-72038337e5c9" providerId="ADAL" clId="{A6EB2F1F-B6C8-408D-9A64-6D3352EAA4D2}" dt="2025-08-22T03:15:16.416" v="81" actId="114"/>
        <pc:sldMkLst>
          <pc:docMk/>
          <pc:sldMk cId="811543282" sldId="463"/>
        </pc:sldMkLst>
      </pc:sldChg>
      <pc:sldChg chg="modNotesTx">
        <pc:chgData name="Martine Power" userId="f3410e55-3c0b-475c-b0b5-72038337e5c9" providerId="ADAL" clId="{A6EB2F1F-B6C8-408D-9A64-6D3352EAA4D2}" dt="2025-08-22T05:03:55.368" v="478" actId="20577"/>
        <pc:sldMkLst>
          <pc:docMk/>
          <pc:sldMk cId="2389358011" sldId="493"/>
        </pc:sldMkLst>
      </pc:sldChg>
      <pc:sldChg chg="modNotesTx">
        <pc:chgData name="Martine Power" userId="f3410e55-3c0b-475c-b0b5-72038337e5c9" providerId="ADAL" clId="{A6EB2F1F-B6C8-408D-9A64-6D3352EAA4D2}" dt="2025-08-22T03:29:50.689" v="127" actId="20577"/>
        <pc:sldMkLst>
          <pc:docMk/>
          <pc:sldMk cId="1759574190" sldId="498"/>
        </pc:sldMkLst>
      </pc:sldChg>
      <pc:sldChg chg="modNotesTx">
        <pc:chgData name="Martine Power" userId="f3410e55-3c0b-475c-b0b5-72038337e5c9" providerId="ADAL" clId="{A6EB2F1F-B6C8-408D-9A64-6D3352EAA4D2}" dt="2025-08-22T03:10:44.687" v="45" actId="113"/>
        <pc:sldMkLst>
          <pc:docMk/>
          <pc:sldMk cId="2491177883" sldId="512"/>
        </pc:sldMkLst>
      </pc:sldChg>
      <pc:sldChg chg="modNotesTx">
        <pc:chgData name="Martine Power" userId="f3410e55-3c0b-475c-b0b5-72038337e5c9" providerId="ADAL" clId="{A6EB2F1F-B6C8-408D-9A64-6D3352EAA4D2}" dt="2025-08-22T03:18:43.816" v="110" actId="113"/>
        <pc:sldMkLst>
          <pc:docMk/>
          <pc:sldMk cId="868684786" sldId="513"/>
        </pc:sldMkLst>
      </pc:sldChg>
      <pc:sldChg chg="modNotesTx">
        <pc:chgData name="Martine Power" userId="f3410e55-3c0b-475c-b0b5-72038337e5c9" providerId="ADAL" clId="{A6EB2F1F-B6C8-408D-9A64-6D3352EAA4D2}" dt="2025-08-22T03:19:28.803" v="112" actId="5793"/>
        <pc:sldMkLst>
          <pc:docMk/>
          <pc:sldMk cId="1259779433" sldId="514"/>
        </pc:sldMkLst>
      </pc:sldChg>
      <pc:sldChg chg="modNotesTx">
        <pc:chgData name="Martine Power" userId="f3410e55-3c0b-475c-b0b5-72038337e5c9" providerId="ADAL" clId="{A6EB2F1F-B6C8-408D-9A64-6D3352EAA4D2}" dt="2025-08-22T03:23:13.508" v="113" actId="20577"/>
        <pc:sldMkLst>
          <pc:docMk/>
          <pc:sldMk cId="1971552586" sldId="515"/>
        </pc:sldMkLst>
      </pc:sldChg>
      <pc:sldChg chg="modSp mod modNotesTx">
        <pc:chgData name="Martine Power" userId="f3410e55-3c0b-475c-b0b5-72038337e5c9" providerId="ADAL" clId="{A6EB2F1F-B6C8-408D-9A64-6D3352EAA4D2}" dt="2025-08-22T05:12:19.487" v="483" actId="20577"/>
        <pc:sldMkLst>
          <pc:docMk/>
          <pc:sldMk cId="409148390" sldId="520"/>
        </pc:sldMkLst>
      </pc:sldChg>
      <pc:sldChg chg="modNotesTx">
        <pc:chgData name="Martine Power" userId="f3410e55-3c0b-475c-b0b5-72038337e5c9" providerId="ADAL" clId="{A6EB2F1F-B6C8-408D-9A64-6D3352EAA4D2}" dt="2025-08-22T03:16:18.413" v="88" actId="20577"/>
        <pc:sldMkLst>
          <pc:docMk/>
          <pc:sldMk cId="2703624644" sldId="528"/>
        </pc:sldMkLst>
      </pc:sldChg>
      <pc:sldChg chg="modNotesTx">
        <pc:chgData name="Martine Power" userId="f3410e55-3c0b-475c-b0b5-72038337e5c9" providerId="ADAL" clId="{A6EB2F1F-B6C8-408D-9A64-6D3352EAA4D2}" dt="2025-08-22T03:17:55.233" v="107" actId="20577"/>
        <pc:sldMkLst>
          <pc:docMk/>
          <pc:sldMk cId="3781479621" sldId="529"/>
        </pc:sldMkLst>
      </pc:sldChg>
      <pc:sldChg chg="modNotesTx">
        <pc:chgData name="Martine Power" userId="f3410e55-3c0b-475c-b0b5-72038337e5c9" providerId="ADAL" clId="{A6EB2F1F-B6C8-408D-9A64-6D3352EAA4D2}" dt="2025-08-22T03:33:15.488" v="154" actId="5793"/>
        <pc:sldMkLst>
          <pc:docMk/>
          <pc:sldMk cId="1619506143" sldId="546"/>
        </pc:sldMkLst>
      </pc:sldChg>
      <pc:sldChg chg="modNotesTx">
        <pc:chgData name="Martine Power" userId="f3410e55-3c0b-475c-b0b5-72038337e5c9" providerId="ADAL" clId="{A6EB2F1F-B6C8-408D-9A64-6D3352EAA4D2}" dt="2025-08-22T03:34:41.257" v="161" actId="20577"/>
        <pc:sldMkLst>
          <pc:docMk/>
          <pc:sldMk cId="3214162670" sldId="548"/>
        </pc:sldMkLst>
      </pc:sldChg>
      <pc:sldChg chg="modNotesTx">
        <pc:chgData name="Martine Power" userId="f3410e55-3c0b-475c-b0b5-72038337e5c9" providerId="ADAL" clId="{A6EB2F1F-B6C8-408D-9A64-6D3352EAA4D2}" dt="2025-08-22T03:35:35.946" v="162" actId="20577"/>
        <pc:sldMkLst>
          <pc:docMk/>
          <pc:sldMk cId="1906469562" sldId="549"/>
        </pc:sldMkLst>
      </pc:sldChg>
      <pc:sldChg chg="modNotesTx">
        <pc:chgData name="Martine Power" userId="f3410e55-3c0b-475c-b0b5-72038337e5c9" providerId="ADAL" clId="{A6EB2F1F-B6C8-408D-9A64-6D3352EAA4D2}" dt="2025-08-22T03:38:50.102" v="163" actId="113"/>
        <pc:sldMkLst>
          <pc:docMk/>
          <pc:sldMk cId="2925613067" sldId="550"/>
        </pc:sldMkLst>
      </pc:sldChg>
      <pc:sldChg chg="modNotesTx">
        <pc:chgData name="Martine Power" userId="f3410e55-3c0b-475c-b0b5-72038337e5c9" providerId="ADAL" clId="{A6EB2F1F-B6C8-408D-9A64-6D3352EAA4D2}" dt="2025-08-22T03:40:24.515" v="193" actId="20577"/>
        <pc:sldMkLst>
          <pc:docMk/>
          <pc:sldMk cId="868546117" sldId="551"/>
        </pc:sldMkLst>
      </pc:sldChg>
      <pc:sldChg chg="modNotesTx">
        <pc:chgData name="Martine Power" userId="f3410e55-3c0b-475c-b0b5-72038337e5c9" providerId="ADAL" clId="{A6EB2F1F-B6C8-408D-9A64-6D3352EAA4D2}" dt="2025-08-22T03:41:05.643" v="194" actId="20577"/>
        <pc:sldMkLst>
          <pc:docMk/>
          <pc:sldMk cId="1257556698" sldId="552"/>
        </pc:sldMkLst>
      </pc:sldChg>
      <pc:sldChg chg="modNotesTx">
        <pc:chgData name="Martine Power" userId="f3410e55-3c0b-475c-b0b5-72038337e5c9" providerId="ADAL" clId="{A6EB2F1F-B6C8-408D-9A64-6D3352EAA4D2}" dt="2025-08-22T03:44:32.329" v="232" actId="20577"/>
        <pc:sldMkLst>
          <pc:docMk/>
          <pc:sldMk cId="2195120625" sldId="554"/>
        </pc:sldMkLst>
      </pc:sldChg>
      <pc:sldChg chg="modNotesTx">
        <pc:chgData name="Martine Power" userId="f3410e55-3c0b-475c-b0b5-72038337e5c9" providerId="ADAL" clId="{A6EB2F1F-B6C8-408D-9A64-6D3352EAA4D2}" dt="2025-08-22T03:50:15.984" v="234" actId="20577"/>
        <pc:sldMkLst>
          <pc:docMk/>
          <pc:sldMk cId="1205154742" sldId="555"/>
        </pc:sldMkLst>
      </pc:sldChg>
      <pc:sldChg chg="modNotesTx">
        <pc:chgData name="Martine Power" userId="f3410e55-3c0b-475c-b0b5-72038337e5c9" providerId="ADAL" clId="{A6EB2F1F-B6C8-408D-9A64-6D3352EAA4D2}" dt="2025-08-22T03:52:24.249" v="245" actId="20577"/>
        <pc:sldMkLst>
          <pc:docMk/>
          <pc:sldMk cId="1065042868" sldId="556"/>
        </pc:sldMkLst>
      </pc:sldChg>
      <pc:sldChg chg="modNotesTx">
        <pc:chgData name="Martine Power" userId="f3410e55-3c0b-475c-b0b5-72038337e5c9" providerId="ADAL" clId="{A6EB2F1F-B6C8-408D-9A64-6D3352EAA4D2}" dt="2025-08-22T04:17:00.771" v="246" actId="20577"/>
        <pc:sldMkLst>
          <pc:docMk/>
          <pc:sldMk cId="2063049320" sldId="557"/>
        </pc:sldMkLst>
      </pc:sldChg>
      <pc:sldChg chg="modNotesTx">
        <pc:chgData name="Martine Power" userId="f3410e55-3c0b-475c-b0b5-72038337e5c9" providerId="ADAL" clId="{A6EB2F1F-B6C8-408D-9A64-6D3352EAA4D2}" dt="2025-08-22T04:18:08.571" v="252" actId="20577"/>
        <pc:sldMkLst>
          <pc:docMk/>
          <pc:sldMk cId="884406212" sldId="558"/>
        </pc:sldMkLst>
      </pc:sldChg>
      <pc:sldChg chg="modNotesTx">
        <pc:chgData name="Martine Power" userId="f3410e55-3c0b-475c-b0b5-72038337e5c9" providerId="ADAL" clId="{A6EB2F1F-B6C8-408D-9A64-6D3352EAA4D2}" dt="2025-08-22T04:18:19.455" v="254" actId="113"/>
        <pc:sldMkLst>
          <pc:docMk/>
          <pc:sldMk cId="3677594662" sldId="559"/>
        </pc:sldMkLst>
      </pc:sldChg>
      <pc:sldChg chg="modNotesTx">
        <pc:chgData name="Martine Power" userId="f3410e55-3c0b-475c-b0b5-72038337e5c9" providerId="ADAL" clId="{A6EB2F1F-B6C8-408D-9A64-6D3352EAA4D2}" dt="2025-08-22T04:41:10.475" v="346" actId="20577"/>
        <pc:sldMkLst>
          <pc:docMk/>
          <pc:sldMk cId="972080825" sldId="560"/>
        </pc:sldMkLst>
      </pc:sldChg>
      <pc:sldChg chg="modNotesTx">
        <pc:chgData name="Martine Power" userId="f3410e55-3c0b-475c-b0b5-72038337e5c9" providerId="ADAL" clId="{A6EB2F1F-B6C8-408D-9A64-6D3352EAA4D2}" dt="2025-08-22T04:44:07.538" v="408" actId="20577"/>
        <pc:sldMkLst>
          <pc:docMk/>
          <pc:sldMk cId="2826185094" sldId="561"/>
        </pc:sldMkLst>
      </pc:sldChg>
      <pc:sldChg chg="modNotesTx">
        <pc:chgData name="Martine Power" userId="f3410e55-3c0b-475c-b0b5-72038337e5c9" providerId="ADAL" clId="{A6EB2F1F-B6C8-408D-9A64-6D3352EAA4D2}" dt="2025-08-22T04:45:32.038" v="420" actId="113"/>
        <pc:sldMkLst>
          <pc:docMk/>
          <pc:sldMk cId="4285327041" sldId="562"/>
        </pc:sldMkLst>
      </pc:sldChg>
      <pc:sldChg chg="modNotesTx">
        <pc:chgData name="Martine Power" userId="f3410e55-3c0b-475c-b0b5-72038337e5c9" providerId="ADAL" clId="{A6EB2F1F-B6C8-408D-9A64-6D3352EAA4D2}" dt="2025-08-22T04:47:14.352" v="433" actId="20577"/>
        <pc:sldMkLst>
          <pc:docMk/>
          <pc:sldMk cId="813203298" sldId="563"/>
        </pc:sldMkLst>
      </pc:sldChg>
      <pc:sldChg chg="modNotesTx">
        <pc:chgData name="Martine Power" userId="f3410e55-3c0b-475c-b0b5-72038337e5c9" providerId="ADAL" clId="{A6EB2F1F-B6C8-408D-9A64-6D3352EAA4D2}" dt="2025-08-22T04:48:11.106" v="467" actId="20577"/>
        <pc:sldMkLst>
          <pc:docMk/>
          <pc:sldMk cId="2205987333" sldId="564"/>
        </pc:sldMkLst>
      </pc:sldChg>
      <pc:sldChg chg="modNotesTx">
        <pc:chgData name="Martine Power" userId="f3410e55-3c0b-475c-b0b5-72038337e5c9" providerId="ADAL" clId="{A6EB2F1F-B6C8-408D-9A64-6D3352EAA4D2}" dt="2025-08-22T04:49:48.504" v="470" actId="20577"/>
        <pc:sldMkLst>
          <pc:docMk/>
          <pc:sldMk cId="253620754" sldId="565"/>
        </pc:sldMkLst>
      </pc:sldChg>
      <pc:sldChg chg="modNotesTx">
        <pc:chgData name="Martine Power" userId="f3410e55-3c0b-475c-b0b5-72038337e5c9" providerId="ADAL" clId="{A6EB2F1F-B6C8-408D-9A64-6D3352EAA4D2}" dt="2025-08-22T04:52:14.216" v="473" actId="20577"/>
        <pc:sldMkLst>
          <pc:docMk/>
          <pc:sldMk cId="2575237860" sldId="566"/>
        </pc:sldMkLst>
      </pc:sldChg>
      <pc:sldChg chg="modNotesTx">
        <pc:chgData name="Martine Power" userId="f3410e55-3c0b-475c-b0b5-72038337e5c9" providerId="ADAL" clId="{A6EB2F1F-B6C8-408D-9A64-6D3352EAA4D2}" dt="2025-08-22T03:06:08.140" v="37" actId="20577"/>
        <pc:sldMkLst>
          <pc:docMk/>
          <pc:sldMk cId="965464105" sldId="575"/>
        </pc:sldMkLst>
      </pc:sldChg>
      <pc:sldChg chg="modNotesTx">
        <pc:chgData name="Martine Power" userId="f3410e55-3c0b-475c-b0b5-72038337e5c9" providerId="ADAL" clId="{A6EB2F1F-B6C8-408D-9A64-6D3352EAA4D2}" dt="2025-08-22T03:11:58.615" v="46" actId="20577"/>
        <pc:sldMkLst>
          <pc:docMk/>
          <pc:sldMk cId="3286048985" sldId="580"/>
        </pc:sldMkLst>
      </pc:sldChg>
      <pc:sldChg chg="modNotesTx">
        <pc:chgData name="Martine Power" userId="f3410e55-3c0b-475c-b0b5-72038337e5c9" providerId="ADAL" clId="{A6EB2F1F-B6C8-408D-9A64-6D3352EAA4D2}" dt="2025-08-22T03:05:46.374" v="35" actId="20577"/>
        <pc:sldMkLst>
          <pc:docMk/>
          <pc:sldMk cId="1612502561" sldId="588"/>
        </pc:sldMkLst>
      </pc:sldChg>
      <pc:sldChg chg="modNotesTx">
        <pc:chgData name="Martine Power" userId="f3410e55-3c0b-475c-b0b5-72038337e5c9" providerId="ADAL" clId="{A6EB2F1F-B6C8-408D-9A64-6D3352EAA4D2}" dt="2025-08-22T03:07:28.438" v="43" actId="20577"/>
        <pc:sldMkLst>
          <pc:docMk/>
          <pc:sldMk cId="2347007077" sldId="590"/>
        </pc:sldMkLst>
      </pc:sldChg>
      <pc:sldChg chg="modNotesTx">
        <pc:chgData name="Martine Power" userId="f3410e55-3c0b-475c-b0b5-72038337e5c9" providerId="ADAL" clId="{A6EB2F1F-B6C8-408D-9A64-6D3352EAA4D2}" dt="2025-08-22T03:42:32.565" v="213" actId="113"/>
        <pc:sldMkLst>
          <pc:docMk/>
          <pc:sldMk cId="677275990" sldId="591"/>
        </pc:sldMkLst>
      </pc:sldChg>
      <pc:sldChg chg="modNotesTx">
        <pc:chgData name="Martine Power" userId="f3410e55-3c0b-475c-b0b5-72038337e5c9" providerId="ADAL" clId="{A6EB2F1F-B6C8-408D-9A64-6D3352EAA4D2}" dt="2025-08-22T03:40:06.993" v="189" actId="113"/>
        <pc:sldMkLst>
          <pc:docMk/>
          <pc:sldMk cId="1519907865" sldId="592"/>
        </pc:sldMkLst>
      </pc:sldChg>
      <pc:sldChg chg="modNotesTx">
        <pc:chgData name="Martine Power" userId="f3410e55-3c0b-475c-b0b5-72038337e5c9" providerId="ADAL" clId="{A6EB2F1F-B6C8-408D-9A64-6D3352EAA4D2}" dt="2025-08-22T03:44:18.693" v="231" actId="113"/>
        <pc:sldMkLst>
          <pc:docMk/>
          <pc:sldMk cId="1706642439" sldId="593"/>
        </pc:sldMkLst>
      </pc:sldChg>
    </pc:docChg>
  </pc:docChgLst>
  <pc:docChgLst>
    <pc:chgData name="Charmaine Kenner" userId="S::charmaine.kenner@esa.edu.au::525cc8d2-224e-44fd-aa57-afaebc349805" providerId="AD" clId="Web-{6D998896-C507-D1B8-01B2-CA6CF470427A}"/>
    <pc:docChg chg="mod">
      <pc:chgData name="Charmaine Kenner" userId="S::charmaine.kenner@esa.edu.au::525cc8d2-224e-44fd-aa57-afaebc349805" providerId="AD" clId="Web-{6D998896-C507-D1B8-01B2-CA6CF470427A}" dt="2025-07-21T23:47:35.651" v="0"/>
      <pc:docMkLst>
        <pc:docMk/>
      </pc:docMkLst>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29/09/2025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29/09/2025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a:defRPr/>
            </a:pPr>
            <a:r>
              <a:rPr lang="en-AU" dirty="0">
                <a:latin typeface="+mn-lt"/>
              </a:rPr>
              <a:t>Review of previously learnt content (slides 2 to 15) takes approximately 15 minutes. </a:t>
            </a:r>
            <a:endParaRPr lang="en-AU" dirty="0">
              <a:latin typeface="+mn-lt"/>
              <a:cs typeface="Calibri"/>
            </a:endParaRPr>
          </a:p>
          <a:p>
            <a:pPr>
              <a:defRPr/>
            </a:pPr>
            <a:r>
              <a:rPr lang="en-AU" dirty="0">
                <a:latin typeface="+mn-lt"/>
              </a:rPr>
              <a:t>Explicit teaching of:</a:t>
            </a:r>
          </a:p>
          <a:p>
            <a:pPr marL="171450" indent="-171450">
              <a:buFont typeface="Arial" panose="020B0604020202020204" pitchFamily="34" charset="0"/>
              <a:buChar char="•"/>
              <a:defRPr/>
            </a:pPr>
            <a:r>
              <a:rPr lang="en-AU" sz="1200" dirty="0">
                <a:latin typeface="+mn-lt"/>
              </a:rPr>
              <a:t>the letter–sound correspondence </a:t>
            </a:r>
            <a:r>
              <a:rPr lang="en-AU" sz="1200" b="1" dirty="0" err="1">
                <a:latin typeface="+mn-lt"/>
              </a:rPr>
              <a:t>ar</a:t>
            </a:r>
            <a:r>
              <a:rPr lang="en-AU" sz="1200" b="1" dirty="0">
                <a:latin typeface="+mn-lt"/>
              </a:rPr>
              <a:t> </a:t>
            </a:r>
            <a:r>
              <a:rPr lang="en-AU" sz="1200" b="0" dirty="0">
                <a:latin typeface="+mn-lt"/>
              </a:rPr>
              <a:t>says</a:t>
            </a:r>
            <a:r>
              <a:rPr lang="en-AU" sz="1200" dirty="0">
                <a:latin typeface="+mn-lt"/>
              </a:rPr>
              <a:t> </a:t>
            </a:r>
            <a:r>
              <a:rPr lang="en-AU" sz="1200" i="0" dirty="0">
                <a:latin typeface="+mn-lt"/>
              </a:rPr>
              <a:t>/</a:t>
            </a:r>
            <a:r>
              <a:rPr lang="en-AU" sz="1200" i="0" dirty="0" err="1">
                <a:latin typeface="+mn-lt"/>
                <a:ea typeface="Calibri" panose="020F0502020204030204" pitchFamily="34" charset="0"/>
                <a:cs typeface="Calibri" panose="020F0502020204030204" pitchFamily="34" charset="0"/>
              </a:rPr>
              <a:t>ar</a:t>
            </a:r>
            <a:r>
              <a:rPr lang="en-AU" sz="1200" i="0" dirty="0">
                <a:latin typeface="+mn-lt"/>
              </a:rPr>
              <a:t>/ </a:t>
            </a:r>
            <a:r>
              <a:rPr lang="en-AU" sz="1200" dirty="0">
                <a:latin typeface="+mn-lt"/>
              </a:rPr>
              <a:t>(slides 16 to 41)</a:t>
            </a:r>
          </a:p>
          <a:p>
            <a:pPr marL="171450" indent="-171450">
              <a:buFont typeface="Arial" panose="020B0604020202020204" pitchFamily="34" charset="0"/>
              <a:buChar char="•"/>
              <a:defRPr/>
            </a:pPr>
            <a:r>
              <a:rPr lang="en-AU" sz="1200" dirty="0">
                <a:latin typeface="+mn-lt"/>
              </a:rPr>
              <a:t>the irregular word </a:t>
            </a:r>
            <a:r>
              <a:rPr lang="en-AU" sz="1200" b="1" dirty="0">
                <a:latin typeface="+mn-lt"/>
              </a:rPr>
              <a:t>says</a:t>
            </a:r>
            <a:r>
              <a:rPr lang="en-AU" sz="1200" b="0" dirty="0">
                <a:latin typeface="+mn-lt"/>
              </a:rPr>
              <a:t> (slides 33 and 34)</a:t>
            </a:r>
          </a:p>
          <a:p>
            <a:pPr>
              <a:defRPr/>
            </a:pPr>
            <a:r>
              <a:rPr lang="en-AU" sz="1200" b="0" dirty="0">
                <a:latin typeface="+mn-lt"/>
              </a:rPr>
              <a:t>t</a:t>
            </a:r>
            <a:r>
              <a:rPr lang="en-AU" sz="1200" dirty="0">
                <a:latin typeface="+mn-lt"/>
              </a:rPr>
              <a:t>akes approximately 30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b="1" dirty="0">
                <a:latin typeface="+mn-lt"/>
              </a:rPr>
              <a:t>Lesson preparation</a:t>
            </a:r>
          </a:p>
          <a:p>
            <a:endParaRPr lang="en-US" sz="1200" dirty="0">
              <a:latin typeface="+mn-lt"/>
            </a:endParaRPr>
          </a:p>
          <a:p>
            <a:pPr marL="171450" indent="-171450">
              <a:buFont typeface="Arial" panose="020B0604020202020204" pitchFamily="34" charset="0"/>
              <a:buChar char="•"/>
            </a:pPr>
            <a:r>
              <a:rPr lang="en-US" sz="1200" dirty="0">
                <a:latin typeface="+mn-lt"/>
              </a:rPr>
              <a:t>Go to the download folder for this phase; it includes a Word file for the student sheet for this lesson. </a:t>
            </a:r>
            <a:r>
              <a:rPr lang="en-US" sz="1200" dirty="0">
                <a:effectLst/>
                <a:latin typeface="+mn-lt"/>
              </a:rPr>
              <a:t>Print one student sheet for each student </a:t>
            </a:r>
            <a:r>
              <a:rPr lang="en-AU" sz="1200" u="none" dirty="0">
                <a:latin typeface="+mn-lt"/>
              </a:rPr>
              <a:t>(to be used with slide 40).</a:t>
            </a:r>
            <a:endParaRPr lang="en-AU" sz="1200"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solidFill>
                  <a:srgbClr val="000000"/>
                </a:solidFill>
                <a:effectLst/>
                <a:latin typeface="+mn-lt"/>
              </a:rPr>
              <a:t>If desired, edit the letters on </a:t>
            </a:r>
            <a:r>
              <a:rPr lang="en-US" sz="1200" b="0" i="0">
                <a:solidFill>
                  <a:srgbClr val="000000"/>
                </a:solidFill>
                <a:effectLst/>
                <a:latin typeface="+mn-lt"/>
              </a:rPr>
              <a:t>slides 1</a:t>
            </a:r>
            <a:r>
              <a:rPr lang="en-US" sz="1200" b="0" i="0" dirty="0">
                <a:solidFill>
                  <a:srgbClr val="000000"/>
                </a:solidFill>
                <a:effectLst/>
                <a:latin typeface="+mn-lt"/>
              </a:rPr>
              <a:t>7</a:t>
            </a:r>
            <a:r>
              <a:rPr lang="en-US" sz="1200" b="0" i="0">
                <a:solidFill>
                  <a:srgbClr val="000000"/>
                </a:solidFill>
                <a:effectLst/>
                <a:latin typeface="+mn-lt"/>
              </a:rPr>
              <a:t> and 1</a:t>
            </a:r>
            <a:r>
              <a:rPr lang="en-US" sz="1200" b="0" i="0" dirty="0">
                <a:solidFill>
                  <a:srgbClr val="000000"/>
                </a:solidFill>
                <a:effectLst/>
                <a:latin typeface="+mn-lt"/>
              </a:rPr>
              <a:t>8</a:t>
            </a:r>
            <a:r>
              <a:rPr lang="en-US" sz="1200" b="0" i="0">
                <a:solidFill>
                  <a:srgbClr val="000000"/>
                </a:solidFill>
                <a:effectLst/>
                <a:latin typeface="+mn-lt"/>
              </a:rPr>
              <a:t> </a:t>
            </a:r>
            <a:r>
              <a:rPr lang="en-US" sz="1200" b="0" i="0" dirty="0">
                <a:solidFill>
                  <a:srgbClr val="000000"/>
                </a:solidFill>
                <a:effectLst/>
                <a:latin typeface="+mn-lt"/>
              </a:rPr>
              <a:t>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latin typeface="+mn-lt"/>
              </a:rPr>
              <a:t>Prepare application tasks for independent practice (slide 41). For example, you could use the Phonics pair-game templates found on the Literacy Hub (www.literacyhub.edu.au/search/phonics-pair-game-templates) and add words containing letter–sound correspondences students have already learnt. </a:t>
            </a:r>
          </a:p>
          <a:p>
            <a:endParaRPr lang="en-AU" dirty="0"/>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Ask students to read the words by:</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reading the base word then adding the </a:t>
            </a:r>
            <a:r>
              <a:rPr lang="en-US" sz="1200" b="1" dirty="0">
                <a:latin typeface="+mn-lt"/>
              </a:rPr>
              <a:t>-</a:t>
            </a:r>
            <a:r>
              <a:rPr lang="en-US" sz="1200" b="1" dirty="0" err="1">
                <a:latin typeface="+mn-lt"/>
              </a:rPr>
              <a:t>ing</a:t>
            </a:r>
            <a:r>
              <a:rPr lang="en-US" sz="1200" b="0" dirty="0">
                <a:latin typeface="+mn-lt"/>
              </a:rPr>
              <a:t>,</a:t>
            </a:r>
            <a:r>
              <a:rPr lang="en-US" sz="1200" b="1" dirty="0">
                <a:latin typeface="+mn-lt"/>
              </a:rPr>
              <a:t> -ed </a:t>
            </a:r>
            <a:r>
              <a:rPr lang="en-US" sz="1200" b="0" dirty="0">
                <a:latin typeface="+mn-lt"/>
              </a:rPr>
              <a:t>or</a:t>
            </a:r>
            <a:r>
              <a:rPr lang="en-US" sz="1200" b="1" dirty="0">
                <a:latin typeface="+mn-lt"/>
              </a:rPr>
              <a:t> -y </a:t>
            </a:r>
            <a:r>
              <a:rPr lang="en-US" sz="1200" b="0" dirty="0">
                <a:latin typeface="+mn-lt"/>
              </a:rPr>
              <a:t>suffix</a:t>
            </a:r>
            <a:endParaRPr lang="en-US" sz="1200" dirty="0">
              <a:latin typeface="+mn-lt"/>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noting the final consonant being doubled for a </a:t>
            </a:r>
            <a:r>
              <a:rPr lang="en-US" sz="1200" b="1" dirty="0">
                <a:latin typeface="+mn-lt"/>
              </a:rPr>
              <a:t>1-1-1 base word</a:t>
            </a:r>
            <a:r>
              <a:rPr lang="en-US" sz="1200"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You may initially place your hand over the suffix as you ask students to read each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Choose some students to explain what each word means. Encourage them to use the language from each taught catchphrase: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a:t>
            </a:r>
            <a:r>
              <a:rPr lang="en-US" b="1" dirty="0" err="1"/>
              <a:t>ing</a:t>
            </a:r>
            <a:r>
              <a:rPr lang="en-US" dirty="0"/>
              <a:t>, happening now</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-ed</a:t>
            </a:r>
            <a:r>
              <a:rPr lang="en-US" dirty="0"/>
              <a:t>, already happened</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-y</a:t>
            </a:r>
            <a:r>
              <a:rPr lang="en-US" dirty="0"/>
              <a:t>, what something is like.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latin typeface="+mn-lt"/>
            </a:endParaRPr>
          </a:p>
          <a:p>
            <a:r>
              <a:rPr lang="en-US" sz="1200" b="1" dirty="0">
                <a:latin typeface="+mn-lt"/>
              </a:rPr>
              <a:t>Provide corrective feedback as needed:</a:t>
            </a:r>
          </a:p>
          <a:p>
            <a:r>
              <a:rPr lang="en-US" sz="1200" dirty="0">
                <a:latin typeface="+mn-lt"/>
              </a:rPr>
              <a:t>If any students have difficulty,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latin typeface="+mn-lt"/>
              </a:rPr>
              <a:t>Note: </a:t>
            </a:r>
            <a:r>
              <a:rPr lang="en-US" sz="1200" dirty="0">
                <a:effectLst/>
                <a:latin typeface="+mn-lt"/>
                <a:ea typeface="Aptos" panose="020B0004020202020204" pitchFamily="34" charset="0"/>
                <a:cs typeface="Times New Roman" panose="02020603050405020304" pitchFamily="18" charset="0"/>
              </a:rPr>
              <a:t>You may </a:t>
            </a:r>
            <a:r>
              <a:rPr lang="en-US" sz="1200" dirty="0">
                <a:latin typeface="+mn-lt"/>
              </a:rPr>
              <a:t>choose a particular student/group/row of students to read each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hilly</a:t>
            </a:r>
            <a:r>
              <a:rPr lang="en-US" b="0" dirty="0"/>
              <a:t>,</a:t>
            </a:r>
            <a:r>
              <a:rPr lang="en-US" b="1" dirty="0"/>
              <a:t> skipping</a:t>
            </a:r>
            <a:r>
              <a:rPr lang="en-US" b="0" dirty="0"/>
              <a:t>,</a:t>
            </a:r>
            <a:r>
              <a:rPr lang="en-US" b="1" dirty="0"/>
              <a:t> chatted</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identifying and spelling the </a:t>
            </a:r>
            <a:r>
              <a:rPr lang="en-US" b="1" dirty="0"/>
              <a:t>1-1-1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doubling the final consonant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adding the vowel suffix.</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Then choose a student to explain what each word means. Encourage them to use the language from the taught catchphrase: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a:t>
            </a:r>
            <a:r>
              <a:rPr lang="en-US" b="1" dirty="0" err="1"/>
              <a:t>ing</a:t>
            </a:r>
            <a:r>
              <a:rPr lang="en-US" dirty="0"/>
              <a:t>, happening 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-ed</a:t>
            </a:r>
            <a:r>
              <a:rPr lang="en-US" dirty="0"/>
              <a:t>, already happened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-y</a:t>
            </a:r>
            <a:r>
              <a:rPr lang="en-US" dirty="0"/>
              <a:t>, what something is like.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dirty="0">
              <a:effectLst/>
              <a:latin typeface="+mn-lt"/>
              <a:cs typeface="Times New Roman" panose="02020603050405020304" pitchFamily="18" charset="0"/>
            </a:endParaRPr>
          </a:p>
          <a:p>
            <a:r>
              <a:rPr lang="en-US" b="1" dirty="0"/>
              <a:t>Provide corrective feedback as needed:</a:t>
            </a:r>
          </a:p>
          <a:p>
            <a:r>
              <a:rPr lang="en-US" dirty="0"/>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20174864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Point to each irregular word in random order. As you point, students read the word.</a:t>
            </a:r>
          </a:p>
          <a:p>
            <a:endParaRPr lang="en-US" b="1"/>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letter–sound correspondences in the word, and the spelling of the word, for example, </a:t>
            </a:r>
            <a:r>
              <a:rPr lang="en-US" b="1"/>
              <a:t>f/a/</a:t>
            </a:r>
            <a:r>
              <a:rPr lang="en-US" b="1" err="1"/>
              <a:t>th</a:t>
            </a:r>
            <a:r>
              <a:rPr lang="en-US" b="1"/>
              <a:t>/er</a:t>
            </a:r>
            <a:r>
              <a:rPr lang="en-US" b="0" dirty="0"/>
              <a:t>,</a:t>
            </a:r>
            <a:r>
              <a:rPr lang="en-US" b="1"/>
              <a:t> father</a:t>
            </a:r>
            <a:r>
              <a:rPr lang="en-US" b="0" dirty="0"/>
              <a:t>,</a:t>
            </a:r>
            <a:r>
              <a:rPr lang="en-US" b="1"/>
              <a:t> f-a-</a:t>
            </a:r>
            <a:r>
              <a:rPr lang="en-US" b="1" err="1"/>
              <a:t>th</a:t>
            </a:r>
            <a:r>
              <a:rPr lang="en-US" b="1"/>
              <a:t>-er</a:t>
            </a:r>
            <a:r>
              <a:rPr lang="en-US" b="0"/>
              <a:t> spells </a:t>
            </a:r>
            <a:r>
              <a:rPr lang="en-US" b="1"/>
              <a:t>father</a:t>
            </a:r>
            <a:r>
              <a:rPr lang="en-US" b="0" dirty="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them to:</a:t>
            </a:r>
          </a:p>
          <a:p>
            <a:pPr marL="172800" lvl="0" indent="-172800">
              <a:lnSpc>
                <a:spcPct val="107000"/>
              </a:lnSpc>
              <a:buFont typeface="Symbol" panose="05050102010706020507" pitchFamily="18" charset="2"/>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re-read</a:t>
            </a:r>
            <a:r>
              <a:rPr lang="en-US" sz="1200" kern="1200">
                <a:solidFill>
                  <a:schemeClr val="tx1"/>
                </a:solidFill>
                <a:latin typeface="+mn-lt"/>
                <a:ea typeface="+mn-ea"/>
                <a:cs typeface="+mn-cs"/>
              </a:rPr>
              <a:t> the sentences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sentences, model the process.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17912168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leave spaces between words and use previously taught punctuation.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Tell students the sentence they are going to write: </a:t>
            </a:r>
            <a:r>
              <a:rPr lang="en-US" sz="1200" b="1">
                <a:solidFill>
                  <a:schemeClr val="tx1"/>
                </a:solidFill>
                <a:latin typeface="+mn-lt"/>
                <a:ea typeface="Verdana" panose="020B0604030504040204" pitchFamily="34" charset="0"/>
              </a:rPr>
              <a:t>I made boiled trout to give to my father when he came to town. </a:t>
            </a: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repeat the sentence to you</a:t>
            </a:r>
            <a:endParaRPr lang="en-US">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solidFill>
                  <a:schemeClr val="tx1"/>
                </a:solidFill>
                <a:effectLst/>
                <a:latin typeface="+mn-lt"/>
                <a:cs typeface="Calibri"/>
              </a:rPr>
              <a:t>show the sentence they have written by placing their mini-whiteboard underneath their chin for you to check.</a:t>
            </a:r>
            <a:endParaRPr lang="en-US" sz="1200">
              <a:solidFill>
                <a:schemeClr val="tx1"/>
              </a:solidFill>
              <a:effectLst/>
              <a:latin typeface="+mn-lt"/>
              <a:ea typeface="Calibri"/>
              <a:cs typeface="Calibri"/>
            </a:endParaRPr>
          </a:p>
          <a:p>
            <a:pPr marL="0" indent="0">
              <a:buFont typeface="Arial" panose="020B0604020202020204" pitchFamily="34" charset="0"/>
              <a:buNone/>
            </a:pPr>
            <a:endParaRPr lang="en-AU" sz="120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a:solidFill>
                  <a:schemeClr val="tx1"/>
                </a:solidFill>
                <a:effectLst/>
                <a:latin typeface="+mn-lt"/>
                <a:ea typeface="+mn-ea"/>
                <a:cs typeface="+mn-cs"/>
              </a:rPr>
              <a:t>As needed, students can be given this additional follow-on sentence: </a:t>
            </a:r>
            <a:r>
              <a:rPr lang="en-US" sz="1200" b="1">
                <a:solidFill>
                  <a:schemeClr val="tx1"/>
                </a:solidFill>
                <a:latin typeface="+mn-lt"/>
                <a:ea typeface="Verdana" panose="020B0604030504040204" pitchFamily="34" charset="0"/>
              </a:rPr>
              <a:t>When he got to my house, we ate it with pork and cheese.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a:solidFill>
                <a:schemeClr val="tx1"/>
              </a:solidFill>
              <a:effectLst/>
              <a:latin typeface="+mn-lt"/>
              <a:ea typeface="Calibri" panose="020F0502020204030204" pitchFamily="34" charset="0"/>
              <a:cs typeface="Times New Roman" panose="02020603050405020304" pitchFamily="18" charset="0"/>
            </a:endParaRPr>
          </a:p>
          <a:p>
            <a:r>
              <a:rPr lang="en-US" b="1">
                <a:solidFill>
                  <a:schemeClr val="tx1"/>
                </a:solidFill>
                <a:latin typeface="+mn-lt"/>
              </a:rPr>
              <a:t>Provide corrective feedback as needed:</a:t>
            </a:r>
          </a:p>
          <a:p>
            <a:r>
              <a:rPr lang="en-US">
                <a:solidFill>
                  <a:schemeClr val="tx1"/>
                </a:solidFill>
                <a:latin typeface="+mn-lt"/>
              </a:rPr>
              <a:t>If any students have difficulty with an aspect of writing the sentence</a:t>
            </a:r>
            <a:r>
              <a:rPr lang="en-US" dirty="0">
                <a:solidFill>
                  <a:schemeClr val="tx1"/>
                </a:solidFill>
                <a:latin typeface="+mn-lt"/>
              </a:rPr>
              <a:t>,</a:t>
            </a:r>
            <a:r>
              <a:rPr lang="en-US">
                <a:solidFill>
                  <a:schemeClr val="tx1"/>
                </a:solidFill>
                <a:latin typeface="+mn-lt"/>
              </a:rPr>
              <a:t>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a:effectLst/>
                <a:latin typeface="+mn-lt"/>
                <a:ea typeface="Times New Roman" panose="02020603050405020304" pitchFamily="18" charset="0"/>
              </a:rPr>
              <a:t>Set learning intention and success criteria</a:t>
            </a: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letter–sound correspondence introduced in this lesson is </a:t>
            </a:r>
            <a:r>
              <a:rPr lang="en-AU" sz="1200" b="1" kern="1200" dirty="0" err="1">
                <a:effectLst/>
                <a:latin typeface="+mn-lt"/>
                <a:ea typeface="Times New Roman" panose="02020603050405020304" pitchFamily="18" charset="0"/>
              </a:rPr>
              <a:t>ar</a:t>
            </a:r>
            <a:r>
              <a:rPr lang="en-AU" sz="1200" kern="1200" dirty="0">
                <a:effectLst/>
                <a:latin typeface="+mn-lt"/>
                <a:ea typeface="Times New Roman" panose="02020603050405020304" pitchFamily="18" charset="0"/>
              </a:rPr>
              <a:t> </a:t>
            </a:r>
            <a:r>
              <a:rPr lang="en-AU" sz="1200" kern="1200">
                <a:effectLst/>
                <a:latin typeface="+mn-lt"/>
                <a:ea typeface="Times New Roman" panose="02020603050405020304" pitchFamily="18" charset="0"/>
              </a:rPr>
              <a:t>making the </a:t>
            </a:r>
            <a:r>
              <a:rPr lang="en-AU" sz="1200" b="1" kern="1200">
                <a:effectLst/>
                <a:latin typeface="+mn-lt"/>
                <a:ea typeface="Times New Roman" panose="02020603050405020304" pitchFamily="18" charset="0"/>
              </a:rPr>
              <a:t>r-controlled vowel </a:t>
            </a:r>
            <a:r>
              <a:rPr lang="en-AU" sz="1200" kern="1200">
                <a:effectLst/>
                <a:latin typeface="+mn-lt"/>
                <a:ea typeface="Times New Roman" panose="02020603050405020304" pitchFamily="18" charset="0"/>
              </a:rPr>
              <a:t>sound </a:t>
            </a:r>
            <a:r>
              <a:rPr lang="en-US" sz="1200" b="0">
                <a:latin typeface="+mn-lt"/>
              </a:rPr>
              <a:t>/</a:t>
            </a:r>
            <a:r>
              <a:rPr lang="en-US" sz="1200" b="0" err="1">
                <a:latin typeface="+mn-lt"/>
                <a:ea typeface="Calibri" panose="020F0502020204030204" pitchFamily="34" charset="0"/>
                <a:cs typeface="Arial" panose="020B0604020202020204" pitchFamily="34" charset="0"/>
              </a:rPr>
              <a:t>ar</a:t>
            </a:r>
            <a:r>
              <a:rPr lang="en-US" sz="1200" b="0">
                <a:latin typeface="+mn-lt"/>
                <a:cs typeface="Arial" panose="020B0604020202020204" pitchFamily="34" charset="0"/>
              </a:rPr>
              <a:t>/ as in </a:t>
            </a:r>
            <a:r>
              <a:rPr lang="en-AU" sz="1200" b="1">
                <a:latin typeface="+mn-lt"/>
                <a:cs typeface="Arial" panose="020B0604020202020204" pitchFamily="34" charset="0"/>
              </a:rPr>
              <a:t>barn</a:t>
            </a:r>
            <a:r>
              <a:rPr lang="en-AU" sz="1200" b="0" kern="1200" dirty="0">
                <a:effectLst/>
                <a:latin typeface="+mn-lt"/>
                <a:ea typeface="Times New Roman" panose="02020603050405020304" pitchFamily="18" charset="0"/>
                <a:cs typeface="Arial" panose="020B0604020202020204" pitchFamily="34" charset="0"/>
              </a:rPr>
              <a:t>.</a:t>
            </a:r>
            <a:endParaRPr lang="en-AU" sz="1200" b="0" kern="1200">
              <a:effectLst/>
              <a:latin typeface="+mn-lt"/>
              <a:cs typeface="Arial" panose="020B0604020202020204" pitchFamily="34" charset="0"/>
            </a:endParaRPr>
          </a:p>
          <a:p>
            <a:endParaRPr lang="en-AU" sz="1200" b="0" kern="1200">
              <a:effectLst/>
              <a:latin typeface="+mn-lt"/>
              <a:ea typeface="Times New Roman" panose="02020603050405020304" pitchFamily="18" charset="0"/>
              <a:cs typeface="Arial" panose="020B0604020202020204" pitchFamily="34" charset="0"/>
            </a:endParaRPr>
          </a:p>
          <a:p>
            <a:r>
              <a:rPr lang="en-AU" sz="1200" kern="1200">
                <a:effectLst/>
                <a:latin typeface="+mn-lt"/>
                <a:ea typeface="Times New Roman" panose="02020603050405020304" pitchFamily="18" charset="0"/>
              </a:rPr>
              <a:t>The irregular word* in this lesson is </a:t>
            </a:r>
            <a:r>
              <a:rPr lang="en-AU" sz="1200" b="1" kern="1200">
                <a:effectLst/>
                <a:latin typeface="+mn-lt"/>
                <a:ea typeface="Times New Roman" panose="02020603050405020304" pitchFamily="18" charset="0"/>
              </a:rPr>
              <a:t>says</a:t>
            </a:r>
            <a:r>
              <a:rPr lang="en-AU" sz="1200" kern="1200">
                <a:effectLst/>
                <a:latin typeface="+mn-lt"/>
                <a:ea typeface="Times New Roman" panose="02020603050405020304" pitchFamily="18" charset="0"/>
              </a:rPr>
              <a:t>. </a:t>
            </a: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a:t>
            </a:r>
            <a:r>
              <a:rPr lang="en-US" sz="1200">
                <a:effectLst/>
                <a:latin typeface="+mn-lt"/>
                <a:ea typeface="Times New Roman" panose="02020603050405020304" pitchFamily="18" charset="0"/>
              </a:rPr>
              <a:t>Irregular words are words containing letter–sound correspondences that students have not yet learnt. </a:t>
            </a:r>
            <a:r>
              <a:rPr lang="en-US" sz="1200" kern="1200">
                <a:effectLst/>
                <a:latin typeface="+mn-lt"/>
                <a:ea typeface="Times New Roman" panose="02020603050405020304" pitchFamily="18" charset="0"/>
              </a:rPr>
              <a:t>These </a:t>
            </a:r>
            <a:r>
              <a:rPr lang="en-AU" sz="1200" kern="120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p>
          <a:p>
            <a:endParaRPr lang="en-AU" sz="1200" kern="120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Note: </a:t>
            </a:r>
            <a:r>
              <a:rPr lang="en-US" dirty="0">
                <a:latin typeface="+mn-lt"/>
              </a:rPr>
              <a:t>When</a:t>
            </a:r>
            <a:r>
              <a:rPr lang="en-US">
                <a:latin typeface="+mn-lt"/>
              </a:rPr>
              <a:t> spelling an irregular word orally, say the letter names aloud, grouping the letter names together according to the sounds in the word, for example, </a:t>
            </a:r>
            <a:r>
              <a:rPr lang="en-US" b="1">
                <a:latin typeface="+mn-lt"/>
              </a:rPr>
              <a:t>s-ay-s </a:t>
            </a:r>
            <a:r>
              <a:rPr lang="en-US" b="0">
                <a:latin typeface="+mn-lt"/>
              </a:rPr>
              <a:t>spells </a:t>
            </a:r>
            <a:r>
              <a:rPr lang="en-US" b="1">
                <a:latin typeface="+mn-lt"/>
              </a:rPr>
              <a:t>says</a:t>
            </a:r>
            <a:r>
              <a:rPr lang="en-US" b="0">
                <a:latin typeface="+mn-lt"/>
              </a:rPr>
              <a:t>.</a:t>
            </a:r>
          </a:p>
          <a:p>
            <a:endParaRPr lang="en-AU" sz="1200">
              <a:effectLst/>
              <a:latin typeface="+mn-lt"/>
              <a:ea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7174748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a:latin typeface="+mn-lt"/>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latin typeface="+mn-lt"/>
              </a:rPr>
              <a:t>Today </a:t>
            </a:r>
            <a:r>
              <a:rPr lang="en-US" i="1">
                <a:latin typeface="+mn-lt"/>
              </a:rPr>
              <a:t>we are learning another </a:t>
            </a:r>
            <a:r>
              <a:rPr lang="en-US" b="1" i="1">
                <a:latin typeface="+mn-lt"/>
              </a:rPr>
              <a:t>r-controlled vowel digraph</a:t>
            </a:r>
            <a:r>
              <a:rPr lang="en-US" sz="1200" b="0" i="1" kern="1200" dirty="0">
                <a:effectLst/>
                <a:latin typeface="+mn-lt"/>
                <a:ea typeface="Times New Roman" panose="02020603050405020304" pitchFamily="18" charset="0"/>
                <a:cs typeface="Arial" panose="020B0604020202020204" pitchFamily="34" charset="0"/>
              </a:rPr>
              <a:t>.</a:t>
            </a:r>
            <a:endParaRPr lang="en-US" b="1" i="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latin typeface="+mn-lt"/>
              </a:rPr>
              <a:t>We </a:t>
            </a:r>
            <a:r>
              <a:rPr lang="en-US" i="1">
                <a:latin typeface="+mn-lt"/>
              </a:rPr>
              <a:t>are learning that the letters </a:t>
            </a:r>
            <a:r>
              <a:rPr lang="en-US" b="1" i="1" err="1">
                <a:latin typeface="+mn-lt"/>
              </a:rPr>
              <a:t>ar</a:t>
            </a:r>
            <a:r>
              <a:rPr lang="en-US" b="1" i="1">
                <a:latin typeface="+mn-lt"/>
              </a:rPr>
              <a:t> </a:t>
            </a:r>
            <a:r>
              <a:rPr lang="en-US" b="0" i="1">
                <a:latin typeface="+mn-lt"/>
              </a:rPr>
              <a:t>together</a:t>
            </a:r>
            <a:r>
              <a:rPr lang="en-US" i="1">
                <a:latin typeface="+mn-lt"/>
              </a:rPr>
              <a:t> say </a:t>
            </a:r>
            <a:r>
              <a:rPr lang="en-US" b="0" i="1">
                <a:latin typeface="+mn-lt"/>
              </a:rPr>
              <a:t>/</a:t>
            </a:r>
            <a:r>
              <a:rPr lang="en-US" b="0" i="1" err="1">
                <a:latin typeface="+mn-lt"/>
                <a:ea typeface="Calibri" panose="020F0502020204030204" pitchFamily="34" charset="0"/>
                <a:cs typeface="Calibri" panose="020F0502020204030204" pitchFamily="34" charset="0"/>
              </a:rPr>
              <a:t>ar</a:t>
            </a:r>
            <a:r>
              <a:rPr lang="en-US" b="0" i="1" dirty="0">
                <a:latin typeface="+mn-lt"/>
                <a:ea typeface="Calibri" panose="020F0502020204030204" pitchFamily="34" charset="0"/>
                <a:cs typeface="Calibri" panose="020F0502020204030204" pitchFamily="34" charset="0"/>
              </a:rPr>
              <a:t>/</a:t>
            </a:r>
            <a:r>
              <a:rPr lang="en-US" sz="1200" b="0" i="1" kern="1200" dirty="0">
                <a:effectLst/>
                <a:latin typeface="+mn-lt"/>
                <a:ea typeface="Times New Roman" panose="02020603050405020304" pitchFamily="18" charset="0"/>
                <a:cs typeface="Arial" panose="020B0604020202020204" pitchFamily="34" charset="0"/>
              </a:rPr>
              <a:t>.</a:t>
            </a:r>
            <a:endParaRPr lang="en-US" b="0" i="1">
              <a:latin typeface="+mn-lt"/>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kern="1200" dirty="0">
                <a:effectLst/>
                <a:latin typeface="+mn-lt"/>
                <a:ea typeface="Times New Roman" panose="02020603050405020304" pitchFamily="18" charset="0"/>
                <a:cs typeface="Arial" panose="020B0604020202020204" pitchFamily="34" charset="0"/>
              </a:rPr>
              <a:t>Remember</a:t>
            </a:r>
            <a:r>
              <a:rPr lang="en-US" sz="1200" b="0" i="1" kern="1200">
                <a:effectLst/>
                <a:latin typeface="+mn-lt"/>
                <a:ea typeface="Times New Roman" panose="02020603050405020304" pitchFamily="18" charset="0"/>
                <a:cs typeface="Arial" panose="020B0604020202020204" pitchFamily="34" charset="0"/>
              </a:rPr>
              <a:t>, in r-controlled vowel digraphs, the </a:t>
            </a:r>
            <a:r>
              <a:rPr lang="en-US" sz="1200" b="1" i="1" kern="1200">
                <a:effectLst/>
                <a:latin typeface="+mn-lt"/>
                <a:ea typeface="Times New Roman" panose="02020603050405020304" pitchFamily="18" charset="0"/>
                <a:cs typeface="Arial" panose="020B0604020202020204" pitchFamily="34" charset="0"/>
              </a:rPr>
              <a:t>r</a:t>
            </a:r>
            <a:r>
              <a:rPr lang="en-US" sz="1200" b="0" i="1" kern="1200">
                <a:effectLst/>
                <a:latin typeface="+mn-lt"/>
                <a:ea typeface="Times New Roman" panose="02020603050405020304" pitchFamily="18" charset="0"/>
                <a:cs typeface="Arial" panose="020B0604020202020204" pitchFamily="34" charset="0"/>
              </a:rPr>
              <a:t> changes the way the vowel sounds. </a:t>
            </a:r>
            <a:endParaRPr lang="en-AU" sz="1200" b="0" i="1" kern="1200">
              <a:effectLst/>
              <a:latin typeface="+mn-lt"/>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a:latin typeface="+mn-lt"/>
            </a:endParaRPr>
          </a:p>
          <a:p>
            <a:r>
              <a:rPr lang="en-US">
                <a:latin typeface="+mn-lt"/>
              </a:rPr>
              <a:t>Demonstrate tracing over the letters on the large screen while saying the target sound.</a:t>
            </a:r>
          </a:p>
          <a:p>
            <a:pPr marL="171450" indent="-171450">
              <a:buFont typeface="Arial" panose="020B0604020202020204" pitchFamily="34" charset="0"/>
              <a:buChar char="•"/>
            </a:pPr>
            <a:r>
              <a:rPr lang="en-US" b="1" i="1" err="1">
                <a:latin typeface="+mn-lt"/>
              </a:rPr>
              <a:t>ar</a:t>
            </a:r>
            <a:r>
              <a:rPr lang="en-US" b="1" i="1">
                <a:latin typeface="+mn-lt"/>
              </a:rPr>
              <a:t> </a:t>
            </a:r>
            <a:r>
              <a:rPr lang="en-US" b="0" i="1">
                <a:latin typeface="+mn-lt"/>
              </a:rPr>
              <a:t>says /</a:t>
            </a:r>
            <a:r>
              <a:rPr lang="en-US" b="0" i="1" err="1">
                <a:latin typeface="+mn-lt"/>
                <a:ea typeface="Calibri" panose="020F0502020204030204" pitchFamily="34" charset="0"/>
                <a:cs typeface="Arial" panose="020B0604020202020204" pitchFamily="34" charset="0"/>
              </a:rPr>
              <a:t>ar</a:t>
            </a:r>
            <a:r>
              <a:rPr lang="en-US" b="0" i="1">
                <a:latin typeface="+mn-lt"/>
                <a:cs typeface="Arial" panose="020B0604020202020204" pitchFamily="34" charset="0"/>
              </a:rPr>
              <a:t>/.</a:t>
            </a:r>
            <a:endParaRPr lang="en-US" b="0" i="1" dirty="0">
              <a:latin typeface="+mn-lt"/>
              <a:cs typeface="Arial" panose="020B0604020202020204" pitchFamily="34" charset="0"/>
            </a:endParaRPr>
          </a:p>
          <a:p>
            <a:pPr marL="0" indent="0">
              <a:buFont typeface="Arial" panose="020B0604020202020204" pitchFamily="34" charset="0"/>
              <a:buNone/>
            </a:pPr>
            <a:endParaRPr lang="en-US" b="0" i="1" dirty="0">
              <a:latin typeface="+mn-lt"/>
              <a:cs typeface="Arial" panose="020B0604020202020204" pitchFamily="34" charset="0"/>
            </a:endParaRPr>
          </a:p>
          <a:p>
            <a:r>
              <a:rPr lang="en-US" b="0" i="0">
                <a:latin typeface="+mn-lt"/>
                <a:cs typeface="Arial" panose="020B0604020202020204" pitchFamily="34" charset="0"/>
              </a:rPr>
              <a:t>Write the letters two more times on the class whiteboard as you say the target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713078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46ACB7-F471-0DFB-8F01-F3CD191B0D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942636-0E6D-4D95-0897-EE0A8A9305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261B7B-872E-E777-B434-BE0EE377F20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Students form the letters in the air, on the carpet or on a mini-whiteboard three times, saying the target sound each time.</a:t>
            </a:r>
          </a:p>
          <a:p>
            <a:pPr marL="171450" indent="-171450">
              <a:buFont typeface="Arial" panose="020B0604020202020204" pitchFamily="34" charset="0"/>
              <a:buChar char="•"/>
            </a:pPr>
            <a:r>
              <a:rPr lang="en-US" b="1" i="1" err="1">
                <a:latin typeface="+mn-lt"/>
              </a:rPr>
              <a:t>ar</a:t>
            </a:r>
            <a:r>
              <a:rPr lang="en-US" b="1" i="1">
                <a:latin typeface="+mn-lt"/>
              </a:rPr>
              <a:t> </a:t>
            </a:r>
            <a:r>
              <a:rPr lang="en-US" b="0" i="1">
                <a:latin typeface="+mn-lt"/>
              </a:rPr>
              <a:t>says /</a:t>
            </a:r>
            <a:r>
              <a:rPr lang="en-US" b="0" i="1" err="1">
                <a:latin typeface="+mn-lt"/>
                <a:ea typeface="Calibri" panose="020F0502020204030204" pitchFamily="34" charset="0"/>
                <a:cs typeface="Arial" panose="020B0604020202020204" pitchFamily="34" charset="0"/>
              </a:rPr>
              <a:t>ar</a:t>
            </a:r>
            <a:r>
              <a:rPr lang="en-US" b="0" i="1">
                <a:latin typeface="+mn-lt"/>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p:txBody>
      </p:sp>
      <p:sp>
        <p:nvSpPr>
          <p:cNvPr id="4" name="Slide Number Placeholder 3">
            <a:extLst>
              <a:ext uri="{FF2B5EF4-FFF2-40B4-BE49-F238E27FC236}">
                <a16:creationId xmlns:a16="http://schemas.microsoft.com/office/drawing/2014/main" id="{49F7094B-97AC-490C-CD39-A34DC8E6195A}"/>
              </a:ext>
            </a:extLst>
          </p:cNvPr>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5867614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Demonstrate</a:t>
            </a:r>
            <a:r>
              <a:rPr lang="en-US" dirty="0"/>
              <a:t> </a:t>
            </a:r>
            <a:r>
              <a:rPr lang="en-US"/>
              <a:t>saying each letter–sound correspondence then blending these sounds to read the word</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Note: </a:t>
            </a:r>
            <a:r>
              <a:rPr lang="en-US" dirty="0"/>
              <a:t>To</a:t>
            </a:r>
            <a:r>
              <a:rPr lang="en-US"/>
              <a:t> reinforce the concept of a digraph, tap just once as you point underneath the middle of the </a:t>
            </a:r>
            <a:r>
              <a:rPr lang="en-US" b="1" err="1"/>
              <a:t>ar</a:t>
            </a:r>
            <a:r>
              <a:rPr lang="en-US" b="1"/>
              <a:t> </a:t>
            </a:r>
            <a:r>
              <a:rPr lang="en-US"/>
              <a:t>digraph and, at the same time, say the letter</a:t>
            </a:r>
            <a:r>
              <a:rPr lang="en-AU">
                <a:latin typeface="+mn-lt"/>
              </a:rPr>
              <a:t>–</a:t>
            </a:r>
            <a:r>
              <a:rPr lang="en-US"/>
              <a:t>sound correspondence</a:t>
            </a:r>
            <a:r>
              <a:rPr lang="en-US" i="0"/>
              <a:t>, </a:t>
            </a:r>
            <a:r>
              <a:rPr lang="en-US" b="0" i="0">
                <a:latin typeface="+mn-lt"/>
              </a:rPr>
              <a:t>/</a:t>
            </a:r>
            <a:r>
              <a:rPr lang="en-US" b="0" i="0" err="1">
                <a:latin typeface="+mn-lt"/>
                <a:ea typeface="Calibri" panose="020F0502020204030204" pitchFamily="34" charset="0"/>
                <a:cs typeface="Arial" panose="020B0604020202020204" pitchFamily="34" charset="0"/>
              </a:rPr>
              <a:t>ar</a:t>
            </a:r>
            <a:r>
              <a:rPr lang="en-US" b="0" i="0">
                <a:latin typeface="+mn-lt"/>
                <a:cs typeface="Arial" panose="020B0604020202020204" pitchFamily="34" charset="0"/>
              </a:rPr>
              <a:t>/</a:t>
            </a:r>
            <a:r>
              <a:rPr lang="en-US" i="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38621395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The review of these letter</a:t>
            </a:r>
            <a:r>
              <a:rPr lang="en-AU" sz="1200">
                <a:latin typeface="+mn-lt"/>
              </a:rPr>
              <a:t>–</a:t>
            </a:r>
            <a:r>
              <a:rPr lang="en-US" b="0">
                <a:latin typeface="+mn-lt"/>
              </a:rPr>
              <a:t>sound correspondences focuses on the taught sound/s as well as the spelling </a:t>
            </a:r>
            <a:r>
              <a:rPr lang="en-US" b="0" err="1">
                <a:latin typeface="+mn-lt"/>
              </a:rPr>
              <a:t>generalisation</a:t>
            </a:r>
            <a:r>
              <a:rPr lang="en-US" b="0">
                <a:latin typeface="+mn-lt"/>
              </a:rPr>
              <a:t> for their use.</a:t>
            </a:r>
          </a:p>
          <a:p>
            <a:endParaRPr lang="en-US" b="0">
              <a:latin typeface="+mn-lt"/>
            </a:endParaRPr>
          </a:p>
          <a:p>
            <a:pPr marL="171450" indent="-171450">
              <a:buFont typeface="Arial" panose="020B0604020202020204" pitchFamily="34" charset="0"/>
              <a:buChar char="•"/>
            </a:pPr>
            <a:r>
              <a:rPr lang="en-US" b="0">
                <a:latin typeface="+mn-lt"/>
              </a:rPr>
              <a:t>Point to each digraph. As you point, students say the sound that has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say the mnemonic phrase, </a:t>
            </a:r>
            <a:r>
              <a:rPr lang="en-US" b="1">
                <a:latin typeface="+mn-lt"/>
              </a:rPr>
              <a:t>B</a:t>
            </a:r>
            <a:r>
              <a:rPr lang="en-US" b="1" u="sng">
                <a:latin typeface="+mn-lt"/>
              </a:rPr>
              <a:t>oi</a:t>
            </a:r>
            <a:r>
              <a:rPr lang="en-US" b="1">
                <a:latin typeface="+mn-lt"/>
              </a:rPr>
              <a:t>l the t</a:t>
            </a:r>
            <a:r>
              <a:rPr lang="en-US" b="1" u="sng">
                <a:latin typeface="+mn-lt"/>
              </a:rPr>
              <a:t>oy</a:t>
            </a:r>
            <a:r>
              <a:rPr lang="en-US" b="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review the </a:t>
            </a:r>
            <a:r>
              <a:rPr lang="en-US" b="0" err="1">
                <a:latin typeface="+mn-lt"/>
              </a:rPr>
              <a:t>generalisation</a:t>
            </a:r>
            <a:r>
              <a:rPr lang="en-US" b="0">
                <a:latin typeface="+mn-lt"/>
              </a:rPr>
              <a:t> for the sounds </a:t>
            </a:r>
            <a:r>
              <a:rPr lang="en-US" b="1">
                <a:latin typeface="+mn-lt"/>
              </a:rPr>
              <a:t>oi</a:t>
            </a:r>
            <a:r>
              <a:rPr lang="en-US" b="0">
                <a:latin typeface="+mn-lt"/>
              </a:rPr>
              <a:t> and </a:t>
            </a:r>
            <a:r>
              <a:rPr lang="en-US" b="1">
                <a:latin typeface="+mn-lt"/>
              </a:rPr>
              <a:t>oy</a:t>
            </a:r>
            <a:r>
              <a:rPr lang="en-US" b="0">
                <a:latin typeface="+mn-lt"/>
              </a:rPr>
              <a:t> can say:</a:t>
            </a:r>
          </a:p>
          <a:p>
            <a:pPr marL="628650" lvl="1" indent="-171450">
              <a:buFont typeface="Courier New" panose="02070309020205020404" pitchFamily="49" charset="0"/>
              <a:buChar char="o"/>
            </a:pPr>
            <a:r>
              <a:rPr lang="en-US" b="1">
                <a:effectLst/>
              </a:rPr>
              <a:t>oi </a:t>
            </a:r>
            <a:r>
              <a:rPr lang="en-US">
                <a:effectLst/>
              </a:rPr>
              <a:t>says /oi/: usually in the middle of a word as in </a:t>
            </a:r>
            <a:r>
              <a:rPr lang="en-US" b="1">
                <a:effectLst/>
              </a:rPr>
              <a:t>boil</a:t>
            </a:r>
            <a:r>
              <a:rPr lang="en-US">
                <a:effectLst/>
              </a:rPr>
              <a:t>, and sometimes at the start of a word as in </a:t>
            </a:r>
            <a:r>
              <a:rPr lang="en-US" b="1">
                <a:effectLst/>
              </a:rPr>
              <a:t>oil</a:t>
            </a:r>
            <a:r>
              <a:rPr lang="en-US" b="0">
                <a:effectLst/>
              </a:rPr>
              <a:t>.</a:t>
            </a:r>
            <a:endParaRPr lang="en-US">
              <a:effectLst/>
            </a:endParaRPr>
          </a:p>
          <a:p>
            <a:pPr marL="628650" lvl="1" indent="-171450">
              <a:buFont typeface="Courier New" panose="02070309020205020404" pitchFamily="49" charset="0"/>
              <a:buChar char="o"/>
            </a:pPr>
            <a:r>
              <a:rPr lang="en-US" b="1">
                <a:effectLst/>
              </a:rPr>
              <a:t>oy </a:t>
            </a:r>
            <a:r>
              <a:rPr lang="en-US">
                <a:effectLst/>
              </a:rPr>
              <a:t>says /oi/: at the end of a word as in </a:t>
            </a:r>
            <a:r>
              <a:rPr lang="en-US" b="1">
                <a:effectLst/>
              </a:rPr>
              <a:t>toy</a:t>
            </a:r>
            <a:r>
              <a:rPr lang="en-US">
                <a:effectLst/>
              </a:rPr>
              <a:t>.</a:t>
            </a: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dirty="0">
                <a:latin typeface="+mn-lt"/>
              </a:rPr>
              <a:t>Note: Y</a:t>
            </a:r>
            <a:r>
              <a:rPr lang="en-AU" dirty="0">
                <a:latin typeface="+mn-lt"/>
              </a:rPr>
              <a:t>ou may like to print a copy of this slide to display and reference in the classroom.</a:t>
            </a:r>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39629281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latin typeface="+mn-lt"/>
                <a:ea typeface="+mn-ea"/>
                <a:cs typeface="+mn-cs"/>
              </a:rPr>
              <a:t>Re-read the first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latin typeface="+mn-lt"/>
                <a:ea typeface="+mn-ea"/>
                <a:cs typeface="+mn-cs"/>
              </a:rPr>
              <a:t>Demonstrate saying each letter–sound correspondence then blending these sounds to read the new word.</a:t>
            </a:r>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18622293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pPr marL="0" indent="0">
              <a:buFont typeface="Arial" panose="020B0604020202020204" pitchFamily="34" charset="0"/>
              <a:buNone/>
            </a:pPr>
            <a:endParaRPr lang="en-US">
              <a:latin typeface="+mn-lt"/>
            </a:endParaRPr>
          </a:p>
          <a:p>
            <a:pPr marL="171450" indent="-171450">
              <a:buFont typeface="Arial" panose="020B0604020202020204" pitchFamily="34" charset="0"/>
              <a:buChar char="•"/>
            </a:pPr>
            <a:r>
              <a:rPr lang="en-US">
                <a:latin typeface="+mn-lt"/>
              </a:rPr>
              <a:t>Re-read the first two words.</a:t>
            </a:r>
          </a:p>
          <a:p>
            <a:pPr marL="171450" indent="-171450">
              <a:buFont typeface="Arial" panose="020B0604020202020204" pitchFamily="34" charset="0"/>
              <a:buChar char="•"/>
            </a:pPr>
            <a:endParaRPr lang="en-US">
              <a:latin typeface="+mn-lt"/>
            </a:endParaRPr>
          </a:p>
          <a:p>
            <a:r>
              <a:rPr lang="en-US" b="0">
                <a:latin typeface="+mn-lt"/>
              </a:rPr>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latin typeface="+mn-lt"/>
              </a:rPr>
              <a:t>Let's look at a two-syllable word with </a:t>
            </a:r>
            <a:r>
              <a:rPr lang="en-US" b="1" i="1">
                <a:latin typeface="+mn-lt"/>
              </a:rPr>
              <a:t>a</a:t>
            </a:r>
            <a:r>
              <a:rPr lang="en-US" b="1" i="1"/>
              <a:t>r</a:t>
            </a:r>
            <a:r>
              <a:rPr lang="en-US" b="0" i="1">
                <a:latin typeface="+mn-lt"/>
              </a:rPr>
              <a:t>.</a:t>
            </a:r>
          </a:p>
          <a:p>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t>Demonstrate:</a:t>
            </a:r>
          </a:p>
          <a:p>
            <a:pPr marL="171450" indent="-171450">
              <a:buFont typeface="Arial" panose="020B0604020202020204" pitchFamily="34" charset="0"/>
              <a:buChar char="•"/>
            </a:pPr>
            <a:r>
              <a:rPr lang="en-US"/>
              <a:t>saying the sounds in and reading the first syllable, </a:t>
            </a:r>
            <a:r>
              <a:rPr lang="en-US" b="1"/>
              <a:t>par</a:t>
            </a:r>
            <a:endParaRPr lang="en-US" b="1">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sounds in and reading the second syllable, </a:t>
            </a:r>
            <a:r>
              <a:rPr lang="en-US" b="1"/>
              <a:t>ty</a:t>
            </a:r>
            <a:endParaRPr lang="en-US" b="1">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reading the whole word, </a:t>
            </a:r>
            <a:r>
              <a:rPr lang="en-US" b="1"/>
              <a:t>party</a:t>
            </a:r>
            <a:r>
              <a:rPr lang="en-US" b="0" dirty="0"/>
              <a:t>.</a:t>
            </a:r>
            <a:endParaRPr lang="en-US" b="0" dirty="0">
              <a:ea typeface="Calibri"/>
              <a:cs typeface="Calibri"/>
            </a:endParaRPr>
          </a:p>
          <a:p>
            <a:r>
              <a:rPr lang="en-US"/>
              <a:t> </a:t>
            </a:r>
            <a:endParaRPr lang="en-AU"/>
          </a:p>
          <a:p>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12039469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pPr marL="171450" indent="-171450">
              <a:buFont typeface="Arial" panose="020B0604020202020204" pitchFamily="34" charset="0"/>
              <a:buChar char="•"/>
            </a:pPr>
            <a:endParaRPr lang="en-US">
              <a:latin typeface="+mn-lt"/>
            </a:endParaRPr>
          </a:p>
          <a:p>
            <a:pPr marL="171450" indent="-171450">
              <a:buFont typeface="Arial" panose="020B0604020202020204" pitchFamily="34" charset="0"/>
              <a:buChar char="•"/>
            </a:pPr>
            <a:r>
              <a:rPr lang="en-US">
                <a:latin typeface="+mn-lt"/>
              </a:rPr>
              <a:t>Re-read the first three words.</a:t>
            </a:r>
          </a:p>
          <a:p>
            <a:pPr marL="171450" indent="-171450">
              <a:buFont typeface="Arial" panose="020B0604020202020204" pitchFamily="34" charset="0"/>
              <a:buChar char="•"/>
            </a:pPr>
            <a:endParaRPr lang="en-US">
              <a:latin typeface="+mn-lt"/>
            </a:endParaRPr>
          </a:p>
          <a:p>
            <a:r>
              <a:rPr lang="en-US" b="0">
                <a:latin typeface="+mn-lt"/>
              </a:rPr>
              <a:t>Say: </a:t>
            </a:r>
          </a:p>
          <a:p>
            <a:pPr marL="171450" indent="-171450">
              <a:buFont typeface="Arial" panose="020B0604020202020204" pitchFamily="34" charset="0"/>
              <a:buChar char="•"/>
            </a:pPr>
            <a:r>
              <a:rPr lang="en-US" b="0" i="1">
                <a:latin typeface="+mn-lt"/>
              </a:rPr>
              <a:t>Let's look at a compound word with </a:t>
            </a:r>
            <a:r>
              <a:rPr lang="en-US" b="1" i="1">
                <a:latin typeface="+mn-lt"/>
              </a:rPr>
              <a:t>ar</a:t>
            </a:r>
            <a:r>
              <a:rPr lang="en-US" b="0" i="1" dirty="0">
                <a:latin typeface="+mn-lt"/>
              </a:rPr>
              <a:t>.</a:t>
            </a:r>
          </a:p>
          <a:p>
            <a:pPr marL="171450" indent="-171450">
              <a:buFont typeface="Arial" panose="020B0604020202020204" pitchFamily="34" charset="0"/>
              <a:buChar cha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t>Demonstrate: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covering the second </a:t>
            </a:r>
            <a:r>
              <a:rPr lang="en-US"/>
              <a:t>base word to read the first base word</a:t>
            </a:r>
            <a:r>
              <a:rPr lang="en-US" dirty="0"/>
              <a:t>,</a:t>
            </a:r>
            <a:r>
              <a:rPr lang="en-US"/>
              <a:t> </a:t>
            </a:r>
            <a:r>
              <a:rPr lang="en-US" b="1"/>
              <a:t>car </a:t>
            </a:r>
            <a:endParaRPr lang="en-US"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covering the first base word to read </a:t>
            </a:r>
            <a:r>
              <a:rPr lang="en-US" b="0"/>
              <a:t>the second base word</a:t>
            </a:r>
            <a:r>
              <a:rPr lang="en-US" b="0" dirty="0"/>
              <a:t>,</a:t>
            </a:r>
            <a:r>
              <a:rPr lang="en-US" b="0"/>
              <a:t> </a:t>
            </a:r>
            <a:r>
              <a:rPr lang="en-US" b="1"/>
              <a:t>park</a:t>
            </a:r>
            <a:endParaRPr lang="en-US" b="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reading</a:t>
            </a:r>
            <a:r>
              <a:rPr lang="en-US" b="0"/>
              <a:t> the whole word, </a:t>
            </a:r>
            <a:r>
              <a:rPr lang="en-US" b="1"/>
              <a:t>carpark</a:t>
            </a:r>
            <a:r>
              <a:rPr lang="en-US" b="0" dirty="0"/>
              <a:t>.</a:t>
            </a:r>
            <a:endParaRPr lang="en-US" b="0"/>
          </a:p>
          <a:p>
            <a:r>
              <a:rPr lang="en-US"/>
              <a:t> </a:t>
            </a:r>
            <a:endParaRPr lang="en-AU"/>
          </a:p>
          <a:p>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28664486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participate in</a:t>
            </a:r>
            <a:r>
              <a:rPr lang="en-US" dirty="0"/>
              <a:t> </a:t>
            </a:r>
            <a:r>
              <a:rPr lang="en-US"/>
              <a:t>saying each letter–sound correspondence then blending these sounds to read the word.</a:t>
            </a: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36965575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Prompt students to re-read the first </a:t>
            </a:r>
            <a:r>
              <a:rPr lang="en-US" dirty="0"/>
              <a:t>word</a:t>
            </a:r>
            <a:r>
              <a:rPr lang="en-US"/>
              <a:t>.</a:t>
            </a:r>
            <a:r>
              <a:rPr lang="en-US" dirty="0"/>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To read the new word, students participate in</a:t>
            </a:r>
            <a:r>
              <a:rPr lang="en-US" dirty="0"/>
              <a:t> </a:t>
            </a:r>
            <a:r>
              <a:rPr lang="en-US"/>
              <a:t>saying </a:t>
            </a:r>
            <a:r>
              <a:rPr lang="en-US" dirty="0"/>
              <a:t>the </a:t>
            </a:r>
            <a:r>
              <a:rPr lang="en-US"/>
              <a:t>letter–sound correspondence to read the word</a:t>
            </a:r>
            <a:r>
              <a:rPr lang="en-US" dirty="0"/>
              <a:t>.</a:t>
            </a:r>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3676392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two words.</a:t>
            </a:r>
          </a:p>
          <a:p>
            <a:endParaRPr lang="en-AU" dirty="0"/>
          </a:p>
          <a:p>
            <a:r>
              <a:rPr lang="en-US" b="0">
                <a:latin typeface="+mn-lt"/>
              </a:rPr>
              <a:t>Say: </a:t>
            </a:r>
            <a:r>
              <a:rPr lang="en-US" b="0" i="1">
                <a:latin typeface="+mn-lt"/>
              </a:rPr>
              <a:t>Let's look at a two-syllable word with </a:t>
            </a:r>
            <a:r>
              <a:rPr lang="en-US" b="1" i="1" dirty="0">
                <a:latin typeface="+mn-lt"/>
              </a:rPr>
              <a:t>a</a:t>
            </a:r>
            <a:r>
              <a:rPr lang="en-US" b="1" i="1" dirty="0"/>
              <a:t>r</a:t>
            </a:r>
            <a:r>
              <a:rPr lang="en-US" b="0" i="1">
                <a:latin typeface="+mn-lt"/>
              </a:rPr>
              <a:t>.</a:t>
            </a:r>
            <a:endParaRPr lang="en-US" b="0" i="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a:t>
            </a:r>
          </a:p>
          <a:p>
            <a:pPr marL="171450" indent="-171450">
              <a:buFont typeface="Arial" panose="020B0604020202020204" pitchFamily="34" charset="0"/>
              <a:buChar char="•"/>
            </a:pPr>
            <a:r>
              <a:rPr lang="en-US"/>
              <a:t>saying the sounds in and reading the first syllable, </a:t>
            </a:r>
            <a:r>
              <a:rPr lang="en-US" b="1" err="1"/>
              <a:t>ar</a:t>
            </a:r>
            <a:endParaRPr lang="en-US" b="1">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sounds in and reading the second syllable, </a:t>
            </a:r>
            <a:r>
              <a:rPr lang="en-US" b="1"/>
              <a:t>my </a:t>
            </a:r>
            <a:r>
              <a:rPr lang="en-US" b="0"/>
              <a:t>(</a:t>
            </a:r>
            <a:r>
              <a:rPr lang="en-US" b="0" dirty="0"/>
              <a:t>/m/, /ē/</a:t>
            </a:r>
            <a:r>
              <a:rPr lang="en-US" b="0"/>
              <a:t>)</a:t>
            </a:r>
            <a:endParaRPr lang="en-US" b="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reading the whole word, </a:t>
            </a:r>
            <a:r>
              <a:rPr lang="en-US" b="1"/>
              <a:t>army</a:t>
            </a:r>
            <a:r>
              <a:rPr lang="en-US" b="0" dirty="0"/>
              <a:t>.</a:t>
            </a:r>
            <a:endParaRPr lang="en-US" b="0" dirty="0">
              <a:ea typeface="Calibri"/>
              <a:cs typeface="Calibri"/>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16628514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Prompt students to re-read the first three words.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r>
              <a:rPr lang="en-US" b="0">
                <a:latin typeface="+mn-lt"/>
              </a:rPr>
              <a:t>Say: </a:t>
            </a:r>
          </a:p>
          <a:p>
            <a:pPr marL="171450" indent="-171450">
              <a:buFont typeface="Arial" panose="020B0604020202020204" pitchFamily="34" charset="0"/>
              <a:buChar char="•"/>
            </a:pPr>
            <a:r>
              <a:rPr lang="en-US" b="0" i="1">
                <a:latin typeface="+mn-lt"/>
              </a:rPr>
              <a:t>Let's look at a compound word </a:t>
            </a:r>
            <a:r>
              <a:rPr lang="en-US" b="0" i="1" dirty="0">
                <a:latin typeface="+mn-lt"/>
              </a:rPr>
              <a:t>with </a:t>
            </a:r>
            <a:r>
              <a:rPr lang="en-US" b="1" i="1" dirty="0" err="1">
                <a:latin typeface="+mn-lt"/>
              </a:rPr>
              <a:t>ar</a:t>
            </a:r>
            <a:r>
              <a:rPr lang="en-US" b="0" i="1" dirty="0">
                <a:latin typeface="+mn-lt"/>
              </a:rPr>
              <a:t> </a:t>
            </a:r>
            <a:r>
              <a:rPr lang="en-US" b="0" i="1">
                <a:latin typeface="+mn-lt"/>
              </a:rPr>
              <a:t>now</a:t>
            </a:r>
            <a:r>
              <a:rPr lang="en-US" b="0" i="1" dirty="0">
                <a:latin typeface="+mn-lt"/>
              </a:rPr>
              <a:t>.</a:t>
            </a:r>
          </a:p>
          <a:p>
            <a:pPr marL="171450" indent="-171450">
              <a:buFont typeface="Arial" panose="020B0604020202020204" pitchFamily="34" charset="0"/>
              <a:buChar char="•"/>
            </a:pPr>
            <a:r>
              <a:rPr lang="en-US" b="0" i="1">
                <a:latin typeface="+mn-lt"/>
              </a:rPr>
              <a:t>Read each base word then read the whole word</a:t>
            </a:r>
            <a:r>
              <a:rPr lang="en-US" b="0" i="1" dirty="0">
                <a:latin typeface="+mn-lt"/>
              </a:rPr>
              <a:t>.</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Support and scaffold students as they read the new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Cover each base word for students to read the first base word </a:t>
            </a:r>
            <a:r>
              <a:rPr lang="en-US" b="1"/>
              <a:t>land</a:t>
            </a:r>
            <a:r>
              <a:rPr lang="en-US" b="0" dirty="0"/>
              <a:t>,</a:t>
            </a:r>
            <a:r>
              <a:rPr lang="en-US" b="1"/>
              <a:t> </a:t>
            </a:r>
            <a:r>
              <a:rPr lang="en-US" b="0"/>
              <a:t>then the second base word </a:t>
            </a:r>
            <a:r>
              <a:rPr lang="en-US" b="1" dirty="0"/>
              <a:t>m</a:t>
            </a:r>
            <a:r>
              <a:rPr lang="en-US" b="1"/>
              <a:t>ark</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Have students read the whole word, </a:t>
            </a:r>
            <a:r>
              <a:rPr lang="en-US" b="1"/>
              <a:t>landmark</a:t>
            </a:r>
            <a:r>
              <a:rPr lang="en-US" b="0" dirty="0"/>
              <a:t>.</a:t>
            </a:r>
            <a:endParaRPr lang="en-US" b="0"/>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7937045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r>
              <a:rPr lang="en-US">
                <a:latin typeface="+mn-lt"/>
              </a:rPr>
              <a:t>The image represents the word to be written: </a:t>
            </a:r>
            <a:r>
              <a:rPr lang="en-US" b="1">
                <a:latin typeface="+mn-lt"/>
              </a:rPr>
              <a:t>park</a:t>
            </a:r>
            <a:r>
              <a:rPr lang="en-US" dirty="0"/>
              <a:t>.</a:t>
            </a:r>
            <a:endParaRPr lang="en-US" b="1">
              <a:latin typeface="+mn-lt"/>
            </a:endParaRPr>
          </a:p>
          <a:p>
            <a:endParaRPr lang="en-US">
              <a:latin typeface="+mn-lt"/>
            </a:endParaRPr>
          </a:p>
          <a:p>
            <a:r>
              <a:rPr lang="en-US"/>
              <a:t>Demonstrate:</a:t>
            </a:r>
          </a:p>
          <a:p>
            <a:pPr marL="171450" indent="-171450">
              <a:buFont typeface="Arial" panose="020B0604020202020204" pitchFamily="34" charset="0"/>
              <a:buChar char="•"/>
            </a:pPr>
            <a:r>
              <a:rPr lang="en-US"/>
              <a:t>saying the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r>
              <a:rPr lang="en-US" dirty="0"/>
              <a:t>.</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14430644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 </a:t>
            </a:r>
            <a:r>
              <a:rPr lang="en-US" b="1">
                <a:latin typeface="+mn-lt"/>
              </a:rPr>
              <a:t>park</a:t>
            </a:r>
            <a:r>
              <a:rPr lang="en-US" b="0" dirty="0">
                <a:latin typeface="+mn-lt"/>
              </a:rPr>
              <a:t>,</a:t>
            </a:r>
            <a:r>
              <a:rPr lang="en-US" b="1">
                <a:latin typeface="+mn-lt"/>
              </a:rPr>
              <a:t> arch</a:t>
            </a:r>
            <a:r>
              <a:rPr lang="en-US">
                <a:latin typeface="+mn-lt"/>
              </a:rPr>
              <a:t>.</a:t>
            </a:r>
            <a:endParaRPr lang="en-US" b="1">
              <a:latin typeface="+mn-lt"/>
            </a:endParaRPr>
          </a:p>
          <a:p>
            <a:endParaRPr lang="en-US">
              <a:latin typeface="+mn-lt"/>
            </a:endParaRPr>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r>
              <a:rPr lang="en-US" dirty="0"/>
              <a:t>.</a:t>
            </a: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24337081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 </a:t>
            </a:r>
            <a:r>
              <a:rPr lang="en-US" b="1">
                <a:latin typeface="+mn-lt"/>
              </a:rPr>
              <a:t>park</a:t>
            </a:r>
            <a:r>
              <a:rPr lang="en-US" b="0" dirty="0">
                <a:latin typeface="+mn-lt"/>
              </a:rPr>
              <a:t>,</a:t>
            </a:r>
            <a:r>
              <a:rPr lang="en-US" b="1">
                <a:latin typeface="+mn-lt"/>
              </a:rPr>
              <a:t> arch</a:t>
            </a:r>
            <a:r>
              <a:rPr lang="en-US" b="0" dirty="0">
                <a:latin typeface="+mn-lt"/>
              </a:rPr>
              <a:t>,</a:t>
            </a:r>
            <a:r>
              <a:rPr lang="en-US" b="1">
                <a:latin typeface="+mn-lt"/>
              </a:rPr>
              <a:t> artist</a:t>
            </a:r>
            <a:r>
              <a:rPr lang="en-US">
                <a:latin typeface="+mn-lt"/>
              </a:rPr>
              <a:t>.</a:t>
            </a:r>
            <a:endParaRPr lang="en-AU" b="1">
              <a:latin typeface="+mn-lt"/>
            </a:endParaRPr>
          </a:p>
          <a:p>
            <a:endParaRPr lang="en-AU">
              <a:latin typeface="+mn-lt"/>
            </a:endParaRPr>
          </a:p>
          <a:p>
            <a:r>
              <a:rPr lang="en-US"/>
              <a:t>Demonstrate: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the two syllables, </a:t>
            </a:r>
            <a:r>
              <a:rPr lang="en-US" b="1"/>
              <a:t>art</a:t>
            </a:r>
            <a:r>
              <a:rPr lang="en-US"/>
              <a:t> and </a:t>
            </a:r>
            <a:r>
              <a:rPr lang="en-US" b="1" err="1"/>
              <a:t>ist</a:t>
            </a:r>
            <a:endParaRPr lang="en-US"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spelling </a:t>
            </a:r>
            <a:r>
              <a:rPr lang="en-US"/>
              <a:t>the first syllable, </a:t>
            </a:r>
            <a:r>
              <a:rPr lang="en-US" b="1"/>
              <a:t>art</a:t>
            </a:r>
            <a:endParaRPr lang="en-US" b="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spelling </a:t>
            </a:r>
            <a:r>
              <a:rPr lang="en-US" b="0"/>
              <a:t>the second syllable,</a:t>
            </a:r>
            <a:r>
              <a:rPr lang="en-US" b="1"/>
              <a:t> </a:t>
            </a:r>
            <a:r>
              <a:rPr lang="en-US" b="1" err="1"/>
              <a:t>ist</a:t>
            </a:r>
            <a:endParaRPr lang="en-US"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re-reading</a:t>
            </a:r>
            <a:r>
              <a:rPr lang="en-US"/>
              <a:t> the word to make sure it is correct </a:t>
            </a:r>
            <a:r>
              <a:rPr lang="en-US" sz="1200">
                <a:latin typeface="+mn-lt"/>
              </a:rPr>
              <a:t>by</a:t>
            </a:r>
            <a:r>
              <a:rPr lang="en-US"/>
              <a:t> reading each syllable then saying the complete word.</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18245262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dirty="0">
              <a:latin typeface="+mn-lt"/>
            </a:endParaRPr>
          </a:p>
          <a:p>
            <a:r>
              <a:rPr lang="en-US" b="0" dirty="0">
                <a:latin typeface="+mn-lt"/>
              </a:rPr>
              <a:t>The review of these letter</a:t>
            </a:r>
            <a:r>
              <a:rPr lang="en-AU" sz="1200" dirty="0">
                <a:latin typeface="+mn-lt"/>
              </a:rPr>
              <a:t>–</a:t>
            </a:r>
            <a:r>
              <a:rPr lang="en-US" b="0" dirty="0">
                <a:latin typeface="+mn-lt"/>
              </a:rPr>
              <a:t>sound correspondences focuses on the taught sound/s as well as the spelling </a:t>
            </a:r>
            <a:r>
              <a:rPr lang="en-US" b="0" dirty="0" err="1">
                <a:latin typeface="+mn-lt"/>
              </a:rPr>
              <a:t>generalisation</a:t>
            </a:r>
            <a:r>
              <a:rPr lang="en-US" b="0" dirty="0">
                <a:latin typeface="+mn-lt"/>
              </a:rPr>
              <a:t> for their use.</a:t>
            </a:r>
          </a:p>
          <a:p>
            <a:endParaRPr lang="en-US" b="0" dirty="0">
              <a:latin typeface="+mn-lt"/>
            </a:endParaRPr>
          </a:p>
          <a:p>
            <a:pPr marL="171450" indent="-171450">
              <a:buFont typeface="Arial" panose="020B0604020202020204" pitchFamily="34" charset="0"/>
              <a:buChar char="•"/>
            </a:pPr>
            <a:r>
              <a:rPr lang="en-US" b="0" dirty="0">
                <a:latin typeface="+mn-lt"/>
              </a:rPr>
              <a:t>Point to each digraph. As you point, students say the sound that has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Prompt students to say the mnemonic phrase, </a:t>
            </a:r>
            <a:r>
              <a:rPr lang="en-US" b="1" dirty="0">
                <a:latin typeface="+mn-lt"/>
              </a:rPr>
              <a:t>L</a:t>
            </a:r>
            <a:r>
              <a:rPr lang="en-US" b="1" u="sng" dirty="0">
                <a:latin typeface="+mn-lt"/>
              </a:rPr>
              <a:t>ou</a:t>
            </a:r>
            <a:r>
              <a:rPr lang="en-US" b="1" dirty="0">
                <a:latin typeface="+mn-lt"/>
              </a:rPr>
              <a:t>d br</a:t>
            </a:r>
            <a:r>
              <a:rPr lang="en-US" b="1" u="sng" dirty="0">
                <a:latin typeface="+mn-lt"/>
              </a:rPr>
              <a:t>ow</a:t>
            </a:r>
            <a:r>
              <a:rPr lang="en-US" b="1" dirty="0">
                <a:latin typeface="+mn-lt"/>
              </a:rPr>
              <a:t>n c</a:t>
            </a:r>
            <a:r>
              <a:rPr lang="en-US" b="1" u="sng" dirty="0">
                <a:latin typeface="+mn-lt"/>
              </a:rPr>
              <a:t>ow</a:t>
            </a:r>
            <a:r>
              <a:rPr lang="en-US" b="0" dirty="0">
                <a:latin typeface="+mn-lt"/>
              </a:rPr>
              <a:t>.</a:t>
            </a:r>
            <a:endParaRPr lang="en-US" b="0" u="sng"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Prompt students to review the </a:t>
            </a:r>
            <a:r>
              <a:rPr lang="en-US" b="0" dirty="0" err="1">
                <a:latin typeface="+mn-lt"/>
              </a:rPr>
              <a:t>generalisation</a:t>
            </a:r>
            <a:r>
              <a:rPr lang="en-US" b="0" dirty="0">
                <a:latin typeface="+mn-lt"/>
              </a:rPr>
              <a:t> for </a:t>
            </a:r>
            <a:r>
              <a:rPr lang="en-US" b="1" dirty="0" err="1">
                <a:latin typeface="+mn-lt"/>
              </a:rPr>
              <a:t>ou</a:t>
            </a:r>
            <a:r>
              <a:rPr lang="en-US" b="0" dirty="0">
                <a:latin typeface="+mn-lt"/>
              </a:rPr>
              <a:t> and </a:t>
            </a:r>
            <a:r>
              <a:rPr lang="en-US" b="1" dirty="0">
                <a:latin typeface="+mn-lt"/>
              </a:rPr>
              <a:t>ow</a:t>
            </a:r>
            <a:r>
              <a:rPr lang="en-US" b="0" dirty="0">
                <a:latin typeface="+mn-lt"/>
              </a:rPr>
              <a:t>:</a:t>
            </a:r>
          </a:p>
          <a:p>
            <a:pPr marL="628650" lvl="1" indent="-171450">
              <a:buFont typeface="Courier New" panose="02070309020205020404" pitchFamily="49" charset="0"/>
              <a:buChar char="o"/>
              <a:defRPr/>
            </a:pPr>
            <a:r>
              <a:rPr lang="en-AU" b="1" i="0" dirty="0" err="1">
                <a:latin typeface="+mn-lt"/>
              </a:rPr>
              <a:t>ou</a:t>
            </a:r>
            <a:r>
              <a:rPr lang="en-AU" b="0" i="0" dirty="0">
                <a:latin typeface="+mn-lt"/>
              </a:rPr>
              <a:t> says</a:t>
            </a:r>
            <a:r>
              <a:rPr lang="en-US" b="0" i="0" dirty="0">
                <a:latin typeface="+mn-lt"/>
              </a:rPr>
              <a:t> </a:t>
            </a:r>
            <a:r>
              <a:rPr lang="en-US" i="0" dirty="0">
                <a:latin typeface="+mn-lt"/>
              </a:rPr>
              <a:t>/</a:t>
            </a:r>
            <a:r>
              <a:rPr lang="en-AU" b="0" i="0" dirty="0">
                <a:solidFill>
                  <a:srgbClr val="001D35"/>
                </a:solidFill>
                <a:latin typeface="+mn-lt"/>
              </a:rPr>
              <a:t>ow</a:t>
            </a:r>
            <a:r>
              <a:rPr lang="en-US" i="0" dirty="0">
                <a:latin typeface="+mn-lt"/>
              </a:rPr>
              <a:t>/: in the middle of word as in </a:t>
            </a:r>
            <a:r>
              <a:rPr lang="en-US" b="1" i="0" dirty="0">
                <a:latin typeface="+mn-lt"/>
              </a:rPr>
              <a:t>loud</a:t>
            </a:r>
            <a:r>
              <a:rPr lang="en-US" i="0" dirty="0">
                <a:latin typeface="+mn-lt"/>
              </a:rPr>
              <a:t>, and sometimes at the start as in </a:t>
            </a:r>
            <a:r>
              <a:rPr lang="en-US" b="1" i="0" dirty="0">
                <a:latin typeface="+mn-lt"/>
              </a:rPr>
              <a:t>out</a:t>
            </a:r>
            <a:r>
              <a:rPr lang="en-US" b="0" dirty="0">
                <a:latin typeface="+mn-lt"/>
              </a:rPr>
              <a:t>.</a:t>
            </a:r>
            <a:endParaRPr lang="en-US" b="1" i="0" dirty="0">
              <a:latin typeface="+mn-lt"/>
            </a:endParaRP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AU" b="1" i="0" dirty="0">
                <a:latin typeface="+mn-lt"/>
              </a:rPr>
              <a:t>ow</a:t>
            </a:r>
            <a:r>
              <a:rPr lang="en-US" i="0" dirty="0">
                <a:latin typeface="+mn-lt"/>
              </a:rPr>
              <a:t> can say /</a:t>
            </a:r>
            <a:r>
              <a:rPr lang="en-AU" b="0" i="0" dirty="0">
                <a:solidFill>
                  <a:srgbClr val="001D35"/>
                </a:solidFill>
                <a:latin typeface="+mn-lt"/>
              </a:rPr>
              <a:t>ow</a:t>
            </a:r>
            <a:r>
              <a:rPr lang="en-US" i="0" dirty="0">
                <a:latin typeface="+mn-lt"/>
              </a:rPr>
              <a:t>/: in any position in a word </a:t>
            </a:r>
            <a:r>
              <a:rPr lang="en-AU" b="0" i="0" dirty="0">
                <a:latin typeface="+mn-lt"/>
                <a:ea typeface="Calibri"/>
                <a:cs typeface="Calibri"/>
              </a:rPr>
              <a:t>as in </a:t>
            </a:r>
            <a:r>
              <a:rPr lang="en-AU" b="1" i="0" dirty="0">
                <a:latin typeface="+mn-lt"/>
                <a:ea typeface="Calibri"/>
                <a:cs typeface="Calibri"/>
              </a:rPr>
              <a:t>brown</a:t>
            </a:r>
            <a:r>
              <a:rPr lang="en-AU" b="0" i="0" dirty="0">
                <a:latin typeface="+mn-lt"/>
                <a:ea typeface="Calibri"/>
                <a:cs typeface="Calibri"/>
              </a:rPr>
              <a:t>, </a:t>
            </a:r>
            <a:r>
              <a:rPr lang="en-AU" b="1" i="0" dirty="0">
                <a:latin typeface="+mn-lt"/>
                <a:ea typeface="Calibri"/>
                <a:cs typeface="Calibri"/>
              </a:rPr>
              <a:t>cow</a:t>
            </a:r>
            <a:r>
              <a:rPr lang="en-AU" b="0" i="0" dirty="0">
                <a:latin typeface="+mn-lt"/>
                <a:ea typeface="Calibri"/>
                <a:cs typeface="Calibri"/>
              </a:rPr>
              <a:t> and </a:t>
            </a:r>
            <a:r>
              <a:rPr lang="en-AU" b="1" i="0" dirty="0">
                <a:latin typeface="+mn-lt"/>
                <a:ea typeface="Calibri"/>
                <a:cs typeface="Calibri"/>
              </a:rPr>
              <a:t>owl</a:t>
            </a:r>
            <a:r>
              <a:rPr lang="en-US" b="0" dirty="0">
                <a:latin typeface="+mn-lt"/>
              </a:rPr>
              <a:t>.</a:t>
            </a:r>
            <a:endParaRPr lang="en-AU" b="0" i="0" dirty="0">
              <a:latin typeface="+mn-lt"/>
              <a:ea typeface="Calibri"/>
              <a:cs typeface="Calibri"/>
            </a:endParaRP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i="0" dirty="0">
                <a:latin typeface="+mn-lt"/>
              </a:rPr>
              <a:t>When </a:t>
            </a:r>
            <a:r>
              <a:rPr lang="en-US" b="1" i="0" dirty="0">
                <a:latin typeface="+mn-lt"/>
              </a:rPr>
              <a:t>ow</a:t>
            </a:r>
            <a:r>
              <a:rPr lang="en-US" i="0" dirty="0">
                <a:latin typeface="+mn-lt"/>
              </a:rPr>
              <a:t> is found at the start or in the middle of a word, it is almost always followed by </a:t>
            </a:r>
            <a:r>
              <a:rPr lang="en-US" b="1" i="0" dirty="0">
                <a:latin typeface="+mn-lt"/>
              </a:rPr>
              <a:t>l</a:t>
            </a:r>
            <a:r>
              <a:rPr lang="en-US" i="0" dirty="0">
                <a:latin typeface="+mn-lt"/>
              </a:rPr>
              <a:t> or </a:t>
            </a:r>
            <a:r>
              <a:rPr lang="en-US" b="1" i="0" dirty="0">
                <a:latin typeface="+mn-lt"/>
              </a:rPr>
              <a:t>n </a:t>
            </a:r>
            <a:r>
              <a:rPr lang="en-US" b="0" i="0" dirty="0">
                <a:latin typeface="+mn-lt"/>
              </a:rPr>
              <a:t>as in </a:t>
            </a:r>
            <a:r>
              <a:rPr lang="en-AU" b="1" i="0" dirty="0">
                <a:latin typeface="+mn-lt"/>
                <a:ea typeface="Calibri"/>
                <a:cs typeface="Calibri"/>
              </a:rPr>
              <a:t>brown</a:t>
            </a:r>
            <a:r>
              <a:rPr lang="en-AU" b="0" i="0" dirty="0">
                <a:latin typeface="+mn-lt"/>
                <a:ea typeface="Calibri"/>
                <a:cs typeface="Calibri"/>
              </a:rPr>
              <a:t> and </a:t>
            </a:r>
            <a:r>
              <a:rPr lang="en-AU" b="1" i="0" dirty="0">
                <a:latin typeface="+mn-lt"/>
                <a:ea typeface="Calibri"/>
                <a:cs typeface="Calibri"/>
              </a:rPr>
              <a:t>owl</a:t>
            </a:r>
            <a:r>
              <a:rPr lang="en-AU" b="0" i="0" dirty="0">
                <a:latin typeface="+mn-lt"/>
                <a:ea typeface="Calibri"/>
                <a:cs typeface="Calibri"/>
              </a:rPr>
              <a:t>.</a:t>
            </a:r>
          </a:p>
          <a:p>
            <a:pPr marL="628650" lvl="1" indent="-171450">
              <a:buFont typeface="Courier New" panose="02070309020205020404" pitchFamily="49" charset="0"/>
              <a:buChar char="o"/>
              <a:defRPr/>
            </a:pPr>
            <a:endParaRPr lang="en-US" b="1" i="0"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br>
              <a:rPr lang="en-US" dirty="0">
                <a:latin typeface="+mn-lt"/>
              </a:rPr>
            </a:b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dirty="0">
                <a:latin typeface="+mn-lt"/>
              </a:rPr>
              <a:t>Note: Y</a:t>
            </a:r>
            <a:r>
              <a:rPr lang="en-AU" dirty="0">
                <a:latin typeface="+mn-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396292813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 represents the word to be written: </a:t>
            </a:r>
            <a:r>
              <a:rPr lang="en-US" b="1"/>
              <a:t>card</a:t>
            </a:r>
            <a:r>
              <a:rPr lang="en-US" b="0"/>
              <a:t>.</a:t>
            </a:r>
            <a:endParaRPr lang="en-AU" b="0"/>
          </a:p>
          <a:p>
            <a:endParaRPr lang="en-AU"/>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word aloud and segment the individual sounds</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a:latin typeface="+mn-lt"/>
              </a:rPr>
              <a:t>on their mini-whiteboard or on paper</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t> saying the individual sounds, blending them together, then saying the complete word</a:t>
            </a:r>
            <a:r>
              <a:rPr lang="en-US" dirty="0"/>
              <a:t>.</a:t>
            </a:r>
            <a:endParaRPr lang="en-US">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Calibri"/>
              </a:rPr>
              <a:t>place their mini-whiteboard underneath their chin for you to check.</a:t>
            </a:r>
            <a:endParaRPr lang="en-AU" sz="120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18331981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a:t>
            </a:r>
            <a:r>
              <a:rPr lang="en-US" b="0"/>
              <a:t>:</a:t>
            </a:r>
            <a:r>
              <a:rPr lang="en-US" b="1"/>
              <a:t> </a:t>
            </a:r>
            <a:r>
              <a:rPr lang="en-AU" b="1"/>
              <a:t>card</a:t>
            </a:r>
            <a:r>
              <a:rPr lang="en-AU" b="0"/>
              <a:t>,</a:t>
            </a:r>
            <a:r>
              <a:rPr lang="en-AU" b="1"/>
              <a:t> shark</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latin typeface="+mn-lt"/>
              </a:rPr>
              <a:t>Support and scaffold students to:</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the new word aloud and segment </a:t>
            </a:r>
            <a:r>
              <a:rPr lang="en-US" dirty="0"/>
              <a:t>the </a:t>
            </a:r>
            <a:r>
              <a:rPr lang="en-US"/>
              <a:t>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dirty="0">
                <a:latin typeface="+mn-lt"/>
              </a:rPr>
              <a:t>on their mini-whiteboard or on paper</a:t>
            </a:r>
            <a:endParaRPr lang="en-US"/>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word to make sure it is correct </a:t>
            </a:r>
            <a:r>
              <a:rPr lang="en-US" sz="1200">
                <a:latin typeface="+mn-lt"/>
              </a:rPr>
              <a:t>by</a:t>
            </a:r>
            <a:r>
              <a:rPr lang="en-US"/>
              <a:t> saying the individual sounds, blending them together, then saying the complete word</a:t>
            </a:r>
            <a:r>
              <a:rPr lang="en-US" dirty="0"/>
              <a:t>.</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24900808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AU" b="1"/>
              <a:t>card</a:t>
            </a:r>
            <a:r>
              <a:rPr lang="en-AU" b="0"/>
              <a:t>,</a:t>
            </a:r>
            <a:r>
              <a:rPr lang="en-AU" b="1"/>
              <a:t> shark</a:t>
            </a:r>
            <a:r>
              <a:rPr lang="en-AU" b="0" dirty="0"/>
              <a:t>,</a:t>
            </a:r>
            <a:r>
              <a:rPr lang="en-AU" b="1"/>
              <a:t> garden</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latin typeface="+mn-lt"/>
              </a:rPr>
              <a:t>Support and scaffold students to:</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 the two syllables, </a:t>
            </a:r>
            <a:r>
              <a:rPr lang="en-US" b="1"/>
              <a:t>gar</a:t>
            </a:r>
            <a:r>
              <a:rPr lang="en-US"/>
              <a:t> and </a:t>
            </a:r>
            <a:r>
              <a:rPr lang="en-US" b="1"/>
              <a:t>den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spell the first syllable, </a:t>
            </a:r>
            <a:r>
              <a:rPr lang="en-US" b="1"/>
              <a:t>gar</a:t>
            </a:r>
            <a:endParaRPr lang="en-US" b="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spell the second syllable,</a:t>
            </a:r>
            <a:r>
              <a:rPr lang="en-US" b="1"/>
              <a:t> den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syllables in the word </a:t>
            </a:r>
            <a:r>
              <a:rPr lang="en-US" sz="1200" u="none" dirty="0">
                <a:latin typeface="+mn-lt"/>
              </a:rPr>
              <a:t>on their mini-whiteboard or on paper</a:t>
            </a:r>
            <a:endParaRPr lang="en-US"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word to make sure it is correct </a:t>
            </a:r>
            <a:r>
              <a:rPr lang="en-US" sz="1200">
                <a:latin typeface="+mn-lt"/>
              </a:rPr>
              <a:t>by</a:t>
            </a:r>
            <a:r>
              <a:rPr lang="en-US"/>
              <a:t> reading each syllable then saying the complete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39605806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effectLst/>
                <a:latin typeface="+mn-lt"/>
                <a:ea typeface="Times New Roman" panose="02020603050405020304" pitchFamily="18" charset="0"/>
              </a:rPr>
              <a:t>I do</a:t>
            </a:r>
          </a:p>
          <a:p>
            <a:endParaRPr lang="en-US" sz="1200" kern="1200">
              <a:effectLst/>
              <a:latin typeface="+mn-lt"/>
              <a:ea typeface="Times New Roman" panose="02020603050405020304" pitchFamily="18" charset="0"/>
            </a:endParaRPr>
          </a:p>
          <a:p>
            <a:r>
              <a:rPr lang="en-US" sz="1200" kern="120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r>
              <a:rPr lang="en-AU" sz="1200" i="0">
                <a:effectLst/>
                <a:latin typeface="+mn-lt"/>
                <a:ea typeface="Times New Roman" panose="02020603050405020304" pitchFamily="18" charset="0"/>
                <a:cs typeface="Calibri" panose="020F0502020204030204" pitchFamily="34" charset="0"/>
              </a:rPr>
              <a:t>Tell students the word you are going to spell. </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US" sz="1200" i="0" kern="1200">
                <a:effectLst/>
                <a:latin typeface="+mn-lt"/>
                <a:ea typeface="Times New Roman" panose="02020603050405020304" pitchFamily="18" charset="0"/>
              </a:rPr>
              <a:t>Use the word in a sentence for context, for example: </a:t>
            </a:r>
            <a:r>
              <a:rPr lang="en-AU" sz="1200" b="1" i="0" kern="1200">
                <a:effectLst/>
                <a:latin typeface="+mn-lt"/>
                <a:ea typeface="Times New Roman" panose="02020603050405020304" pitchFamily="18" charset="0"/>
              </a:rPr>
              <a:t>The dentist says I should take care of my teeth.</a:t>
            </a:r>
          </a:p>
          <a:p>
            <a:pPr marL="172800" lvl="0" indent="-172800">
              <a:lnSpc>
                <a:spcPct val="106000"/>
              </a:lnSpc>
              <a:spcAft>
                <a:spcPts val="800"/>
              </a:spcAft>
              <a:buFont typeface="+mj-lt"/>
              <a:buAutoNum type="arabicPeriod"/>
            </a:pPr>
            <a:r>
              <a:rPr lang="en-AU" sz="1200" i="0">
                <a:effectLst/>
                <a:latin typeface="+mn-lt"/>
                <a:ea typeface="Calibri" panose="020F0502020204030204" pitchFamily="34" charset="0"/>
                <a:cs typeface="Calibri" panose="020F0502020204030204" pitchFamily="34" charset="0"/>
              </a:rPr>
              <a:t>Explain that this word is made up of the base word </a:t>
            </a:r>
            <a:r>
              <a:rPr lang="en-AU" sz="1200" b="1" i="0">
                <a:effectLst/>
                <a:latin typeface="+mn-lt"/>
                <a:ea typeface="Calibri" panose="020F0502020204030204" pitchFamily="34" charset="0"/>
                <a:cs typeface="Calibri" panose="020F0502020204030204" pitchFamily="34" charset="0"/>
              </a:rPr>
              <a:t>say</a:t>
            </a:r>
            <a:r>
              <a:rPr lang="en-AU" sz="1200" i="0">
                <a:effectLst/>
                <a:latin typeface="+mn-lt"/>
                <a:ea typeface="Calibri" panose="020F0502020204030204" pitchFamily="34" charset="0"/>
                <a:cs typeface="Calibri" panose="020F0502020204030204" pitchFamily="34" charset="0"/>
              </a:rPr>
              <a:t> and the suffix </a:t>
            </a:r>
            <a:r>
              <a:rPr lang="en-AU" sz="1200" b="1" i="0" dirty="0">
                <a:effectLst/>
                <a:latin typeface="+mn-lt"/>
                <a:ea typeface="Calibri" panose="020F0502020204030204" pitchFamily="34" charset="0"/>
                <a:cs typeface="Calibri" panose="020F0502020204030204" pitchFamily="34" charset="0"/>
              </a:rPr>
              <a:t>-</a:t>
            </a:r>
            <a:r>
              <a:rPr lang="en-AU" sz="1200" b="1" i="0">
                <a:effectLst/>
                <a:latin typeface="+mn-lt"/>
                <a:ea typeface="Calibri" panose="020F0502020204030204" pitchFamily="34" charset="0"/>
                <a:cs typeface="Calibri" panose="020F0502020204030204" pitchFamily="34" charset="0"/>
              </a:rPr>
              <a:t>s </a:t>
            </a:r>
            <a:r>
              <a:rPr lang="en-AU" sz="1200" b="0" i="0">
                <a:effectLst/>
                <a:latin typeface="+mn-lt"/>
                <a:ea typeface="Calibri" panose="020F0502020204030204" pitchFamily="34" charset="0"/>
                <a:cs typeface="Calibri" panose="020F0502020204030204" pitchFamily="34" charset="0"/>
              </a:rPr>
              <a:t>saying /z/.</a:t>
            </a:r>
          </a:p>
          <a:p>
            <a:pPr marL="172800" lvl="0" indent="-172800">
              <a:lnSpc>
                <a:spcPct val="106000"/>
              </a:lnSpc>
              <a:spcAft>
                <a:spcPts val="800"/>
              </a:spcAft>
              <a:buFont typeface="+mj-lt"/>
              <a:buAutoNum type="arabicPeriod"/>
            </a:pPr>
            <a:r>
              <a:rPr lang="en-AU" sz="1200" b="0" i="0">
                <a:effectLst/>
                <a:latin typeface="+mn-lt"/>
                <a:ea typeface="Calibri" panose="020F0502020204030204" pitchFamily="34" charset="0"/>
                <a:cs typeface="Calibri" panose="020F0502020204030204" pitchFamily="34" charset="0"/>
              </a:rPr>
              <a:t>Tell students that this word is irregular because adding the</a:t>
            </a:r>
            <a:r>
              <a:rPr lang="en-AU" sz="1200" b="1" i="0">
                <a:effectLst/>
                <a:latin typeface="+mn-lt"/>
                <a:ea typeface="Calibri" panose="020F0502020204030204" pitchFamily="34" charset="0"/>
                <a:cs typeface="Calibri" panose="020F0502020204030204" pitchFamily="34" charset="0"/>
              </a:rPr>
              <a:t> </a:t>
            </a:r>
            <a:r>
              <a:rPr lang="en-AU" sz="1200" b="1" i="0" dirty="0">
                <a:effectLst/>
                <a:latin typeface="+mn-lt"/>
                <a:ea typeface="Calibri" panose="020F0502020204030204" pitchFamily="34" charset="0"/>
                <a:cs typeface="Calibri" panose="020F0502020204030204" pitchFamily="34" charset="0"/>
              </a:rPr>
              <a:t>-</a:t>
            </a:r>
            <a:r>
              <a:rPr lang="en-AU" sz="1200" b="1" i="0">
                <a:effectLst/>
                <a:latin typeface="+mn-lt"/>
                <a:ea typeface="Calibri" panose="020F0502020204030204" pitchFamily="34" charset="0"/>
                <a:cs typeface="Calibri" panose="020F0502020204030204" pitchFamily="34" charset="0"/>
              </a:rPr>
              <a:t>s </a:t>
            </a:r>
            <a:r>
              <a:rPr lang="en-AU" sz="1200" b="0" i="0">
                <a:effectLst/>
                <a:latin typeface="+mn-lt"/>
                <a:ea typeface="Calibri" panose="020F0502020204030204" pitchFamily="34" charset="0"/>
                <a:cs typeface="Calibri" panose="020F0502020204030204" pitchFamily="34" charset="0"/>
              </a:rPr>
              <a:t>suffix changes the vowel sound in </a:t>
            </a:r>
            <a:r>
              <a:rPr lang="en-AU" sz="1200" b="1" i="0">
                <a:effectLst/>
                <a:latin typeface="+mn-lt"/>
                <a:ea typeface="Calibri" panose="020F0502020204030204" pitchFamily="34" charset="0"/>
                <a:cs typeface="Calibri" panose="020F0502020204030204" pitchFamily="34" charset="0"/>
              </a:rPr>
              <a:t>say</a:t>
            </a:r>
            <a:r>
              <a:rPr lang="en-AU" sz="1200" b="0" i="0">
                <a:effectLst/>
                <a:latin typeface="+mn-lt"/>
                <a:ea typeface="Calibri" panose="020F0502020204030204" pitchFamily="34" charset="0"/>
                <a:cs typeface="Calibri" panose="020F0502020204030204" pitchFamily="34" charset="0"/>
              </a:rPr>
              <a:t>.*</a:t>
            </a:r>
          </a:p>
          <a:p>
            <a:pPr marL="172800" lvl="0" indent="-172800">
              <a:lnSpc>
                <a:spcPct val="106000"/>
              </a:lnSpc>
              <a:spcAft>
                <a:spcPts val="800"/>
              </a:spcAft>
              <a:buFont typeface="+mj-lt"/>
              <a:buAutoNum type="arabicPeriod"/>
            </a:pPr>
            <a:r>
              <a:rPr lang="en-AU" sz="1200" b="0" i="0">
                <a:effectLst/>
                <a:latin typeface="+mn-lt"/>
                <a:ea typeface="Calibri" panose="020F0502020204030204" pitchFamily="34" charset="0"/>
                <a:cs typeface="Calibri" panose="020F0502020204030204" pitchFamily="34" charset="0"/>
              </a:rPr>
              <a:t>Write </a:t>
            </a:r>
            <a:r>
              <a:rPr lang="en-AU" sz="1200" b="1" i="0">
                <a:effectLst/>
                <a:latin typeface="+mn-lt"/>
                <a:ea typeface="Calibri" panose="020F0502020204030204" pitchFamily="34" charset="0"/>
                <a:cs typeface="Calibri" panose="020F0502020204030204" pitchFamily="34" charset="0"/>
              </a:rPr>
              <a:t>say</a:t>
            </a:r>
            <a:r>
              <a:rPr lang="en-AU" sz="1200" b="0" i="0">
                <a:effectLst/>
                <a:latin typeface="+mn-lt"/>
                <a:ea typeface="Calibri" panose="020F0502020204030204" pitchFamily="34" charset="0"/>
                <a:cs typeface="Calibri" panose="020F0502020204030204" pitchFamily="34" charset="0"/>
              </a:rPr>
              <a:t> on the class whiteboard and read it aloud, emphasising the long /ā/ sound.</a:t>
            </a:r>
          </a:p>
          <a:p>
            <a:pPr marL="172800" lvl="0" indent="-172800">
              <a:lnSpc>
                <a:spcPct val="106000"/>
              </a:lnSpc>
              <a:spcAft>
                <a:spcPts val="800"/>
              </a:spcAft>
              <a:buFont typeface="+mj-lt"/>
              <a:buAutoNum type="arabicPeriod"/>
            </a:pPr>
            <a:r>
              <a:rPr lang="en-AU" sz="1200" b="0" i="0">
                <a:effectLst/>
                <a:latin typeface="+mn-lt"/>
                <a:ea typeface="Calibri" panose="020F0502020204030204" pitchFamily="34" charset="0"/>
                <a:cs typeface="Calibri" panose="020F0502020204030204" pitchFamily="34" charset="0"/>
              </a:rPr>
              <a:t>Add the</a:t>
            </a:r>
            <a:r>
              <a:rPr lang="en-AU" sz="1200" b="1" i="0">
                <a:effectLst/>
                <a:latin typeface="+mn-lt"/>
                <a:ea typeface="Calibri" panose="020F0502020204030204" pitchFamily="34" charset="0"/>
                <a:cs typeface="Calibri" panose="020F0502020204030204" pitchFamily="34" charset="0"/>
              </a:rPr>
              <a:t> </a:t>
            </a:r>
            <a:r>
              <a:rPr lang="en-AU" sz="1200" b="1" i="0" dirty="0">
                <a:effectLst/>
                <a:latin typeface="+mn-lt"/>
                <a:ea typeface="Calibri" panose="020F0502020204030204" pitchFamily="34" charset="0"/>
                <a:cs typeface="Calibri" panose="020F0502020204030204" pitchFamily="34" charset="0"/>
              </a:rPr>
              <a:t>-</a:t>
            </a:r>
            <a:r>
              <a:rPr lang="en-AU" sz="1200" b="1" i="0">
                <a:effectLst/>
                <a:latin typeface="+mn-lt"/>
                <a:ea typeface="Calibri" panose="020F0502020204030204" pitchFamily="34" charset="0"/>
                <a:cs typeface="Calibri" panose="020F0502020204030204" pitchFamily="34" charset="0"/>
              </a:rPr>
              <a:t>s</a:t>
            </a:r>
            <a:r>
              <a:rPr lang="en-AU" sz="1200" b="0" i="0">
                <a:effectLst/>
                <a:latin typeface="+mn-lt"/>
                <a:ea typeface="Calibri" panose="020F0502020204030204" pitchFamily="34" charset="0"/>
                <a:cs typeface="Calibri" panose="020F0502020204030204" pitchFamily="34" charset="0"/>
              </a:rPr>
              <a:t> suffix and say: </a:t>
            </a:r>
            <a:r>
              <a:rPr lang="en-AU" sz="1200" b="0" i="1" dirty="0">
                <a:effectLst/>
                <a:latin typeface="+mn-lt"/>
                <a:ea typeface="Calibri" panose="020F0502020204030204" pitchFamily="34" charset="0"/>
                <a:cs typeface="Calibri" panose="020F0502020204030204" pitchFamily="34" charset="0"/>
              </a:rPr>
              <a:t>When </a:t>
            </a:r>
            <a:r>
              <a:rPr lang="en-AU" sz="1200" b="0" i="1">
                <a:effectLst/>
                <a:latin typeface="+mn-lt"/>
                <a:ea typeface="Calibri" panose="020F0502020204030204" pitchFamily="34" charset="0"/>
                <a:cs typeface="Calibri" panose="020F0502020204030204" pitchFamily="34" charset="0"/>
              </a:rPr>
              <a:t>we add the </a:t>
            </a:r>
            <a:r>
              <a:rPr lang="en-AU" sz="1200" b="1" i="1" dirty="0">
                <a:effectLst/>
                <a:latin typeface="+mn-lt"/>
                <a:ea typeface="Calibri" panose="020F0502020204030204" pitchFamily="34" charset="0"/>
                <a:cs typeface="Calibri" panose="020F0502020204030204" pitchFamily="34" charset="0"/>
              </a:rPr>
              <a:t>-s</a:t>
            </a:r>
            <a:r>
              <a:rPr lang="en-AU" sz="1200" b="0" i="1">
                <a:effectLst/>
                <a:latin typeface="+mn-lt"/>
                <a:ea typeface="Calibri" panose="020F0502020204030204" pitchFamily="34" charset="0"/>
                <a:cs typeface="Calibri" panose="020F0502020204030204" pitchFamily="34" charset="0"/>
              </a:rPr>
              <a:t> suffix to </a:t>
            </a:r>
            <a:r>
              <a:rPr lang="en-AU" sz="1200" b="1" i="1" dirty="0">
                <a:effectLst/>
                <a:latin typeface="+mn-lt"/>
                <a:ea typeface="Calibri" panose="020F0502020204030204" pitchFamily="34" charset="0"/>
                <a:cs typeface="Calibri" panose="020F0502020204030204" pitchFamily="34" charset="0"/>
              </a:rPr>
              <a:t>say</a:t>
            </a:r>
            <a:r>
              <a:rPr lang="en-AU" sz="1200" b="0" i="1">
                <a:effectLst/>
                <a:latin typeface="+mn-lt"/>
                <a:ea typeface="Calibri" panose="020F0502020204030204" pitchFamily="34" charset="0"/>
                <a:cs typeface="Calibri" panose="020F0502020204030204" pitchFamily="34" charset="0"/>
              </a:rPr>
              <a:t>:</a:t>
            </a:r>
          </a:p>
          <a:p>
            <a:pPr marL="630000" lvl="1" indent="-172800">
              <a:lnSpc>
                <a:spcPct val="106000"/>
              </a:lnSpc>
              <a:spcAft>
                <a:spcPts val="800"/>
              </a:spcAft>
              <a:buFont typeface="Arial" panose="020B0604020202020204" pitchFamily="34" charset="0"/>
              <a:buChar char="•"/>
            </a:pPr>
            <a:r>
              <a:rPr lang="en-AU" sz="1200" b="0" i="1">
                <a:effectLst/>
                <a:latin typeface="+mn-lt"/>
                <a:ea typeface="Calibri" panose="020F0502020204030204" pitchFamily="34" charset="0"/>
                <a:cs typeface="Calibri" panose="020F0502020204030204" pitchFamily="34" charset="0"/>
              </a:rPr>
              <a:t>it says /z/ at the end of the word</a:t>
            </a:r>
          </a:p>
          <a:p>
            <a:pPr marL="630000" lvl="1" indent="-172800">
              <a:lnSpc>
                <a:spcPct val="106000"/>
              </a:lnSpc>
              <a:spcAft>
                <a:spcPts val="800"/>
              </a:spcAft>
              <a:buFont typeface="Arial" panose="020B0604020202020204" pitchFamily="34" charset="0"/>
              <a:buChar char="•"/>
            </a:pPr>
            <a:r>
              <a:rPr lang="en-AU" sz="1200" b="0" i="1">
                <a:effectLst/>
                <a:latin typeface="+mn-lt"/>
                <a:ea typeface="Calibri" panose="020F0502020204030204" pitchFamily="34" charset="0"/>
                <a:cs typeface="Calibri" panose="020F0502020204030204" pitchFamily="34" charset="0"/>
              </a:rPr>
              <a:t>it changes the sound for </a:t>
            </a:r>
            <a:r>
              <a:rPr lang="en-AU" sz="1200" b="1" i="1">
                <a:effectLst/>
                <a:latin typeface="+mn-lt"/>
                <a:ea typeface="Calibri" panose="020F0502020204030204" pitchFamily="34" charset="0"/>
                <a:cs typeface="Calibri" panose="020F0502020204030204" pitchFamily="34" charset="0"/>
              </a:rPr>
              <a:t>ay </a:t>
            </a:r>
            <a:r>
              <a:rPr lang="en-AU" sz="1200" b="0" i="1">
                <a:effectLst/>
                <a:latin typeface="+mn-lt"/>
                <a:ea typeface="Calibri" panose="020F0502020204030204" pitchFamily="34" charset="0"/>
                <a:cs typeface="Calibri" panose="020F0502020204030204" pitchFamily="34" charset="0"/>
              </a:rPr>
              <a:t>to /e</a:t>
            </a:r>
            <a:r>
              <a:rPr lang="en-AU" sz="1200" b="0" i="1" dirty="0">
                <a:effectLst/>
                <a:latin typeface="+mn-lt"/>
                <a:ea typeface="Calibri" panose="020F0502020204030204" pitchFamily="34" charset="0"/>
                <a:cs typeface="Calibri" panose="020F0502020204030204" pitchFamily="34" charset="0"/>
              </a:rPr>
              <a:t>/ and </a:t>
            </a:r>
            <a:r>
              <a:rPr lang="en-AU" sz="1200" b="0" i="1">
                <a:effectLst/>
                <a:latin typeface="+mn-lt"/>
                <a:ea typeface="Calibri" panose="020F0502020204030204" pitchFamily="34" charset="0"/>
                <a:cs typeface="Calibri" panose="020F0502020204030204" pitchFamily="34" charset="0"/>
              </a:rPr>
              <a:t>this is the irregular part of the word. </a:t>
            </a:r>
          </a:p>
          <a:p>
            <a:pPr marL="172800" lvl="0" indent="-172800">
              <a:lnSpc>
                <a:spcPct val="106000"/>
              </a:lnSpc>
              <a:spcAft>
                <a:spcPts val="800"/>
              </a:spcAft>
              <a:buFont typeface="+mj-lt"/>
              <a:buAutoNum type="arabicPeriod"/>
            </a:pPr>
            <a:r>
              <a:rPr lang="en-AU" sz="1200" b="0" i="0">
                <a:effectLst/>
                <a:latin typeface="+mn-lt"/>
                <a:ea typeface="Calibri" panose="020F0502020204030204" pitchFamily="34" charset="0"/>
                <a:cs typeface="Calibri" panose="020F0502020204030204" pitchFamily="34" charset="0"/>
              </a:rPr>
              <a:t>Point to the corresponding letters and you say the sounds /s/, /e/, /z/, emphasising the new vowel sound. </a:t>
            </a:r>
          </a:p>
          <a:p>
            <a:pPr marL="172800" lvl="0" indent="-172800">
              <a:lnSpc>
                <a:spcPct val="106000"/>
              </a:lnSpc>
              <a:spcAft>
                <a:spcPts val="800"/>
              </a:spcAft>
              <a:buFont typeface="+mj-lt"/>
              <a:buAutoNum type="arabicPeriod"/>
            </a:pPr>
            <a:r>
              <a:rPr lang="en-AU" sz="1200" b="0" i="0">
                <a:effectLst/>
                <a:latin typeface="+mn-lt"/>
                <a:ea typeface="Calibri" panose="020F0502020204030204" pitchFamily="34" charset="0"/>
                <a:cs typeface="Calibri" panose="020F0502020204030204" pitchFamily="34" charset="0"/>
              </a:rPr>
              <a:t>Now we read the word as </a:t>
            </a:r>
            <a:r>
              <a:rPr lang="en-AU" sz="1200" b="1" i="0">
                <a:effectLst/>
                <a:latin typeface="+mn-lt"/>
                <a:ea typeface="Calibri" panose="020F0502020204030204" pitchFamily="34" charset="0"/>
                <a:cs typeface="Calibri" panose="020F0502020204030204" pitchFamily="34" charset="0"/>
              </a:rPr>
              <a:t>says </a:t>
            </a:r>
            <a:r>
              <a:rPr lang="en-AU" sz="1200" b="0" i="0">
                <a:effectLst/>
                <a:latin typeface="+mn-lt"/>
                <a:ea typeface="Calibri" panose="020F0502020204030204" pitchFamily="34" charset="0"/>
                <a:cs typeface="Calibri" panose="020F0502020204030204" pitchFamily="34" charset="0"/>
              </a:rPr>
              <a:t>(/s/, /e/, /z/) and it means ‘someone or something is saying something’. </a:t>
            </a:r>
          </a:p>
          <a:p>
            <a:pPr marL="172800" lvl="0" indent="-172800">
              <a:lnSpc>
                <a:spcPct val="106000"/>
              </a:lnSpc>
              <a:spcAft>
                <a:spcPts val="800"/>
              </a:spcAft>
              <a:buFont typeface="+mj-lt"/>
              <a:buAutoNum type="arabicPeriod"/>
            </a:pPr>
            <a:r>
              <a:rPr lang="en-AU" sz="1200" b="0" i="0">
                <a:effectLst/>
                <a:latin typeface="+mn-lt"/>
                <a:ea typeface="Calibri" panose="020F0502020204030204" pitchFamily="34" charset="0"/>
                <a:cs typeface="Calibri" panose="020F0502020204030204" pitchFamily="34" charset="0"/>
              </a:rPr>
              <a:t>Say: </a:t>
            </a:r>
            <a:r>
              <a:rPr lang="en-AU" sz="1200" b="1" i="1" dirty="0">
                <a:effectLst/>
                <a:latin typeface="+mn-lt"/>
                <a:ea typeface="Calibri" panose="020F0502020204030204" pitchFamily="34" charset="0"/>
                <a:cs typeface="Calibri" panose="020F0502020204030204" pitchFamily="34" charset="0"/>
              </a:rPr>
              <a:t>say</a:t>
            </a:r>
            <a:r>
              <a:rPr lang="en-AU" sz="1200" b="0" i="1" dirty="0">
                <a:effectLst/>
                <a:latin typeface="+mn-lt"/>
                <a:ea typeface="Calibri" panose="020F0502020204030204" pitchFamily="34" charset="0"/>
                <a:cs typeface="Calibri" panose="020F0502020204030204" pitchFamily="34" charset="0"/>
              </a:rPr>
              <a:t> and an </a:t>
            </a:r>
            <a:r>
              <a:rPr lang="en-AU" sz="1200" b="1" i="1" dirty="0">
                <a:effectLst/>
                <a:latin typeface="+mn-lt"/>
                <a:ea typeface="Calibri" panose="020F0502020204030204" pitchFamily="34" charset="0"/>
                <a:cs typeface="Calibri" panose="020F0502020204030204" pitchFamily="34" charset="0"/>
              </a:rPr>
              <a:t>-s </a:t>
            </a:r>
            <a:r>
              <a:rPr lang="en-AU" sz="1200" b="0" i="1" dirty="0">
                <a:effectLst/>
                <a:latin typeface="+mn-lt"/>
                <a:ea typeface="Calibri" panose="020F0502020204030204" pitchFamily="34" charset="0"/>
                <a:cs typeface="Calibri" panose="020F0502020204030204" pitchFamily="34" charset="0"/>
              </a:rPr>
              <a:t>suffix</a:t>
            </a:r>
            <a:r>
              <a:rPr lang="en-AU" sz="1200" b="1" i="1" dirty="0">
                <a:effectLst/>
                <a:latin typeface="+mn-lt"/>
                <a:ea typeface="Calibri" panose="020F0502020204030204" pitchFamily="34" charset="0"/>
                <a:cs typeface="Calibri" panose="020F0502020204030204" pitchFamily="34" charset="0"/>
              </a:rPr>
              <a:t> </a:t>
            </a:r>
            <a:r>
              <a:rPr lang="en-AU" sz="1200" b="0" i="1" dirty="0">
                <a:effectLst/>
                <a:latin typeface="+mn-lt"/>
                <a:ea typeface="Calibri" panose="020F0502020204030204" pitchFamily="34" charset="0"/>
                <a:cs typeface="Calibri" panose="020F0502020204030204" pitchFamily="34" charset="0"/>
              </a:rPr>
              <a:t>spells </a:t>
            </a:r>
            <a:r>
              <a:rPr lang="en-AU" sz="1200" b="1" i="1" dirty="0">
                <a:effectLst/>
                <a:latin typeface="+mn-lt"/>
                <a:ea typeface="Calibri" panose="020F0502020204030204" pitchFamily="34" charset="0"/>
                <a:cs typeface="Calibri" panose="020F0502020204030204" pitchFamily="34" charset="0"/>
              </a:rPr>
              <a:t>says</a:t>
            </a:r>
            <a:r>
              <a:rPr lang="en-AU" sz="1200" b="0" i="0" dirty="0">
                <a:effectLst/>
                <a:latin typeface="+mn-lt"/>
                <a:ea typeface="Calibri" panose="020F0502020204030204" pitchFamily="34" charset="0"/>
                <a:cs typeface="Calibri" panose="020F0502020204030204" pitchFamily="34" charset="0"/>
              </a:rPr>
              <a:t>.</a:t>
            </a:r>
            <a:endParaRPr lang="en-AU" sz="1200" b="0" i="1" dirty="0">
              <a:effectLst/>
              <a:latin typeface="+mn-lt"/>
              <a:ea typeface="Calibri" panose="020F0502020204030204" pitchFamily="34" charset="0"/>
              <a:cs typeface="Calibri" panose="020F0502020204030204" pitchFamily="34" charset="0"/>
            </a:endParaRPr>
          </a:p>
          <a:p>
            <a:pPr marL="172800" lvl="0" indent="-172800">
              <a:lnSpc>
                <a:spcPct val="106000"/>
              </a:lnSpc>
              <a:spcAft>
                <a:spcPts val="800"/>
              </a:spcAft>
              <a:buFont typeface="+mj-lt"/>
              <a:buAutoNum type="arabicPeriod"/>
            </a:pPr>
            <a:r>
              <a:rPr lang="en-AU" sz="1200" b="0" i="0" dirty="0">
                <a:effectLst/>
                <a:latin typeface="+mn-lt"/>
                <a:ea typeface="Calibri" panose="020F0502020204030204" pitchFamily="34" charset="0"/>
                <a:cs typeface="Calibri" panose="020F0502020204030204" pitchFamily="34" charset="0"/>
              </a:rPr>
              <a:t> Circle</a:t>
            </a:r>
            <a:r>
              <a:rPr lang="en-AU" sz="1200" b="0" i="0">
                <a:effectLst/>
                <a:latin typeface="+mn-lt"/>
                <a:ea typeface="Calibri" panose="020F0502020204030204" pitchFamily="34" charset="0"/>
                <a:cs typeface="Calibri" panose="020F0502020204030204" pitchFamily="34" charset="0"/>
              </a:rPr>
              <a:t> the irregular part of the word</a:t>
            </a:r>
            <a:r>
              <a:rPr lang="en-AU" sz="1200" b="0" i="0" dirty="0">
                <a:effectLst/>
                <a:latin typeface="+mn-lt"/>
                <a:ea typeface="Calibri" panose="020F0502020204030204" pitchFamily="34" charset="0"/>
                <a:cs typeface="Calibri" panose="020F0502020204030204" pitchFamily="34" charset="0"/>
              </a:rPr>
              <a:t>: </a:t>
            </a:r>
            <a:r>
              <a:rPr lang="en-AU" sz="1200" b="1" i="0">
                <a:effectLst/>
                <a:latin typeface="+mn-lt"/>
                <a:ea typeface="Calibri" panose="020F0502020204030204" pitchFamily="34" charset="0"/>
                <a:cs typeface="Calibri" panose="020F0502020204030204" pitchFamily="34" charset="0"/>
              </a:rPr>
              <a:t>ay</a:t>
            </a:r>
            <a:r>
              <a:rPr lang="en-AU" sz="1200" b="0" i="0">
                <a:effectLst/>
                <a:latin typeface="+mn-lt"/>
                <a:ea typeface="Calibri" panose="020F0502020204030204" pitchFamily="34" charset="0"/>
                <a:cs typeface="Calibri" panose="020F0502020204030204" pitchFamily="34" charset="0"/>
              </a:rPr>
              <a:t>.</a:t>
            </a:r>
          </a:p>
          <a:p>
            <a:pPr marL="0" lvl="0" indent="0">
              <a:lnSpc>
                <a:spcPct val="106000"/>
              </a:lnSpc>
              <a:spcAft>
                <a:spcPts val="800"/>
              </a:spcAft>
              <a:buFont typeface="+mj-lt"/>
              <a:buNone/>
            </a:pPr>
            <a:endParaRPr lang="en-AU" sz="1200" i="0">
              <a:effectLst/>
              <a:latin typeface="+mn-lt"/>
              <a:ea typeface="Calibri" panose="020F0502020204030204" pitchFamily="34" charset="0"/>
              <a:cs typeface="Calibri" panose="020F0502020204030204" pitchFamily="34" charset="0"/>
            </a:endParaRPr>
          </a:p>
          <a:p>
            <a:pPr marL="0" lvl="0" indent="0">
              <a:lnSpc>
                <a:spcPct val="106000"/>
              </a:lnSpc>
              <a:spcAft>
                <a:spcPts val="800"/>
              </a:spcAft>
              <a:buFont typeface="+mj-lt"/>
              <a:buNone/>
            </a:pPr>
            <a:r>
              <a:rPr lang="en-AU" sz="1200" b="0" i="0">
                <a:effectLst/>
                <a:latin typeface="+mn-lt"/>
                <a:ea typeface="Calibri" panose="020F0502020204030204" pitchFamily="34" charset="0"/>
                <a:cs typeface="Calibri" panose="020F0502020204030204" pitchFamily="34" charset="0"/>
              </a:rPr>
              <a:t>*Explain that adding a suffix doesn’t usually change how a base word is said.</a:t>
            </a:r>
            <a:endParaRPr lang="en-AU" sz="1200" i="0">
              <a:effectLst/>
              <a:latin typeface="+mn-lt"/>
              <a:ea typeface="Calibri" panose="020F0502020204030204" pitchFamily="34" charset="0"/>
              <a:cs typeface="Calibri" panose="020F0502020204030204" pitchFamily="34" charset="0"/>
            </a:endParaRPr>
          </a:p>
          <a:p>
            <a:pPr marL="0" lvl="0" indent="0">
              <a:lnSpc>
                <a:spcPct val="106000"/>
              </a:lnSpc>
              <a:spcAft>
                <a:spcPts val="800"/>
              </a:spcAft>
              <a:buFont typeface="+mj-lt"/>
              <a:buNone/>
            </a:pPr>
            <a:endParaRPr lang="en-AU" sz="1200" i="0">
              <a:effectLst/>
              <a:latin typeface="+mn-l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9803322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spcAft>
                <a:spcPts val="800"/>
              </a:spcAft>
            </a:pPr>
            <a:r>
              <a:rPr lang="en-AU" sz="1200" b="1">
                <a:effectLst/>
                <a:latin typeface="Calibri" panose="020F0502020204030204" pitchFamily="34" charset="0"/>
                <a:ea typeface="Calibri" panose="020F0502020204030204" pitchFamily="34" charset="0"/>
                <a:cs typeface="Calibri" panose="020F0502020204030204" pitchFamily="34" charset="0"/>
              </a:rPr>
              <a:t>We do</a:t>
            </a:r>
          </a:p>
          <a:p>
            <a:pPr>
              <a:lnSpc>
                <a:spcPct val="106000"/>
              </a:lnSpc>
              <a:spcAft>
                <a:spcPts val="800"/>
              </a:spcAft>
            </a:pPr>
            <a:endParaRPr lang="en-AU" sz="1200">
              <a:effectLst/>
              <a:latin typeface="Calibri" panose="020F0502020204030204" pitchFamily="34" charset="0"/>
              <a:ea typeface="Calibri" panose="020F0502020204030204" pitchFamily="34" charset="0"/>
              <a:cs typeface="Calibri" panose="020F0502020204030204" pitchFamily="34" charset="0"/>
            </a:endParaRPr>
          </a:p>
          <a:p>
            <a:pPr>
              <a:lnSpc>
                <a:spcPct val="106000"/>
              </a:lnSpc>
              <a:spcAft>
                <a:spcPts val="800"/>
              </a:spcAft>
            </a:pPr>
            <a:r>
              <a:rPr lang="en-AU" sz="1200">
                <a:effectLst/>
                <a:latin typeface="Calibri" panose="020F0502020204030204" pitchFamily="34" charset="0"/>
                <a:ea typeface="Calibri" panose="020F0502020204030204" pitchFamily="34" charset="0"/>
                <a:cs typeface="Calibri" panose="020F0502020204030204" pitchFamily="34" charset="0"/>
              </a:rPr>
              <a:t>Prompt students to complete the process with you on their mini-whiteboard or on a piece of paper.</a:t>
            </a:r>
          </a:p>
          <a:p>
            <a:pPr>
              <a:lnSpc>
                <a:spcPct val="106000"/>
              </a:lnSpc>
              <a:spcAft>
                <a:spcPts val="800"/>
              </a:spcAft>
            </a:pP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i="0">
                <a:effectLst/>
                <a:latin typeface="Calibri" panose="020F0502020204030204" pitchFamily="34" charset="0"/>
                <a:ea typeface="Times New Roman" panose="02020603050405020304" pitchFamily="18" charset="0"/>
                <a:cs typeface="Calibri" panose="020F0502020204030204" pitchFamily="34" charset="0"/>
              </a:rPr>
              <a:t>Tell students the word they are going to spell.</a:t>
            </a:r>
            <a:endParaRPr lang="en-AU" sz="1200" i="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i="0">
                <a:effectLst/>
                <a:latin typeface="Calibri" panose="020F0502020204030204" pitchFamily="34" charset="0"/>
                <a:ea typeface="Times New Roman" panose="02020603050405020304" pitchFamily="18" charset="0"/>
                <a:cs typeface="Calibri" panose="020F0502020204030204" pitchFamily="34" charset="0"/>
              </a:rPr>
              <a:t>Use the word in a sentence (students can participate in this).</a:t>
            </a:r>
            <a:endParaRPr lang="en-AU" sz="1200" i="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i="0">
                <a:effectLst/>
                <a:latin typeface="+mn-lt"/>
                <a:ea typeface="Times New Roman" panose="02020603050405020304" pitchFamily="18" charset="0"/>
                <a:cs typeface="Calibri" panose="020F0502020204030204" pitchFamily="34" charset="0"/>
              </a:rPr>
              <a:t>Say</a:t>
            </a:r>
            <a:r>
              <a:rPr lang="en-AU" sz="1200" i="0" dirty="0">
                <a:effectLst/>
                <a:latin typeface="+mn-lt"/>
                <a:ea typeface="Times New Roman" panose="02020603050405020304" pitchFamily="18" charset="0"/>
                <a:cs typeface="Calibri" panose="020F0502020204030204" pitchFamily="34" charset="0"/>
              </a:rPr>
              <a:t>:</a:t>
            </a:r>
            <a:r>
              <a:rPr lang="en-AU" sz="1200" i="0">
                <a:effectLst/>
                <a:latin typeface="+mn-lt"/>
                <a:ea typeface="Times New Roman" panose="02020603050405020304" pitchFamily="18" charset="0"/>
                <a:cs typeface="Calibri" panose="020F0502020204030204" pitchFamily="34" charset="0"/>
              </a:rPr>
              <a:t> </a:t>
            </a:r>
            <a:r>
              <a:rPr lang="en-AU" sz="1200" b="1" i="1" dirty="0">
                <a:effectLst/>
                <a:latin typeface="+mn-lt"/>
                <a:ea typeface="Calibri" panose="020F0502020204030204" pitchFamily="34" charset="0"/>
                <a:cs typeface="Calibri" panose="020F0502020204030204" pitchFamily="34" charset="0"/>
              </a:rPr>
              <a:t>say</a:t>
            </a:r>
            <a:r>
              <a:rPr lang="en-AU" sz="1200" b="0" i="1" dirty="0">
                <a:effectLst/>
                <a:latin typeface="+mn-lt"/>
                <a:ea typeface="Calibri" panose="020F0502020204030204" pitchFamily="34" charset="0"/>
                <a:cs typeface="Calibri" panose="020F0502020204030204" pitchFamily="34" charset="0"/>
              </a:rPr>
              <a:t> and an </a:t>
            </a:r>
            <a:r>
              <a:rPr lang="en-AU" sz="1200" b="1" i="1" dirty="0">
                <a:effectLst/>
                <a:latin typeface="+mn-lt"/>
                <a:ea typeface="Calibri" panose="020F0502020204030204" pitchFamily="34" charset="0"/>
                <a:cs typeface="Calibri" panose="020F0502020204030204" pitchFamily="34" charset="0"/>
              </a:rPr>
              <a:t>-s </a:t>
            </a:r>
            <a:r>
              <a:rPr lang="en-AU" sz="1200" b="0" i="1" dirty="0">
                <a:effectLst/>
                <a:latin typeface="+mn-lt"/>
                <a:ea typeface="Calibri" panose="020F0502020204030204" pitchFamily="34" charset="0"/>
                <a:cs typeface="Calibri" panose="020F0502020204030204" pitchFamily="34" charset="0"/>
              </a:rPr>
              <a:t>suffix spells </a:t>
            </a:r>
            <a:r>
              <a:rPr lang="en-AU" sz="1200" b="1" i="1" dirty="0">
                <a:effectLst/>
                <a:latin typeface="+mn-lt"/>
                <a:ea typeface="Calibri" panose="020F0502020204030204" pitchFamily="34" charset="0"/>
                <a:cs typeface="Calibri" panose="020F0502020204030204" pitchFamily="34" charset="0"/>
              </a:rPr>
              <a:t>says</a:t>
            </a:r>
            <a:r>
              <a:rPr lang="en-AU" sz="1200" b="0" i="1" dirty="0">
                <a:effectLst/>
                <a:latin typeface="+mn-lt"/>
                <a:ea typeface="Calibri" panose="020F0502020204030204" pitchFamily="34" charset="0"/>
                <a:cs typeface="Calibri" panose="020F0502020204030204" pitchFamily="34" charset="0"/>
              </a:rPr>
              <a:t>.</a:t>
            </a:r>
          </a:p>
          <a:p>
            <a:pPr marL="172800" lvl="0" indent="-172800">
              <a:lnSpc>
                <a:spcPct val="106000"/>
              </a:lnSpc>
              <a:buFont typeface="+mj-lt"/>
              <a:buAutoNum type="arabicPeriod"/>
            </a:pPr>
            <a:r>
              <a:rPr lang="en-AU" sz="1200" i="0">
                <a:effectLst/>
                <a:latin typeface="+mn-lt"/>
                <a:ea typeface="Times New Roman" panose="02020603050405020304" pitchFamily="18" charset="0"/>
                <a:cs typeface="Calibri" panose="020F0502020204030204" pitchFamily="34" charset="0"/>
              </a:rPr>
              <a:t>Write </a:t>
            </a:r>
            <a:r>
              <a:rPr lang="en-AU" sz="1200" b="1" i="0">
                <a:effectLst/>
                <a:latin typeface="+mn-lt"/>
                <a:ea typeface="Times New Roman" panose="02020603050405020304" pitchFamily="18" charset="0"/>
                <a:cs typeface="Calibri" panose="020F0502020204030204" pitchFamily="34" charset="0"/>
              </a:rPr>
              <a:t>say</a:t>
            </a:r>
            <a:r>
              <a:rPr lang="en-AU" sz="1200" b="0" i="1" dirty="0">
                <a:effectLst/>
                <a:latin typeface="+mn-lt"/>
                <a:ea typeface="Calibri" panose="020F0502020204030204" pitchFamily="34" charset="0"/>
                <a:cs typeface="Calibri" panose="020F0502020204030204" pitchFamily="34" charset="0"/>
              </a:rPr>
              <a:t>.</a:t>
            </a:r>
            <a:endParaRPr lang="en-AU" sz="1200" b="1" i="0">
              <a:effectLst/>
              <a:latin typeface="+mn-lt"/>
              <a:ea typeface="Times New Roman" panose="02020603050405020304" pitchFamily="18" charset="0"/>
              <a:cs typeface="Calibri" panose="020F0502020204030204" pitchFamily="34" charset="0"/>
            </a:endParaRPr>
          </a:p>
          <a:p>
            <a:pPr marL="172800" lvl="0" indent="-172800">
              <a:lnSpc>
                <a:spcPct val="106000"/>
              </a:lnSpc>
              <a:buFont typeface="+mj-lt"/>
              <a:buAutoNum type="arabicPeriod"/>
            </a:pPr>
            <a:r>
              <a:rPr lang="en-AU" sz="1200" b="0" i="0">
                <a:effectLst/>
                <a:latin typeface="+mn-lt"/>
                <a:ea typeface="Calibri" panose="020F0502020204030204" pitchFamily="34" charset="0"/>
                <a:cs typeface="Calibri" panose="020F0502020204030204" pitchFamily="34" charset="0"/>
              </a:rPr>
              <a:t>Add </a:t>
            </a:r>
            <a:r>
              <a:rPr lang="en-AU" sz="1200" b="0" i="0" dirty="0">
                <a:effectLst/>
                <a:latin typeface="+mn-lt"/>
                <a:ea typeface="Calibri" panose="020F0502020204030204" pitchFamily="34" charset="0"/>
                <a:cs typeface="Calibri" panose="020F0502020204030204" pitchFamily="34" charset="0"/>
              </a:rPr>
              <a:t>an </a:t>
            </a:r>
            <a:r>
              <a:rPr lang="en-AU" sz="1200" b="1" i="0">
                <a:effectLst/>
                <a:latin typeface="+mn-lt"/>
                <a:ea typeface="Calibri" panose="020F0502020204030204" pitchFamily="34" charset="0"/>
                <a:cs typeface="Calibri" panose="020F0502020204030204" pitchFamily="34" charset="0"/>
              </a:rPr>
              <a:t>-s</a:t>
            </a:r>
            <a:r>
              <a:rPr lang="en-AU" sz="1200" b="0" i="0" dirty="0">
                <a:effectLst/>
                <a:latin typeface="+mn-lt"/>
                <a:ea typeface="Calibri" panose="020F0502020204030204" pitchFamily="34" charset="0"/>
                <a:cs typeface="Calibri" panose="020F0502020204030204" pitchFamily="34" charset="0"/>
              </a:rPr>
              <a:t> suffix.</a:t>
            </a:r>
            <a:endParaRPr lang="en-AU" sz="1200" b="1" i="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i="0">
                <a:effectLst/>
                <a:latin typeface="+mn-lt"/>
                <a:ea typeface="Times New Roman" panose="02020603050405020304" pitchFamily="18" charset="0"/>
                <a:cs typeface="Calibri" panose="020F0502020204030204" pitchFamily="34" charset="0"/>
              </a:rPr>
              <a:t>Circle the irregular part of the word</a:t>
            </a:r>
            <a:r>
              <a:rPr lang="en-AU" sz="1200" i="0" dirty="0">
                <a:effectLst/>
                <a:latin typeface="+mn-lt"/>
                <a:ea typeface="Times New Roman" panose="02020603050405020304" pitchFamily="18" charset="0"/>
                <a:cs typeface="Calibri" panose="020F0502020204030204" pitchFamily="34" charset="0"/>
              </a:rPr>
              <a:t>: </a:t>
            </a:r>
            <a:r>
              <a:rPr lang="en-AU" sz="1200" b="1" i="0">
                <a:effectLst/>
                <a:latin typeface="+mn-lt"/>
                <a:ea typeface="Times New Roman" panose="02020603050405020304" pitchFamily="18" charset="0"/>
                <a:cs typeface="Calibri" panose="020F0502020204030204" pitchFamily="34" charset="0"/>
              </a:rPr>
              <a:t>ay</a:t>
            </a:r>
            <a:r>
              <a:rPr lang="en-AU" sz="1200" b="0" i="0" dirty="0">
                <a:effectLst/>
                <a:latin typeface="+mn-lt"/>
                <a:ea typeface="Times New Roman" panose="02020603050405020304" pitchFamily="18" charset="0"/>
                <a:cs typeface="Calibri" panose="020F0502020204030204" pitchFamily="34" charset="0"/>
              </a:rPr>
              <a:t>.</a:t>
            </a:r>
          </a:p>
          <a:p>
            <a:pPr marL="172800" lvl="0" indent="-172800">
              <a:lnSpc>
                <a:spcPct val="106000"/>
              </a:lnSpc>
              <a:spcAft>
                <a:spcPts val="800"/>
              </a:spcAft>
              <a:buFont typeface="+mj-lt"/>
              <a:buAutoNum type="arabicPeriod"/>
            </a:pPr>
            <a:r>
              <a:rPr lang="en-AU" sz="1200" i="0" kern="0">
                <a:effectLst/>
                <a:latin typeface="+mn-lt"/>
                <a:ea typeface="Times New Roman" panose="02020603050405020304" pitchFamily="18" charset="0"/>
              </a:rPr>
              <a:t>Repeat: </a:t>
            </a:r>
            <a:r>
              <a:rPr lang="en-AU" sz="1200" b="1" i="1" kern="0">
                <a:effectLst/>
                <a:latin typeface="+mn-lt"/>
                <a:ea typeface="Times New Roman" panose="02020603050405020304" pitchFamily="18" charset="0"/>
              </a:rPr>
              <a:t>say</a:t>
            </a:r>
            <a:r>
              <a:rPr lang="en-AU" sz="1200" i="1" kern="0">
                <a:effectLst/>
                <a:latin typeface="+mn-lt"/>
                <a:ea typeface="Times New Roman" panose="02020603050405020304" pitchFamily="18" charset="0"/>
              </a:rPr>
              <a:t> and </a:t>
            </a:r>
            <a:r>
              <a:rPr lang="en-AU" sz="1200" i="1" kern="0" dirty="0">
                <a:effectLst/>
                <a:latin typeface="+mn-lt"/>
                <a:ea typeface="Times New Roman" panose="02020603050405020304" pitchFamily="18" charset="0"/>
              </a:rPr>
              <a:t>an </a:t>
            </a:r>
            <a:r>
              <a:rPr lang="en-AU" sz="1200" b="1" i="1" kern="0">
                <a:effectLst/>
                <a:latin typeface="+mn-lt"/>
                <a:ea typeface="Times New Roman" panose="02020603050405020304" pitchFamily="18" charset="0"/>
              </a:rPr>
              <a:t>-s</a:t>
            </a:r>
            <a:r>
              <a:rPr lang="en-AU" sz="1200" b="1" i="1" kern="0" dirty="0">
                <a:effectLst/>
                <a:latin typeface="+mn-lt"/>
                <a:ea typeface="Times New Roman" panose="02020603050405020304" pitchFamily="18" charset="0"/>
              </a:rPr>
              <a:t> </a:t>
            </a:r>
            <a:r>
              <a:rPr lang="en-AU" sz="1200" i="1" kern="0" dirty="0">
                <a:effectLst/>
                <a:latin typeface="+mn-lt"/>
                <a:ea typeface="Times New Roman" panose="02020603050405020304" pitchFamily="18" charset="0"/>
              </a:rPr>
              <a:t>suffix </a:t>
            </a:r>
            <a:r>
              <a:rPr lang="en-AU" sz="1200" i="1" kern="0">
                <a:effectLst/>
                <a:latin typeface="+mn-lt"/>
                <a:ea typeface="Times New Roman" panose="02020603050405020304" pitchFamily="18" charset="0"/>
              </a:rPr>
              <a:t>spells </a:t>
            </a:r>
            <a:r>
              <a:rPr lang="en-AU" sz="1200" b="1" i="1" kern="0">
                <a:effectLst/>
                <a:latin typeface="+mn-lt"/>
                <a:ea typeface="Times New Roman" panose="02020603050405020304" pitchFamily="18" charset="0"/>
              </a:rPr>
              <a:t>says</a:t>
            </a:r>
            <a:r>
              <a:rPr lang="en-AU" sz="1200" b="0" i="1" kern="0">
                <a:effectLst/>
                <a:latin typeface="+mn-lt"/>
                <a:ea typeface="Times New Roman" panose="02020603050405020304" pitchFamily="18" charset="0"/>
              </a:rPr>
              <a:t>.</a:t>
            </a:r>
            <a:r>
              <a:rPr lang="en-AU" sz="1200" b="1" i="1" kern="0">
                <a:effectLst/>
                <a:latin typeface="+mn-lt"/>
                <a:ea typeface="Times New Roman" panose="02020603050405020304" pitchFamily="18" charset="0"/>
              </a:rPr>
              <a:t> </a:t>
            </a:r>
          </a:p>
          <a:p>
            <a:pPr marL="172800" lvl="0" indent="-172800">
              <a:lnSpc>
                <a:spcPct val="106000"/>
              </a:lnSpc>
              <a:spcAft>
                <a:spcPts val="800"/>
              </a:spcAft>
              <a:buFont typeface="+mj-lt"/>
              <a:buAutoNum type="arabicPeriod"/>
            </a:pPr>
            <a:r>
              <a:rPr lang="en-AU" sz="1200" b="0" i="0" kern="0">
                <a:effectLst/>
                <a:latin typeface="+mn-lt"/>
                <a:ea typeface="Times New Roman" panose="02020603050405020304" pitchFamily="18" charset="0"/>
              </a:rPr>
              <a:t>Repeat two more times.</a:t>
            </a:r>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333703171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Demonstrate reading the </a:t>
            </a:r>
            <a:r>
              <a:rPr lang="en-US" sz="1200" dirty="0">
                <a:effectLst/>
                <a:latin typeface="+mn-lt"/>
                <a:ea typeface="Aptos" panose="020B0004020202020204" pitchFamily="34" charset="0"/>
                <a:cs typeface="Times New Roman" panose="02020603050405020304" pitchFamily="18" charset="0"/>
              </a:rPr>
              <a:t>sentences</a:t>
            </a:r>
            <a:r>
              <a:rPr lang="en-US" sz="1200">
                <a:effectLst/>
                <a:latin typeface="+mn-lt"/>
                <a:ea typeface="Aptos" panose="020B0004020202020204" pitchFamily="34" charset="0"/>
                <a:cs typeface="Times New Roman" panose="02020603050405020304" pitchFamily="18" charset="0"/>
              </a:rPr>
              <a:t>. </a:t>
            </a:r>
          </a:p>
          <a:p>
            <a:pPr>
              <a:lnSpc>
                <a:spcPct val="107000"/>
              </a:lnSpc>
              <a:spcAft>
                <a:spcPts val="800"/>
              </a:spcAft>
              <a:tabLst>
                <a:tab pos="5731510" algn="r"/>
              </a:tabLst>
            </a:pPr>
            <a:endParaRPr lang="en-AU" sz="120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As you do so: </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172800" marR="0" lvl="0" indent="-172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a:effectLst/>
                <a:latin typeface="+mn-lt"/>
                <a:ea typeface="Aptos" panose="020B0004020202020204" pitchFamily="34" charset="0"/>
                <a:cs typeface="Times New Roman" panose="02020603050405020304" pitchFamily="18" charset="0"/>
              </a:rPr>
              <a:t>draw students’ attention to </a:t>
            </a:r>
            <a:r>
              <a:rPr lang="en-AU" sz="1200" b="1" i="0">
                <a:effectLst/>
                <a:latin typeface="+mn-lt"/>
                <a:ea typeface="Times New Roman" panose="02020603050405020304" pitchFamily="18" charset="0"/>
                <a:cs typeface="Calibri" panose="020F0502020204030204" pitchFamily="34" charset="0"/>
              </a:rPr>
              <a:t>say</a:t>
            </a:r>
            <a:r>
              <a:rPr lang="en-AU" sz="1200" b="0" i="0">
                <a:effectLst/>
                <a:latin typeface="+mn-lt"/>
                <a:ea typeface="Times New Roman" panose="02020603050405020304" pitchFamily="18" charset="0"/>
                <a:cs typeface="Calibri" panose="020F0502020204030204" pitchFamily="34" charset="0"/>
              </a:rPr>
              <a:t> and </a:t>
            </a:r>
            <a:r>
              <a:rPr lang="en-AU" sz="1200" b="0" i="0" dirty="0">
                <a:effectLst/>
                <a:latin typeface="+mn-lt"/>
                <a:ea typeface="Times New Roman" panose="02020603050405020304" pitchFamily="18" charset="0"/>
                <a:cs typeface="Calibri" panose="020F0502020204030204" pitchFamily="34" charset="0"/>
              </a:rPr>
              <a:t>an </a:t>
            </a:r>
            <a:r>
              <a:rPr lang="en-AU" sz="1200" b="1" i="0" dirty="0">
                <a:effectLst/>
                <a:latin typeface="+mn-lt"/>
                <a:ea typeface="Times New Roman" panose="02020603050405020304" pitchFamily="18" charset="0"/>
                <a:cs typeface="Calibri" panose="020F0502020204030204" pitchFamily="34" charset="0"/>
              </a:rPr>
              <a:t>-s</a:t>
            </a:r>
            <a:r>
              <a:rPr lang="en-AU" sz="1200" b="0" i="0" dirty="0">
                <a:effectLst/>
                <a:latin typeface="+mn-lt"/>
                <a:ea typeface="Times New Roman" panose="02020603050405020304" pitchFamily="18" charset="0"/>
                <a:cs typeface="Calibri" panose="020F0502020204030204" pitchFamily="34" charset="0"/>
              </a:rPr>
              <a:t> </a:t>
            </a:r>
            <a:r>
              <a:rPr lang="en-AU" sz="1200" b="0" i="0">
                <a:effectLst/>
                <a:latin typeface="+mn-lt"/>
                <a:ea typeface="Times New Roman" panose="02020603050405020304" pitchFamily="18" charset="0"/>
                <a:cs typeface="Calibri" panose="020F0502020204030204" pitchFamily="34" charset="0"/>
              </a:rPr>
              <a:t>suffix</a:t>
            </a:r>
            <a:r>
              <a:rPr lang="en-AU" sz="1200" b="1" i="0">
                <a:effectLst/>
                <a:latin typeface="+mn-lt"/>
                <a:ea typeface="Times New Roman" panose="02020603050405020304" pitchFamily="18" charset="0"/>
                <a:cs typeface="Calibri" panose="020F0502020204030204" pitchFamily="34" charset="0"/>
              </a:rPr>
              <a:t> </a:t>
            </a:r>
            <a:r>
              <a:rPr lang="en-AU" sz="1200" b="0" i="0">
                <a:effectLst/>
                <a:latin typeface="+mn-lt"/>
                <a:ea typeface="Times New Roman" panose="02020603050405020304" pitchFamily="18" charset="0"/>
                <a:cs typeface="Calibri" panose="020F0502020204030204" pitchFamily="34" charset="0"/>
              </a:rPr>
              <a:t>spells </a:t>
            </a:r>
            <a:r>
              <a:rPr lang="en-AU" sz="1200" b="1" i="0">
                <a:effectLst/>
                <a:latin typeface="+mn-lt"/>
                <a:ea typeface="Times New Roman" panose="02020603050405020304" pitchFamily="18" charset="0"/>
                <a:cs typeface="Calibri" panose="020F0502020204030204" pitchFamily="34" charset="0"/>
              </a:rPr>
              <a:t>says</a:t>
            </a:r>
            <a:endParaRPr lang="en-AU" sz="1200" b="0" i="0">
              <a:effectLst/>
              <a:latin typeface="+mn-lt"/>
              <a:ea typeface="Aptos" panose="020B0004020202020204" pitchFamily="34" charset="0"/>
              <a:cs typeface="Times New Roman" panose="02020603050405020304" pitchFamily="18" charset="0"/>
            </a:endParaRPr>
          </a:p>
          <a:p>
            <a:pPr marL="172800" lvl="0" indent="-172800">
              <a:lnSpc>
                <a:spcPct val="107000"/>
              </a:lnSpc>
              <a:spcAft>
                <a:spcPts val="800"/>
              </a:spcAft>
              <a:buFont typeface="Symbol" panose="05050102010706020507" pitchFamily="18" charset="2"/>
              <a:buChar char=""/>
              <a:tabLst>
                <a:tab pos="5731510" algn="r"/>
              </a:tabLst>
            </a:pPr>
            <a:r>
              <a:rPr lang="en-US" sz="1200" err="1">
                <a:effectLst/>
                <a:latin typeface="+mn-lt"/>
                <a:ea typeface="Aptos" panose="020B0004020202020204" pitchFamily="34" charset="0"/>
                <a:cs typeface="Times New Roman" panose="02020603050405020304" pitchFamily="18" charset="0"/>
              </a:rPr>
              <a:t>emphasise</a:t>
            </a:r>
            <a:r>
              <a:rPr lang="en-US" sz="1200">
                <a:effectLst/>
                <a:latin typeface="+mn-lt"/>
                <a:ea typeface="Aptos" panose="020B0004020202020204" pitchFamily="34" charset="0"/>
                <a:cs typeface="Times New Roman" panose="02020603050405020304" pitchFamily="18" charset="0"/>
              </a:rPr>
              <a:t> sounding out and blending to read the other words as appropriate, in particular the words with </a:t>
            </a:r>
            <a:r>
              <a:rPr lang="en-US" sz="1200" b="1">
                <a:effectLst/>
                <a:latin typeface="+mn-lt"/>
                <a:ea typeface="Aptos" panose="020B0004020202020204" pitchFamily="34" charset="0"/>
                <a:cs typeface="Times New Roman" panose="02020603050405020304" pitchFamily="18" charset="0"/>
              </a:rPr>
              <a:t>ar</a:t>
            </a:r>
            <a:r>
              <a:rPr lang="en-US" sz="1200" b="0">
                <a:effectLst/>
                <a:latin typeface="+mn-lt"/>
                <a:ea typeface="Aptos" panose="020B0004020202020204" pitchFamily="34" charset="0"/>
                <a:cs typeface="Times New Roman" panose="02020603050405020304" pitchFamily="18" charset="0"/>
              </a:rPr>
              <a:t>.</a:t>
            </a:r>
          </a:p>
          <a:p>
            <a:endParaRPr lang="en-US">
              <a:latin typeface="+mn-lt"/>
            </a:endParaRPr>
          </a:p>
          <a:p>
            <a:r>
              <a:rPr lang="en-US">
                <a:latin typeface="+mn-lt"/>
              </a:rPr>
              <a:t>Demonstrate re-reading the </a:t>
            </a:r>
            <a:r>
              <a:rPr lang="en-US" dirty="0">
                <a:latin typeface="+mn-lt"/>
              </a:rPr>
              <a:t>sentences</a:t>
            </a:r>
            <a:r>
              <a:rPr lang="en-US">
                <a:latin typeface="+mn-lt"/>
              </a:rPr>
              <a:t> with fluency.</a:t>
            </a:r>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18820025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Times New Roman" panose="02020603050405020304" pitchFamily="18" charset="0"/>
              </a:rPr>
              <a:t>Students participate in reading the </a:t>
            </a:r>
            <a:r>
              <a:rPr lang="en-US" sz="1200" dirty="0">
                <a:effectLst/>
                <a:latin typeface="+mn-lt"/>
                <a:ea typeface="Aptos" panose="020B0004020202020204" pitchFamily="34" charset="0"/>
                <a:cs typeface="Times New Roman" panose="02020603050405020304" pitchFamily="18" charset="0"/>
              </a:rPr>
              <a:t>sentences</a:t>
            </a:r>
            <a:r>
              <a:rPr lang="en-US" sz="1200">
                <a:effectLst/>
                <a:latin typeface="+mn-lt"/>
                <a:ea typeface="Aptos" panose="020B0004020202020204" pitchFamily="34" charset="0"/>
                <a:cs typeface="Times New Roman" panose="02020603050405020304" pitchFamily="18" charset="0"/>
              </a:rPr>
              <a:t>. </a:t>
            </a: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Prompt students to:</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172800" marR="0" lvl="0" indent="-172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b="0">
                <a:effectLst/>
                <a:latin typeface="+mn-lt"/>
                <a:ea typeface="Aptos" panose="020B0004020202020204" pitchFamily="34" charset="0"/>
                <a:cs typeface="Times New Roman" panose="02020603050405020304" pitchFamily="18" charset="0"/>
              </a:rPr>
              <a:t>say: </a:t>
            </a:r>
            <a:r>
              <a:rPr lang="en-AU" sz="1200" b="1" i="1" dirty="0">
                <a:effectLst/>
                <a:latin typeface="+mn-lt"/>
                <a:ea typeface="Times New Roman" panose="02020603050405020304" pitchFamily="18" charset="0"/>
                <a:cs typeface="Calibri" panose="020F0502020204030204" pitchFamily="34" charset="0"/>
              </a:rPr>
              <a:t>say</a:t>
            </a:r>
            <a:r>
              <a:rPr lang="en-AU" sz="1200" b="0" i="1" dirty="0">
                <a:effectLst/>
                <a:latin typeface="+mn-lt"/>
                <a:ea typeface="Times New Roman" panose="02020603050405020304" pitchFamily="18" charset="0"/>
                <a:cs typeface="Calibri" panose="020F0502020204030204" pitchFamily="34" charset="0"/>
              </a:rPr>
              <a:t> and an </a:t>
            </a:r>
            <a:r>
              <a:rPr lang="en-AU" sz="1200" b="1" i="1" dirty="0">
                <a:effectLst/>
                <a:latin typeface="+mn-lt"/>
                <a:ea typeface="Times New Roman" panose="02020603050405020304" pitchFamily="18" charset="0"/>
                <a:cs typeface="Calibri" panose="020F0502020204030204" pitchFamily="34" charset="0"/>
              </a:rPr>
              <a:t>-s</a:t>
            </a:r>
            <a:r>
              <a:rPr lang="en-AU" sz="1200" b="0" i="1" dirty="0">
                <a:effectLst/>
                <a:latin typeface="+mn-lt"/>
                <a:ea typeface="Times New Roman" panose="02020603050405020304" pitchFamily="18" charset="0"/>
                <a:cs typeface="Calibri" panose="020F0502020204030204" pitchFamily="34" charset="0"/>
              </a:rPr>
              <a:t> suffix</a:t>
            </a:r>
            <a:r>
              <a:rPr lang="en-AU" sz="1200" b="1" i="1" dirty="0">
                <a:effectLst/>
                <a:latin typeface="+mn-lt"/>
                <a:ea typeface="Times New Roman" panose="02020603050405020304" pitchFamily="18" charset="0"/>
                <a:cs typeface="Calibri" panose="020F0502020204030204" pitchFamily="34" charset="0"/>
              </a:rPr>
              <a:t> </a:t>
            </a:r>
            <a:r>
              <a:rPr lang="en-AU" sz="1200" b="0" i="1" dirty="0">
                <a:effectLst/>
                <a:latin typeface="+mn-lt"/>
                <a:ea typeface="Times New Roman" panose="02020603050405020304" pitchFamily="18" charset="0"/>
                <a:cs typeface="Calibri" panose="020F0502020204030204" pitchFamily="34" charset="0"/>
              </a:rPr>
              <a:t>spells </a:t>
            </a:r>
            <a:r>
              <a:rPr lang="en-AU" sz="1200" b="1" i="1" dirty="0">
                <a:effectLst/>
                <a:latin typeface="+mn-lt"/>
                <a:ea typeface="Times New Roman" panose="02020603050405020304" pitchFamily="18" charset="0"/>
                <a:cs typeface="Calibri" panose="020F0502020204030204" pitchFamily="34" charset="0"/>
              </a:rPr>
              <a:t>says</a:t>
            </a:r>
            <a:endParaRPr lang="en-AU" sz="1200" b="1" i="1"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sound out and blend to read the other words as needed, in particular the words with </a:t>
            </a:r>
            <a:r>
              <a:rPr lang="en-US" sz="1200" b="1">
                <a:effectLst/>
                <a:latin typeface="+mn-lt"/>
                <a:ea typeface="Aptos" panose="020B0004020202020204" pitchFamily="34" charset="0"/>
                <a:cs typeface="Times New Roman" panose="02020603050405020304" pitchFamily="18" charset="0"/>
              </a:rPr>
              <a:t>ar</a:t>
            </a:r>
            <a:r>
              <a:rPr lang="en-US" sz="1200" b="0">
                <a:effectLst/>
                <a:latin typeface="+mn-lt"/>
                <a:ea typeface="Aptos" panose="020B0004020202020204" pitchFamily="34" charset="0"/>
                <a:cs typeface="Times New Roman" panose="02020603050405020304" pitchFamily="18"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Students participate in re-reading the </a:t>
            </a:r>
            <a:r>
              <a:rPr lang="en-US" sz="1200" dirty="0">
                <a:latin typeface="+mn-lt"/>
              </a:rPr>
              <a:t>sentences </a:t>
            </a:r>
            <a:r>
              <a:rPr lang="en-US" sz="1200">
                <a:latin typeface="+mn-lt"/>
              </a:rPr>
              <a:t>with fluency. </a:t>
            </a:r>
            <a:endParaRPr lang="en-AU" sz="1200">
              <a:latin typeface="+mn-lt"/>
            </a:endParaRPr>
          </a:p>
          <a:p>
            <a:endParaRPr lang="en-AU" sz="1200">
              <a:latin typeface="+mn-lt"/>
            </a:endParaRPr>
          </a:p>
          <a:p>
            <a:r>
              <a:rPr lang="en-US">
                <a:latin typeface="+mn-lt"/>
              </a:rPr>
              <a:t>Note:</a:t>
            </a:r>
            <a:r>
              <a:rPr lang="en-US" dirty="0">
                <a:latin typeface="+mn-lt"/>
              </a:rPr>
              <a:t> </a:t>
            </a:r>
            <a:r>
              <a:rPr lang="en-US"/>
              <a:t>You may discuss with your students that Mars has a capital letter because it is a proper noun. </a:t>
            </a:r>
          </a:p>
          <a:p>
            <a:endParaRPr lang="en-AU"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endParaRPr lang="en-AU">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41932153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pPr marL="0" marR="0" lvl="0" indent="0" algn="l" defTabSz="914400" rtl="0" eaLnBrk="1" fontAlgn="auto" latinLnBrk="0" hangingPunct="1">
              <a:lnSpc>
                <a:spcPct val="115000"/>
              </a:lnSpc>
              <a:spcBef>
                <a:spcPts val="0"/>
              </a:spcBef>
              <a:spcAft>
                <a:spcPts val="800"/>
              </a:spcAft>
              <a:buClrTx/>
              <a:buSzTx/>
              <a:buFontTx/>
              <a:buNone/>
              <a:tabLst/>
              <a:defRPr/>
            </a:pPr>
            <a:r>
              <a:rPr lang="en-US" dirty="0">
                <a:latin typeface="+mn-lt"/>
              </a:rPr>
              <a:t>Sentence dictation</a:t>
            </a:r>
            <a:r>
              <a:rPr lang="en-US" b="0" dirty="0">
                <a:latin typeface="+mn-lt"/>
              </a:rPr>
              <a:t>:</a:t>
            </a:r>
            <a:r>
              <a:rPr lang="en-US" b="1" dirty="0">
                <a:latin typeface="+mn-lt"/>
              </a:rPr>
              <a:t> </a:t>
            </a:r>
            <a:r>
              <a:rPr lang="en-AU" sz="1200" b="1" kern="100" dirty="0">
                <a:effectLst/>
                <a:latin typeface="+mn-lt"/>
                <a:ea typeface="Aptos" panose="020B0004020202020204" pitchFamily="34" charset="0"/>
                <a:cs typeface="Times New Roman" panose="02020603050405020304" pitchFamily="18" charset="0"/>
              </a:rPr>
              <a:t>The artist with the scarf says she likes to eat tarts in the dark. </a:t>
            </a:r>
            <a:endParaRPr lang="en-US" dirty="0">
              <a:latin typeface="+mn-lt"/>
            </a:endParaRPr>
          </a:p>
          <a:p>
            <a:endParaRPr lang="en-US" dirty="0">
              <a:latin typeface="+mn-lt"/>
            </a:endParaRPr>
          </a:p>
          <a:p>
            <a:r>
              <a:rPr lang="en-US" dirty="0">
                <a:latin typeface="+mn-lt"/>
              </a:rPr>
              <a:t>Demonstrate:</a:t>
            </a:r>
          </a:p>
          <a:p>
            <a:pPr marL="171450" indent="-171450">
              <a:buFont typeface="Arial" panose="020B0604020202020204" pitchFamily="34" charset="0"/>
              <a:buChar char="•"/>
            </a:pPr>
            <a:r>
              <a:rPr lang="en-US" dirty="0">
                <a:latin typeface="+mn-lt"/>
              </a:rPr>
              <a:t>saying the sentence aloud</a:t>
            </a:r>
          </a:p>
          <a:p>
            <a:pPr marL="171450" indent="-171450">
              <a:buFont typeface="Arial" panose="020B0604020202020204" pitchFamily="34" charset="0"/>
              <a:buChar char="•"/>
            </a:pPr>
            <a:r>
              <a:rPr lang="en-US" dirty="0">
                <a:latin typeface="+mn-lt"/>
              </a:rPr>
              <a:t>recording the sentence word by word, focusing on letter–sound correspondences and known and new irregular words</a:t>
            </a:r>
          </a:p>
          <a:p>
            <a:pPr marL="171450" indent="-171450">
              <a:buFont typeface="Arial" panose="020B0604020202020204" pitchFamily="34" charset="0"/>
              <a:buChar char="•"/>
            </a:pPr>
            <a:r>
              <a:rPr lang="en-US" dirty="0">
                <a:latin typeface="+mn-lt"/>
              </a:rPr>
              <a:t>re-reading the whole sentence to check for accuracy or any editing required. </a:t>
            </a:r>
          </a:p>
          <a:p>
            <a:endParaRPr lang="en-US" dirty="0">
              <a:latin typeface="+mn-lt"/>
            </a:endParaRPr>
          </a:p>
          <a:p>
            <a:r>
              <a:rPr lang="en-US" dirty="0">
                <a:latin typeface="+mn-lt"/>
              </a:rPr>
              <a:t>Note:</a:t>
            </a:r>
          </a:p>
          <a:p>
            <a:pPr marL="171450" indent="-171450">
              <a:buFont typeface="Arial" panose="020B0604020202020204" pitchFamily="34" charset="0"/>
              <a:buChar char="•"/>
            </a:pPr>
            <a:r>
              <a:rPr lang="en-US" dirty="0">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dirty="0">
                <a:latin typeface="+mn-lt"/>
              </a:rPr>
              <a:t>Letter formation and placement can also be a focus here. </a:t>
            </a:r>
          </a:p>
          <a:p>
            <a:endParaRPr lang="en-US" dirty="0">
              <a:latin typeface="+mn-lt"/>
            </a:endParaRPr>
          </a:p>
          <a:p>
            <a:endParaRPr lang="en-US"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214572692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n-lt"/>
              </a:rPr>
              <a:t>We do</a:t>
            </a:r>
          </a:p>
          <a:p>
            <a:endParaRPr lang="en-US" sz="1200" dirty="0">
              <a:latin typeface="+mn-lt"/>
            </a:endParaRPr>
          </a:p>
          <a:p>
            <a:r>
              <a:rPr lang="en-US" sz="1200" dirty="0">
                <a:latin typeface="+mn-lt"/>
              </a:rPr>
              <a:t>Support students as much as needed to write the sentence on their mini whiteboard or on paper.</a:t>
            </a:r>
          </a:p>
          <a:p>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Sentence dictation: </a:t>
            </a:r>
            <a:r>
              <a:rPr lang="en-US" b="1" i="0" dirty="0">
                <a:effectLst/>
                <a:latin typeface="+mn-lt"/>
              </a:rPr>
              <a:t>Arlo says he likes to thread charms from the jar onto yarn</a:t>
            </a:r>
            <a:r>
              <a:rPr lang="en-AU" b="1" i="0" dirty="0">
                <a:effectLst/>
                <a:latin typeface="+mn-lt"/>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r>
              <a:rPr lang="en-US" sz="1200" dirty="0">
                <a:latin typeface="+mn-lt"/>
              </a:rPr>
              <a:t>Say the sentence aloud and have students repeat it after you.</a:t>
            </a:r>
          </a:p>
          <a:p>
            <a:endParaRPr lang="en-US" sz="1200" dirty="0">
              <a:latin typeface="+mn-lt"/>
            </a:endParaRPr>
          </a:p>
          <a:p>
            <a:r>
              <a:rPr lang="en-US" sz="1200" dirty="0">
                <a:latin typeface="+mn-lt"/>
              </a:rPr>
              <a:t>Support and scaffold students to:</a:t>
            </a:r>
          </a:p>
          <a:p>
            <a:pPr marL="171450" indent="-171450">
              <a:buFont typeface="Arial" panose="020B0604020202020204" pitchFamily="34" charset="0"/>
              <a:buChar char="•"/>
            </a:pPr>
            <a:r>
              <a:rPr lang="en-US" sz="1200" dirty="0">
                <a:latin typeface="+mn-lt"/>
              </a:rPr>
              <a:t>use segmenting to track sounds and write corresponding letters for each word </a:t>
            </a:r>
          </a:p>
          <a:p>
            <a:pPr marL="171450" indent="-171450">
              <a:buFont typeface="Arial" panose="020B0604020202020204" pitchFamily="34" charset="0"/>
              <a:buChar char="•"/>
            </a:pPr>
            <a:r>
              <a:rPr lang="en-US" sz="1200" dirty="0">
                <a:latin typeface="+mn-lt"/>
              </a:rPr>
              <a:t>remember the sounds in and spelling for known and new irregular words</a:t>
            </a:r>
          </a:p>
          <a:p>
            <a:pPr marL="171450" indent="-171450">
              <a:buFont typeface="Arial" panose="020B0604020202020204" pitchFamily="34" charset="0"/>
              <a:buChar char="•"/>
            </a:pPr>
            <a:r>
              <a:rPr lang="en-US" sz="1200" dirty="0">
                <a:latin typeface="+mn-lt"/>
              </a:rPr>
              <a:t>use correct punctuation and spaces.</a:t>
            </a:r>
          </a:p>
          <a:p>
            <a:pPr marL="0" indent="0">
              <a:buFont typeface="Arial" panose="020B0604020202020204" pitchFamily="34" charset="0"/>
              <a:buNone/>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latin typeface="+mn-lt"/>
              </a:rPr>
              <a:t>Students re-read their sentence to check for accuracy or any editing then </a:t>
            </a:r>
            <a:r>
              <a:rPr lang="en-US" sz="1200" dirty="0">
                <a:effectLst/>
                <a:latin typeface="+mn-lt"/>
                <a:cs typeface="Times New Roman" panose="02020603050405020304" pitchFamily="18" charset="0"/>
              </a:rPr>
              <a:t>place their mini-whiteboard underneath their chin for the teacher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sz="1200" dirty="0">
              <a:latin typeface="+mn-lt"/>
            </a:endParaRPr>
          </a:p>
          <a:p>
            <a:r>
              <a:rPr lang="en-US" sz="1200" dirty="0">
                <a:latin typeface="+mn-lt"/>
              </a:rPr>
              <a:t>Note: Students who are able can extend the sentence or write additional sentences containing the target spelling for the lesson.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235810332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chemeClr val="tx1"/>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chemeClr val="tx1"/>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chemeClr val="tx1"/>
              </a:solidFill>
              <a:effectLst/>
              <a:latin typeface="+mn-lt"/>
              <a:ea typeface="Calibri" panose="020F0502020204030204" pitchFamily="34" charset="0"/>
              <a:cs typeface="Times New Roman" panose="02020603050405020304" pitchFamily="18" charset="0"/>
            </a:endParaRPr>
          </a:p>
          <a:p>
            <a:r>
              <a:rPr lang="en-AU" sz="1200" dirty="0">
                <a:solidFill>
                  <a:schemeClr val="tx1"/>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read a word from the list on the slide </a:t>
            </a:r>
            <a:r>
              <a:rPr lang="en-AU" sz="1200" dirty="0">
                <a:solidFill>
                  <a:schemeClr val="tx1"/>
                </a:solidFill>
                <a:effectLst/>
                <a:latin typeface="+mn-lt"/>
                <a:ea typeface="Times New Roman" panose="02020603050405020304" pitchFamily="18" charset="0"/>
                <a:cs typeface="Aptos" panose="020B0004020202020204" pitchFamily="34" charset="0"/>
              </a:rPr>
              <a:t>and explain why target letter/s have been used in that word</a:t>
            </a:r>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write a word </a:t>
            </a:r>
            <a:r>
              <a:rPr lang="en-US" sz="1200" dirty="0">
                <a:solidFill>
                  <a:schemeClr val="tx1"/>
                </a:solidFill>
                <a:effectLst/>
                <a:latin typeface="+mn-lt"/>
                <a:cs typeface="Times New Roman" panose="02020603050405020304" pitchFamily="18" charset="0"/>
              </a:rPr>
              <a:t>on their mini-whiteboard using the icons on the slide: </a:t>
            </a:r>
            <a:r>
              <a:rPr lang="en-US" sz="1200" b="1" dirty="0">
                <a:solidFill>
                  <a:schemeClr val="tx1"/>
                </a:solidFill>
                <a:effectLst/>
                <a:latin typeface="+mn-lt"/>
                <a:cs typeface="Times New Roman" panose="02020603050405020304" pitchFamily="18" charset="0"/>
              </a:rPr>
              <a:t>harp</a:t>
            </a:r>
            <a:r>
              <a:rPr lang="en-US" sz="1200" b="0" dirty="0">
                <a:solidFill>
                  <a:schemeClr val="tx1"/>
                </a:solidFill>
                <a:effectLst/>
                <a:latin typeface="+mn-lt"/>
                <a:cs typeface="Times New Roman" panose="02020603050405020304" pitchFamily="18" charset="0"/>
              </a:rPr>
              <a:t>,</a:t>
            </a:r>
            <a:r>
              <a:rPr lang="en-US" sz="1200" b="1" dirty="0">
                <a:solidFill>
                  <a:schemeClr val="tx1"/>
                </a:solidFill>
                <a:effectLst/>
                <a:latin typeface="+mn-lt"/>
                <a:cs typeface="Times New Roman" panose="02020603050405020304" pitchFamily="18" charset="0"/>
              </a:rPr>
              <a:t> scar</a:t>
            </a:r>
            <a:r>
              <a:rPr lang="en-US" sz="1200" b="0" dirty="0">
                <a:solidFill>
                  <a:schemeClr val="tx1"/>
                </a:solidFill>
                <a:effectLst/>
                <a:latin typeface="+mn-lt"/>
                <a:cs typeface="Times New Roman" panose="02020603050405020304" pitchFamily="18" charset="0"/>
              </a:rPr>
              <a:t>,</a:t>
            </a:r>
            <a:r>
              <a:rPr lang="en-US" sz="1200" b="1" dirty="0">
                <a:solidFill>
                  <a:schemeClr val="tx1"/>
                </a:solidFill>
                <a:effectLst/>
                <a:latin typeface="+mn-lt"/>
                <a:cs typeface="Times New Roman" panose="02020603050405020304" pitchFamily="18" charset="0"/>
              </a:rPr>
              <a:t> carpark</a:t>
            </a:r>
            <a:endParaRPr lang="en-AU" sz="1200" b="1" dirty="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solidFill>
                  <a:schemeClr val="tx1"/>
                </a:solidFill>
                <a:effectLst/>
                <a:latin typeface="+mn-lt"/>
                <a:cs typeface="Times New Roman" panose="02020603050405020304" pitchFamily="18" charset="0"/>
              </a:rPr>
              <a:t>show the word they have written by placing their mini-whiteboard underneath their chin for you to check.</a:t>
            </a:r>
            <a:endParaRPr lang="en-AU" sz="1200" dirty="0">
              <a:solidFill>
                <a:schemeClr val="tx1"/>
              </a:solidFill>
              <a:effectLst/>
              <a:latin typeface="+mn-lt"/>
              <a:ea typeface="Calibri" panose="020F0502020204030204" pitchFamily="34" charset="0"/>
              <a:cs typeface="Times New Roman" panose="02020603050405020304" pitchFamily="18" charset="0"/>
            </a:endParaRPr>
          </a:p>
          <a:p>
            <a:endParaRPr lang="en-US" sz="1200" dirty="0">
              <a:solidFill>
                <a:schemeClr val="tx1"/>
              </a:solidFill>
              <a:effectLst/>
              <a:latin typeface="+mn-lt"/>
              <a:ea typeface="Calibri" panose="020F0502020204030204" pitchFamily="34" charset="0"/>
              <a:cs typeface="Times New Roman" panose="02020603050405020304" pitchFamily="18" charset="0"/>
            </a:endParaRPr>
          </a:p>
          <a:p>
            <a:r>
              <a:rPr lang="en-US" sz="1200" dirty="0">
                <a:solidFill>
                  <a:schemeClr val="tx1"/>
                </a:solidFill>
                <a:effectLst/>
                <a:latin typeface="+mn-lt"/>
                <a:ea typeface="Calibri" panose="020F0502020204030204" pitchFamily="34" charset="0"/>
                <a:cs typeface="Times New Roman" panose="02020603050405020304" pitchFamily="18" charset="0"/>
              </a:rPr>
              <a:t>Note: Students who have not met the success criteria are top priority for small-group targeted instruction.</a:t>
            </a:r>
          </a:p>
          <a:p>
            <a:endParaRPr lang="en-US" sz="1200" dirty="0">
              <a:solidFill>
                <a:schemeClr val="tx1"/>
              </a:solidFill>
              <a:effectLst/>
              <a:latin typeface="+mn-lt"/>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26781369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Refer to the letter tiles on the slide showing the pattern of words with a </a:t>
            </a:r>
            <a:r>
              <a:rPr lang="en-US" sz="1200" b="1" dirty="0"/>
              <a:t>silent final 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t>Prompt students to recall that: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t>words end in </a:t>
            </a:r>
            <a:r>
              <a:rPr lang="en-US" sz="1200" b="1" dirty="0"/>
              <a:t>silent final e</a:t>
            </a:r>
            <a:r>
              <a:rPr lang="en-US" sz="1200" b="0" dirty="0"/>
              <a:t> after </a:t>
            </a:r>
            <a:r>
              <a:rPr lang="en-US" sz="1200" b="1" dirty="0"/>
              <a:t>v</a:t>
            </a:r>
            <a:r>
              <a:rPr lang="en-US" sz="1200" b="0" dirty="0"/>
              <a:t> because English words don’t end with the letter </a:t>
            </a:r>
            <a:r>
              <a:rPr lang="en-US" sz="1200" b="1" dirty="0"/>
              <a:t>v</a:t>
            </a:r>
            <a:r>
              <a:rPr lang="en-US" sz="1200"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t>Remind students of further reasons that words end in </a:t>
            </a:r>
            <a:r>
              <a:rPr lang="en-US" sz="1200" b="1" dirty="0"/>
              <a:t>silent final e</a:t>
            </a:r>
            <a:r>
              <a:rPr lang="en-US" sz="1200"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t>The way we say some English words has changed over time.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t>The English language uses words from other languages.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kern="1200" dirty="0">
                <a:effectLst/>
                <a:latin typeface="+mn-lt"/>
                <a:cs typeface="Arial" panose="020B0604020202020204" pitchFamily="34" charset="0"/>
              </a:rPr>
              <a:t>The </a:t>
            </a:r>
            <a:r>
              <a:rPr lang="en-AU" sz="1200" b="1" kern="1200" dirty="0">
                <a:effectLst/>
                <a:latin typeface="+mn-lt"/>
                <a:cs typeface="Arial" panose="020B0604020202020204" pitchFamily="34" charset="0"/>
              </a:rPr>
              <a:t>silent final e </a:t>
            </a:r>
            <a:r>
              <a:rPr lang="en-AU" sz="1200" b="0" kern="1200" dirty="0">
                <a:effectLst/>
                <a:latin typeface="+mn-lt"/>
                <a:cs typeface="Arial" panose="020B0604020202020204" pitchFamily="34" charset="0"/>
              </a:rPr>
              <a:t>helps make the word look different from other similar words or spelling patterns.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dirty="0"/>
              <a:t>Prompt students to recall that: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dirty="0"/>
              <a:t>s</a:t>
            </a:r>
            <a:r>
              <a:rPr lang="en-US" sz="1200" b="0" i="0" dirty="0"/>
              <a:t>, </a:t>
            </a:r>
            <a:r>
              <a:rPr lang="en-US" sz="1200" b="1" i="0" dirty="0"/>
              <a:t>z</a:t>
            </a:r>
            <a:r>
              <a:rPr lang="en-US" sz="1200" b="0" i="0" dirty="0"/>
              <a:t> and </a:t>
            </a:r>
            <a:r>
              <a:rPr lang="en-US" sz="1200" b="1" i="0" dirty="0" err="1"/>
              <a:t>th</a:t>
            </a:r>
            <a:r>
              <a:rPr lang="en-US" sz="1200" b="0" i="0" dirty="0"/>
              <a:t> are common letters before a </a:t>
            </a:r>
            <a:r>
              <a:rPr lang="en-US" sz="1200" b="1" i="0" dirty="0"/>
              <a:t>silent final 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dirty="0"/>
              <a:t>s </a:t>
            </a:r>
            <a:r>
              <a:rPr lang="en-US" sz="1200" b="0" i="0" dirty="0"/>
              <a:t>can say /s/ or /z/ before a </a:t>
            </a:r>
            <a:r>
              <a:rPr lang="en-US" sz="1200" b="1" i="0" dirty="0"/>
              <a:t>silent final 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dirty="0" err="1"/>
              <a:t>th</a:t>
            </a:r>
            <a:r>
              <a:rPr lang="en-US" sz="1200" b="1" i="0" dirty="0"/>
              <a:t> </a:t>
            </a:r>
            <a:r>
              <a:rPr lang="en-US" sz="1200" b="0" i="0" dirty="0"/>
              <a:t>says its voiced sound before a</a:t>
            </a:r>
            <a:r>
              <a:rPr lang="en-US" sz="1200" b="1" i="0" dirty="0"/>
              <a:t> silent final e</a:t>
            </a:r>
            <a:r>
              <a:rPr lang="en-US" sz="1200" b="0" i="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1"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dirty="0"/>
              <a:t>Remind students that the best way to remember which words end in a </a:t>
            </a:r>
            <a:r>
              <a:rPr lang="en-US" sz="1200" b="1" i="0" dirty="0"/>
              <a:t>silent final e </a:t>
            </a:r>
            <a:r>
              <a:rPr lang="en-US" sz="1200" b="0" i="0" dirty="0"/>
              <a:t>is to </a:t>
            </a:r>
            <a:r>
              <a:rPr lang="en-US" sz="1200" b="0" i="0" dirty="0" err="1"/>
              <a:t>practise</a:t>
            </a:r>
            <a:r>
              <a:rPr lang="en-US" sz="1200" b="0" i="0" dirty="0"/>
              <a:t> reading and writing these words correctly.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1"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t>*If your students can recall these reasons independently, prompt them to do so. However, this is a lot of new information for students to take in so, in most cases, recall these reasons aloud for your students. </a:t>
            </a:r>
            <a:endParaRPr lang="en-US" sz="1200"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135297983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a:t>
            </a:r>
          </a:p>
          <a:p>
            <a:pPr marL="171450" lvl="0" indent="-171450">
              <a:lnSpc>
                <a:spcPct val="106000"/>
              </a:lnSpc>
              <a:spcAft>
                <a:spcPts val="800"/>
              </a:spcAft>
              <a:buFont typeface="Arial" panose="020B0604020202020204" pitchFamily="34" charset="0"/>
              <a:buChar char="•"/>
            </a:pPr>
            <a:r>
              <a:rPr lang="en-US" sz="1200" b="0" dirty="0">
                <a:solidFill>
                  <a:srgbClr val="404040"/>
                </a:solidFill>
                <a:effectLst/>
                <a:latin typeface="+mn-lt"/>
                <a:cs typeface="Times New Roman" panose="02020603050405020304" pitchFamily="18" charset="0"/>
              </a:rPr>
              <a:t>support students at their point of need by giving immediate corrective feedback.</a:t>
            </a:r>
          </a:p>
          <a:p>
            <a:pPr marL="171450" lvl="0" indent="-171450">
              <a:lnSpc>
                <a:spcPct val="106000"/>
              </a:lnSpc>
              <a:spcAft>
                <a:spcPts val="800"/>
              </a:spcAft>
              <a:buFont typeface="Arial" panose="020B0604020202020204" pitchFamily="34" charset="0"/>
              <a:buChar char="•"/>
            </a:pPr>
            <a:r>
              <a:rPr lang="en-US" sz="1200" b="0" dirty="0">
                <a:solidFill>
                  <a:srgbClr val="404040"/>
                </a:solidFill>
                <a:effectLst/>
                <a:latin typeface="+mn-lt"/>
                <a:cs typeface="Times New Roman" panose="02020603050405020304" pitchFamily="18" charset="0"/>
              </a:rPr>
              <a:t>listen to students read either word/s or the sentence depending on individual student skills.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Letter and sound practice</a:t>
            </a: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each letter/letter pattern while saying the target sound.</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as students whisper-read one or more of the words from the worksheet. (Students are asked to whisper-read so that students who are nearby and may be asked to read the same word cannot hear.)</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sz="1200" b="1" dirty="0">
                <a:solidFill>
                  <a:srgbClr val="404040"/>
                </a:solidFill>
                <a:latin typeface="+mn-lt"/>
                <a:ea typeface="Verdana"/>
                <a:cs typeface="Times New Roman" panose="02020603050405020304" pitchFamily="18" charset="0"/>
              </a:rPr>
              <a:t>write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car</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shark</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target</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r>
              <a:rPr lang="en-US" sz="1200" b="0" u="none" dirty="0">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 of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dirty="0">
              <a:effectLst/>
              <a:latin typeface="+mn-lt"/>
              <a:ea typeface="Calibri" panose="020F0502020204030204" pitchFamily="34" charset="0"/>
              <a:cs typeface="Calibri"/>
            </a:endParaRPr>
          </a:p>
          <a:p>
            <a:pPr marL="0" lvl="0" indent="0">
              <a:lnSpc>
                <a:spcPct val="106000"/>
              </a:lnSpc>
              <a:buFont typeface="Arial" panose="020B0604020202020204" pitchFamily="34" charset="0"/>
              <a:buNone/>
            </a:pPr>
            <a:r>
              <a:rPr lang="en-AU" sz="1200" b="1" dirty="0">
                <a:effectLst/>
                <a:latin typeface="+mn-lt"/>
                <a:ea typeface="Times New Roman" panose="02020603050405020304" pitchFamily="18" charset="0"/>
                <a:cs typeface="Calibri" panose="020F0502020204030204" pitchFamily="34" charset="0"/>
              </a:rPr>
              <a:t>Sentence reading</a:t>
            </a:r>
          </a:p>
          <a:p>
            <a:pPr marL="0" lvl="0" indent="0">
              <a:lnSpc>
                <a:spcPct val="106000"/>
              </a:lnSpc>
              <a:buFont typeface="Arial" panose="020B0604020202020204" pitchFamily="34" charset="0"/>
              <a:buNone/>
            </a:pPr>
            <a:r>
              <a:rPr lang="en-AU" sz="1200" b="0" dirty="0">
                <a:effectLst/>
                <a:latin typeface="+mn-lt"/>
                <a:ea typeface="Times New Roman" panose="02020603050405020304" pitchFamily="18" charset="0"/>
                <a:cs typeface="Calibri" panose="020F0502020204030204" pitchFamily="34" charset="0"/>
              </a:rPr>
              <a:t>Students read the sentences to themselves or a partner. </a:t>
            </a:r>
          </a:p>
          <a:p>
            <a:pPr marL="0" lvl="0" indent="0">
              <a:lnSpc>
                <a:spcPct val="106000"/>
              </a:lnSpc>
              <a:buFont typeface="Arial" panose="020B0604020202020204" pitchFamily="34" charset="0"/>
              <a:buNone/>
            </a:pPr>
            <a:r>
              <a:rPr lang="en-AU" sz="1200" b="0" dirty="0">
                <a:effectLst/>
                <a:latin typeface="+mn-lt"/>
                <a:ea typeface="Times New Roman" panose="02020603050405020304" pitchFamily="18" charset="0"/>
                <a:cs typeface="Calibri" panose="020F0502020204030204" pitchFamily="34" charset="0"/>
              </a:rPr>
              <a:t>Rove around the class and ask target students to read the sentences to you. </a:t>
            </a:r>
          </a:p>
          <a:p>
            <a:pPr marL="0" lvl="0" indent="0">
              <a:lnSpc>
                <a:spcPct val="106000"/>
              </a:lnSpc>
              <a:spcAft>
                <a:spcPts val="800"/>
              </a:spcAft>
              <a:buFont typeface="Arial"/>
              <a:buNone/>
            </a:pPr>
            <a:endParaRPr lang="en-AU" sz="1200" b="1" dirty="0">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dictation</a:t>
            </a:r>
            <a:endParaRPr lang="en-US" sz="1200" b="1" dirty="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US" sz="1200" b="0" dirty="0">
                <a:solidFill>
                  <a:srgbClr val="404040"/>
                </a:solidFill>
                <a:effectLst/>
                <a:latin typeface="+mn-lt"/>
                <a:ea typeface="Calibri" panose="020F0502020204030204" pitchFamily="34" charset="0"/>
                <a:cs typeface="Times New Roman" panose="02020603050405020304" pitchFamily="18" charset="0"/>
              </a:rPr>
              <a:t>D</a:t>
            </a:r>
            <a:r>
              <a:rPr lang="en-US" sz="1200" dirty="0">
                <a:solidFill>
                  <a:srgbClr val="404040"/>
                </a:solidFill>
                <a:latin typeface="+mn-lt"/>
                <a:ea typeface="Calibri" panose="020F0502020204030204" pitchFamily="34" charset="0"/>
                <a:cs typeface="Times New Roman" panose="02020603050405020304" pitchFamily="18" charset="0"/>
              </a:rPr>
              <a:t>ictate</a:t>
            </a:r>
            <a:r>
              <a:rPr lang="en-US" sz="1200" b="0" dirty="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sz="1200" dirty="0">
                <a:solidFill>
                  <a:srgbClr val="404040"/>
                </a:solidFill>
                <a:latin typeface="+mn-lt"/>
                <a:ea typeface="Calibri" panose="020F0502020204030204" pitchFamily="34" charset="0"/>
                <a:cs typeface="Times New Roman" panose="02020603050405020304" pitchFamily="18" charset="0"/>
              </a:rPr>
              <a:t>the target</a:t>
            </a:r>
            <a:r>
              <a:rPr lang="en-US" sz="1200" b="0" dirty="0">
                <a:solidFill>
                  <a:srgbClr val="404040"/>
                </a:solidFill>
                <a:effectLst/>
                <a:latin typeface="+mn-lt"/>
                <a:ea typeface="Calibri" panose="020F0502020204030204" pitchFamily="34" charset="0"/>
                <a:cs typeface="Times New Roman" panose="02020603050405020304" pitchFamily="18" charset="0"/>
              </a:rPr>
              <a:t> letter</a:t>
            </a:r>
            <a:r>
              <a:rPr lang="en-AU" sz="1200" dirty="0">
                <a:latin typeface="+mn-lt"/>
              </a:rPr>
              <a:t>–</a:t>
            </a:r>
            <a:r>
              <a:rPr lang="en-US" sz="1200" b="0" dirty="0">
                <a:solidFill>
                  <a:srgbClr val="404040"/>
                </a:solidFill>
                <a:effectLst/>
                <a:latin typeface="+mn-lt"/>
                <a:ea typeface="Calibri" panose="020F0502020204030204" pitchFamily="34" charset="0"/>
                <a:cs typeface="Times New Roman" panose="02020603050405020304" pitchFamily="18" charset="0"/>
              </a:rPr>
              <a:t>sound correspondence for students to write: </a:t>
            </a:r>
            <a:r>
              <a:rPr lang="en-AU" sz="1800" b="1" dirty="0">
                <a:effectLst/>
                <a:latin typeface="Calibri" panose="020F0502020204030204" pitchFamily="34" charset="0"/>
                <a:ea typeface="Yu Mincho" panose="02020400000000000000" pitchFamily="18" charset="-128"/>
                <a:cs typeface="Arial" panose="020B0604020202020204" pitchFamily="34" charset="0"/>
              </a:rPr>
              <a:t>Mum says the dog started barking in the yard when it got dark.</a:t>
            </a:r>
            <a:endParaRPr lang="en-US" sz="1200" b="1"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 </a:t>
            </a:r>
          </a:p>
          <a:p>
            <a:pPr marL="0" indent="0" algn="l">
              <a:spcBef>
                <a:spcPts val="100"/>
              </a:spcBef>
              <a:spcAft>
                <a:spcPts val="400"/>
              </a:spcAft>
              <a:buFontTx/>
              <a:buNone/>
            </a:pPr>
            <a:endParaRPr lang="en-US" sz="1200" b="0" kern="1200" dirty="0">
              <a:solidFill>
                <a:srgbClr val="404040"/>
              </a:solidFill>
              <a:effectLst/>
              <a:latin typeface="+mn-lt"/>
              <a:ea typeface="Verdana"/>
              <a:cs typeface="Times New Roman" panose="02020603050405020304" pitchFamily="18" charset="0"/>
            </a:endParaRPr>
          </a:p>
          <a:p>
            <a:pPr marL="0" lvl="0" indent="0">
              <a:lnSpc>
                <a:spcPct val="106000"/>
              </a:lnSpc>
              <a:spcAft>
                <a:spcPts val="800"/>
              </a:spcAft>
              <a:buFont typeface="Arial"/>
              <a:buNone/>
            </a:pPr>
            <a:endParaRPr lang="en-AU" sz="1200" b="0" dirty="0">
              <a:effectLst/>
              <a:latin typeface="+mn-l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189131349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mj-lt"/>
              <a:buNone/>
            </a:pPr>
            <a:r>
              <a:rPr lang="en-US" b="1"/>
              <a:t>You do</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a:t>Students who have been identified during the ‘check for understanding’ phase of the lesson stay with the teacher for small-group targeted instruction.</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b="0"/>
              <a:t>The remaining students continue independent practice with application tasks that have been taught previously and can be carried out independently. </a:t>
            </a:r>
            <a:endParaRPr lang="en-AU"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41</a:t>
            </a:fld>
            <a:endParaRPr lang="en-AU"/>
          </a:p>
        </p:txBody>
      </p:sp>
    </p:spTree>
    <p:extLst>
      <p:ext uri="{BB962C8B-B14F-4D97-AF65-F5344CB8AC3E}">
        <p14:creationId xmlns:p14="http://schemas.microsoft.com/office/powerpoint/2010/main" val="39953901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Point to the digraph. As you point, students say the sound that has been taught</a:t>
            </a:r>
            <a:r>
              <a:rPr lang="en-US" b="0" dirty="0">
                <a:latin typeface="+mn-lt"/>
              </a:rPr>
              <a:t>, /</a:t>
            </a:r>
            <a:r>
              <a:rPr lang="en-US" b="0">
                <a:latin typeface="+mn-lt"/>
              </a:rPr>
              <a:t>or</a:t>
            </a:r>
            <a:r>
              <a:rPr lang="en-US" b="0" dirty="0">
                <a:latin typeface="+mn-lt"/>
              </a:rPr>
              <a:t>/.</a:t>
            </a:r>
            <a:endParaRPr lang="en-US" b="0">
              <a:latin typeface="+mn-lt"/>
            </a:endParaRPr>
          </a:p>
          <a:p>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Aptos" panose="020B0004020202020204" pitchFamily="34" charset="0"/>
              </a:rPr>
              <a:t>Repeat this process once or twice</a:t>
            </a:r>
            <a:r>
              <a:rPr lang="en-US" sz="1200" dirty="0">
                <a:effectLst/>
                <a:latin typeface="+mn-lt"/>
                <a:ea typeface="Aptos" panose="020B0004020202020204" pitchFamily="34" charset="0"/>
                <a:cs typeface="Aptos" panose="020B0004020202020204" pitchFamily="34" charset="0"/>
              </a:rPr>
              <a:t>,</a:t>
            </a:r>
            <a:r>
              <a:rPr lang="en-US" sz="1200">
                <a:effectLst/>
                <a:latin typeface="+mn-lt"/>
                <a:ea typeface="Aptos" panose="020B0004020202020204" pitchFamily="34" charset="0"/>
                <a:cs typeface="Aptos" panose="020B0004020202020204" pitchFamily="34" charset="0"/>
              </a:rPr>
              <a:t> according to student need. </a:t>
            </a:r>
            <a:endParaRPr lang="en-US" b="0">
              <a:latin typeface="+mn-lt"/>
            </a:endParaRP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31665985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mn-lt"/>
                <a:ea typeface="Aptos" panose="020B0004020202020204" pitchFamily="34" charset="0"/>
                <a:cs typeface="Aptos" panose="020B0004020202020204" pitchFamily="34" charset="0"/>
              </a:rPr>
              <a:t>Review</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Say the review sounds while students write the corresponding letters on their mini-whiteboard.</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Include the following sounds:</a:t>
            </a:r>
            <a:endParaRPr lang="en-AU" sz="1200">
              <a:effectLst/>
              <a:latin typeface="+mn-lt"/>
              <a:ea typeface="Aptos" panose="020B0004020202020204" pitchFamily="34" charset="0"/>
              <a:cs typeface="Aptos" panose="020B0004020202020204" pitchFamily="34" charset="0"/>
            </a:endParaRPr>
          </a:p>
          <a:p>
            <a:pPr marL="171450" lvl="0" indent="-171450">
              <a:buFont typeface="Arial" panose="020B0604020202020204" pitchFamily="34" charset="0"/>
              <a:buChar char="•"/>
            </a:pPr>
            <a:r>
              <a:rPr lang="en-AU" sz="1200" u="none" kern="100">
                <a:effectLst/>
                <a:latin typeface="+mn-lt"/>
                <a:ea typeface="Aptos" panose="020B0004020202020204" pitchFamily="34" charset="0"/>
                <a:cs typeface="Times New Roman" panose="02020603050405020304" pitchFamily="18" charset="0"/>
              </a:rPr>
              <a:t>/</a:t>
            </a:r>
            <a:r>
              <a:rPr lang="en-AU" sz="1200" u="none" kern="100" err="1">
                <a:effectLst/>
                <a:latin typeface="+mn-lt"/>
                <a:ea typeface="Aptos" panose="020B0004020202020204" pitchFamily="34" charset="0"/>
                <a:cs typeface="Times New Roman" panose="02020603050405020304" pitchFamily="18" charset="0"/>
              </a:rPr>
              <a:t>oo</a:t>
            </a:r>
            <a:r>
              <a:rPr lang="en-AU" sz="1200" u="none" kern="100">
                <a:effectLst/>
                <a:latin typeface="+mn-lt"/>
                <a:ea typeface="Aptos" panose="020B0004020202020204" pitchFamily="34" charset="0"/>
                <a:cs typeface="Times New Roman" panose="02020603050405020304" pitchFamily="18" charset="0"/>
              </a:rPr>
              <a:t>/ as in </a:t>
            </a:r>
            <a:r>
              <a:rPr lang="en-AU" sz="1200" b="1" u="none" kern="100">
                <a:effectLst/>
                <a:latin typeface="+mn-lt"/>
                <a:ea typeface="Aptos" panose="020B0004020202020204" pitchFamily="34" charset="0"/>
                <a:cs typeface="Times New Roman" panose="02020603050405020304" pitchFamily="18" charset="0"/>
              </a:rPr>
              <a:t>food </a:t>
            </a:r>
            <a:r>
              <a:rPr lang="en-AU" sz="1200" u="none" kern="100">
                <a:effectLst/>
                <a:latin typeface="+mn-lt"/>
                <a:ea typeface="Aptos" panose="020B0004020202020204" pitchFamily="34" charset="0"/>
                <a:cs typeface="Times New Roman" panose="02020603050405020304" pitchFamily="18" charset="0"/>
              </a:rPr>
              <a:t>and </a:t>
            </a:r>
            <a:r>
              <a:rPr lang="en-AU" sz="1200" kern="100">
                <a:effectLst/>
                <a:latin typeface="+mn-lt"/>
                <a:ea typeface="Aptos" panose="020B0004020202020204" pitchFamily="34" charset="0"/>
                <a:cs typeface="Times New Roman" panose="02020603050405020304" pitchFamily="18" charset="0"/>
              </a:rPr>
              <a:t>/</a:t>
            </a:r>
            <a:r>
              <a:rPr lang="en-AU" sz="1200" kern="100" err="1">
                <a:effectLst/>
                <a:latin typeface="+mn-lt"/>
                <a:ea typeface="Aptos" panose="020B0004020202020204" pitchFamily="34" charset="0"/>
                <a:cs typeface="Times New Roman" panose="02020603050405020304" pitchFamily="18" charset="0"/>
              </a:rPr>
              <a:t>ŏŏ</a:t>
            </a:r>
            <a:r>
              <a:rPr lang="en-AU" sz="1200" kern="100">
                <a:effectLst/>
                <a:latin typeface="+mn-lt"/>
                <a:ea typeface="Aptos" panose="020B0004020202020204" pitchFamily="34" charset="0"/>
                <a:cs typeface="Times New Roman" panose="02020603050405020304" pitchFamily="18" charset="0"/>
              </a:rPr>
              <a:t>/ as in </a:t>
            </a:r>
            <a:r>
              <a:rPr lang="en-AU" sz="1200" b="1" u="none" kern="100">
                <a:effectLst/>
                <a:latin typeface="+mn-lt"/>
                <a:ea typeface="Aptos" panose="020B0004020202020204" pitchFamily="34" charset="0"/>
                <a:cs typeface="Times New Roman" panose="02020603050405020304" pitchFamily="18" charset="0"/>
              </a:rPr>
              <a:t>good</a:t>
            </a:r>
            <a:endParaRPr lang="en-US" sz="1200" b="0" u="none">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b="0">
                <a:effectLst/>
                <a:latin typeface="+mn-lt"/>
                <a:ea typeface="Aptos" panose="020B0004020202020204" pitchFamily="34" charset="0"/>
                <a:cs typeface="Aptos" panose="020B0004020202020204" pitchFamily="34" charset="0"/>
              </a:rPr>
              <a:t>/oi/ in the middle of a word as in </a:t>
            </a:r>
            <a:r>
              <a:rPr lang="en-US" sz="1200" b="1">
                <a:effectLst/>
                <a:latin typeface="+mn-lt"/>
                <a:ea typeface="Aptos" panose="020B0004020202020204" pitchFamily="34" charset="0"/>
                <a:cs typeface="Aptos" panose="020B0004020202020204" pitchFamily="34" charset="0"/>
              </a:rPr>
              <a:t>boil</a:t>
            </a:r>
            <a:r>
              <a:rPr lang="en-US" sz="1200" b="0">
                <a:effectLst/>
                <a:latin typeface="+mn-lt"/>
                <a:ea typeface="Aptos" panose="020B0004020202020204" pitchFamily="34" charset="0"/>
                <a:cs typeface="Aptos" panose="020B0004020202020204" pitchFamily="34" charset="0"/>
              </a:rPr>
              <a:t> and sometimes at the start of a word as in </a:t>
            </a:r>
            <a:r>
              <a:rPr lang="en-US" sz="1200" b="1">
                <a:effectLst/>
                <a:latin typeface="+mn-lt"/>
                <a:ea typeface="Aptos" panose="020B0004020202020204" pitchFamily="34" charset="0"/>
                <a:cs typeface="Aptos" panose="020B0004020202020204" pitchFamily="34" charset="0"/>
              </a:rPr>
              <a:t>oil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mn-lt"/>
                <a:ea typeface="Aptos" panose="020B0004020202020204" pitchFamily="34" charset="0"/>
                <a:cs typeface="Aptos" panose="020B0004020202020204" pitchFamily="34" charset="0"/>
              </a:rPr>
              <a:t>/oi/ at the end of a word as in </a:t>
            </a:r>
            <a:r>
              <a:rPr lang="en-US" sz="1200" b="1">
                <a:effectLst/>
                <a:latin typeface="+mn-lt"/>
                <a:ea typeface="Aptos" panose="020B0004020202020204" pitchFamily="34" charset="0"/>
                <a:cs typeface="Aptos" panose="020B0004020202020204" pitchFamily="34" charset="0"/>
              </a:rPr>
              <a:t>toy</a:t>
            </a:r>
          </a:p>
          <a:p>
            <a:pPr marL="171450" indent="-171450">
              <a:buFont typeface="Arial" panose="020B0604020202020204" pitchFamily="34" charset="0"/>
              <a:buChar char="•"/>
            </a:pPr>
            <a:r>
              <a:rPr lang="en-US" sz="1200" b="0">
                <a:effectLst/>
                <a:latin typeface="+mn-lt"/>
                <a:ea typeface="Aptos" panose="020B0004020202020204" pitchFamily="34" charset="0"/>
                <a:cs typeface="Aptos" panose="020B0004020202020204" pitchFamily="34" charset="0"/>
              </a:rPr>
              <a:t>/ow/ in the middle of a word as in </a:t>
            </a:r>
            <a:r>
              <a:rPr lang="en-US" sz="1200" b="1">
                <a:effectLst/>
                <a:latin typeface="+mn-lt"/>
                <a:ea typeface="Aptos" panose="020B0004020202020204" pitchFamily="34" charset="0"/>
                <a:cs typeface="Aptos" panose="020B0004020202020204" pitchFamily="34" charset="0"/>
              </a:rPr>
              <a:t>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mn-lt"/>
                <a:ea typeface="Aptos" panose="020B0004020202020204" pitchFamily="34" charset="0"/>
                <a:cs typeface="Aptos" panose="020B0004020202020204" pitchFamily="34" charset="0"/>
              </a:rPr>
              <a:t>/ow/ at the end of a word as in </a:t>
            </a:r>
            <a:r>
              <a:rPr lang="en-US" sz="1200" b="1">
                <a:effectLst/>
                <a:latin typeface="+mn-lt"/>
                <a:ea typeface="Aptos" panose="020B0004020202020204" pitchFamily="34" charset="0"/>
                <a:cs typeface="Aptos" panose="020B0004020202020204" pitchFamily="34" charset="0"/>
              </a:rPr>
              <a:t>cow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mn-lt"/>
                <a:ea typeface="Aptos" panose="020B0004020202020204" pitchFamily="34" charset="0"/>
                <a:cs typeface="Aptos" panose="020B0004020202020204" pitchFamily="34" charset="0"/>
              </a:rPr>
              <a:t>/or/ as in </a:t>
            </a:r>
            <a:r>
              <a:rPr lang="en-US" sz="1200" b="1">
                <a:effectLst/>
                <a:latin typeface="+mn-lt"/>
                <a:ea typeface="Aptos" panose="020B0004020202020204" pitchFamily="34" charset="0"/>
                <a:cs typeface="Aptos" panose="020B0004020202020204" pitchFamily="34" charset="0"/>
              </a:rPr>
              <a:t>corn</a:t>
            </a:r>
            <a:r>
              <a:rPr lang="en-US" sz="1200" b="0"/>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b="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US" sz="1200" b="1">
              <a:effectLst/>
              <a:latin typeface="+mn-lt"/>
              <a:ea typeface="Aptos" panose="020B0004020202020204" pitchFamily="34" charset="0"/>
              <a:cs typeface="Aptos" panose="020B0004020202020204" pitchFamily="34" charset="0"/>
            </a:endParaRPr>
          </a:p>
          <a:p>
            <a:r>
              <a:rPr lang="en-US" sz="1200" b="1">
                <a:effectLst/>
                <a:latin typeface="+mn-lt"/>
                <a:ea typeface="Aptos" panose="020B0004020202020204" pitchFamily="34" charset="0"/>
                <a:cs typeface="Aptos" panose="020B0004020202020204" pitchFamily="34" charset="0"/>
              </a:rPr>
              <a:t>Provide corrective feedback as needed: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p>
          <a:p>
            <a:endParaRPr lang="en-US" sz="1200" b="1">
              <a:effectLst/>
              <a:latin typeface="+mn-lt"/>
              <a:ea typeface="Aptos" panose="020B0004020202020204" pitchFamily="34" charset="0"/>
              <a:cs typeface="Aptos" panose="020B0004020202020204" pitchFamily="34"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30804605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60C256-C5E0-E563-E66C-AE3A0D57A6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103752-F20E-482B-A7C8-B4365AE2A2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71DFA7-37E8-125C-0B7A-DBBCCCE3E49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For </a:t>
            </a:r>
            <a:r>
              <a:rPr lang="en-US" b="1" dirty="0">
                <a:latin typeface="+mn-lt"/>
              </a:rPr>
              <a:t>one-syllable words: </a:t>
            </a:r>
            <a:r>
              <a:rPr lang="en-US" b="0" dirty="0">
                <a:latin typeface="+mn-lt"/>
              </a:rPr>
              <a:t>have</a:t>
            </a:r>
            <a:r>
              <a:rPr lang="en-US" dirty="0">
                <a:latin typeface="+mn-lt"/>
              </a:rPr>
              <a:t> students read the word by saying each letter–sound correspondence then blending the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For</a:t>
            </a:r>
            <a:r>
              <a:rPr lang="en-US" b="1" dirty="0">
                <a:latin typeface="+mn-lt"/>
              </a:rPr>
              <a:t> multisyllabic </a:t>
            </a:r>
            <a:r>
              <a:rPr lang="en-US" b="0" dirty="0">
                <a:latin typeface="+mn-lt"/>
              </a:rPr>
              <a:t>or</a:t>
            </a:r>
            <a:r>
              <a:rPr lang="en-US" b="1" dirty="0">
                <a:latin typeface="+mn-lt"/>
              </a:rPr>
              <a:t> compound words: </a:t>
            </a:r>
            <a:r>
              <a:rPr lang="en-US" b="0" dirty="0">
                <a:latin typeface="+mn-lt"/>
              </a:rPr>
              <a:t>h</a:t>
            </a:r>
            <a:r>
              <a:rPr lang="en-US" dirty="0">
                <a:latin typeface="+mn-lt"/>
              </a:rPr>
              <a:t>ave students read each syllable or base word before reading the whole word. </a:t>
            </a:r>
            <a:endParaRPr lang="en-US" b="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For</a:t>
            </a:r>
            <a:r>
              <a:rPr lang="en-US" b="1" dirty="0">
                <a:latin typeface="+mn-lt"/>
              </a:rPr>
              <a:t> words </a:t>
            </a:r>
            <a:r>
              <a:rPr lang="en-US" b="0" dirty="0">
                <a:latin typeface="+mn-lt"/>
              </a:rPr>
              <a:t>with a</a:t>
            </a:r>
            <a:r>
              <a:rPr lang="en-US" b="1" dirty="0">
                <a:latin typeface="+mn-lt"/>
              </a:rPr>
              <a:t> suffix:</a:t>
            </a:r>
            <a:r>
              <a:rPr lang="en-US" b="0" dirty="0">
                <a:latin typeface="+mn-lt"/>
              </a:rPr>
              <a:t> have students read the base word and then add the suffix.</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dirty="0">
              <a:latin typeface="+mn-lt"/>
            </a:endParaRPr>
          </a:p>
          <a:p>
            <a:r>
              <a:rPr lang="en-US" b="1" dirty="0">
                <a:latin typeface="+mn-lt"/>
              </a:rPr>
              <a:t>Provide corrective feedback as needed:</a:t>
            </a:r>
          </a:p>
          <a:p>
            <a:r>
              <a:rPr lang="en-US" dirty="0">
                <a:latin typeface="+mn-lt"/>
              </a:rPr>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Y</a:t>
            </a:r>
            <a:r>
              <a:rPr lang="en-US" dirty="0">
                <a:latin typeface="+mn-lt"/>
              </a:rPr>
              <a:t>ou may choose to ask a particular student/group/row of students to read each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Where it applies, you may ask students to identify the position of the target spelling/sound in the word. </a:t>
            </a:r>
          </a:p>
          <a:p>
            <a:endParaRPr lang="en-AU" dirty="0"/>
          </a:p>
        </p:txBody>
      </p:sp>
      <p:sp>
        <p:nvSpPr>
          <p:cNvPr id="4" name="Slide Number Placeholder 3">
            <a:extLst>
              <a:ext uri="{FF2B5EF4-FFF2-40B4-BE49-F238E27FC236}">
                <a16:creationId xmlns:a16="http://schemas.microsoft.com/office/drawing/2014/main" id="{71C53F0F-A4A5-FBFD-1256-E5335748494E}"/>
              </a:ext>
            </a:extLst>
          </p:cNvPr>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8661257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goose</a:t>
            </a:r>
            <a:r>
              <a:rPr lang="en-US" b="0" dirty="0"/>
              <a:t>,</a:t>
            </a:r>
            <a:r>
              <a:rPr lang="en-US" b="1"/>
              <a:t> fork</a:t>
            </a:r>
            <a:r>
              <a:rPr lang="en-US" b="0" dirty="0"/>
              <a:t>,</a:t>
            </a:r>
            <a:r>
              <a:rPr lang="en-US" b="1"/>
              <a:t> hound</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recording the letter/s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 </a:t>
            </a:r>
          </a:p>
          <a:p>
            <a:r>
              <a:rPr lang="en-US"/>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*Where it applies, ask students to identify the position of the sound in a word to support them to choose the correct spelling. </a:t>
            </a: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100"/>
              </a:spcBef>
              <a:spcAft>
                <a:spcPts val="400"/>
              </a:spcAft>
              <a:buClrTx/>
              <a:buSzTx/>
              <a:buFontTx/>
              <a:buNone/>
              <a:tabLst/>
              <a:defRPr/>
            </a:pPr>
            <a:r>
              <a:rPr lang="en-AU" b="1" dirty="0"/>
              <a:t>Suffix review</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dirty="0">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dirty="0">
                <a:cs typeface="Calibri" panose="020F0502020204030204"/>
              </a:rPr>
              <a:t>Review adding the </a:t>
            </a:r>
            <a:r>
              <a:rPr lang="en-AU" b="1" dirty="0">
                <a:cs typeface="Calibri" panose="020F0502020204030204"/>
              </a:rPr>
              <a:t>-</a:t>
            </a:r>
            <a:r>
              <a:rPr lang="en-AU" b="1" dirty="0" err="1">
                <a:cs typeface="Calibri" panose="020F0502020204030204"/>
              </a:rPr>
              <a:t>ing</a:t>
            </a:r>
            <a:r>
              <a:rPr lang="en-AU" b="0" dirty="0">
                <a:cs typeface="Calibri" panose="020F0502020204030204"/>
              </a:rPr>
              <a:t>,</a:t>
            </a:r>
            <a:r>
              <a:rPr lang="en-AU" b="1" dirty="0">
                <a:cs typeface="Calibri" panose="020F0502020204030204"/>
              </a:rPr>
              <a:t> -ed </a:t>
            </a:r>
            <a:r>
              <a:rPr lang="en-AU" b="0" dirty="0">
                <a:cs typeface="Calibri" panose="020F0502020204030204"/>
              </a:rPr>
              <a:t>and</a:t>
            </a:r>
            <a:r>
              <a:rPr lang="en-AU" b="1" dirty="0">
                <a:cs typeface="Calibri" panose="020F0502020204030204"/>
              </a:rPr>
              <a:t> -y </a:t>
            </a:r>
            <a:r>
              <a:rPr lang="en-AU" b="0" dirty="0">
                <a:cs typeface="Calibri" panose="020F0502020204030204"/>
              </a:rPr>
              <a:t>suffixes to </a:t>
            </a:r>
            <a:r>
              <a:rPr lang="en-AU" b="1" dirty="0">
                <a:cs typeface="Calibri" panose="020F0502020204030204"/>
              </a:rPr>
              <a:t>1-1-1 base words </a:t>
            </a:r>
            <a:r>
              <a:rPr lang="en-AU" dirty="0">
                <a:cs typeface="Calibri" panose="020F0502020204030204"/>
              </a:rPr>
              <a:t>using the following sequence.</a:t>
            </a:r>
          </a:p>
          <a:p>
            <a:pPr>
              <a:spcBef>
                <a:spcPts val="100"/>
              </a:spcBef>
              <a:spcAft>
                <a:spcPts val="400"/>
              </a:spcAft>
              <a:defRPr/>
            </a:pPr>
            <a:endParaRPr lang="en-AU" b="1" dirty="0">
              <a:cs typeface="Calibri"/>
            </a:endParaRPr>
          </a:p>
          <a:p>
            <a:pPr>
              <a:spcBef>
                <a:spcPts val="100"/>
              </a:spcBef>
              <a:spcAft>
                <a:spcPts val="400"/>
              </a:spcAft>
              <a:defRPr/>
            </a:pPr>
            <a:r>
              <a:rPr lang="en-AU" b="0" dirty="0">
                <a:cs typeface="Calibri"/>
              </a:rPr>
              <a:t>Ask: </a:t>
            </a:r>
            <a:r>
              <a:rPr lang="en-AU" b="0" i="1" dirty="0">
                <a:cs typeface="Calibri"/>
              </a:rPr>
              <a:t>What is a 1-1-1 base word?</a:t>
            </a:r>
          </a:p>
          <a:p>
            <a:pPr>
              <a:spcBef>
                <a:spcPts val="100"/>
              </a:spcBef>
              <a:spcAft>
                <a:spcPts val="400"/>
              </a:spcAft>
              <a:defRPr/>
            </a:pPr>
            <a:r>
              <a:rPr lang="en-AU" b="0" dirty="0">
                <a:cs typeface="Calibri"/>
              </a:rPr>
              <a:t>Students: </a:t>
            </a:r>
            <a:r>
              <a:rPr lang="en-AU" b="0" i="1" dirty="0">
                <a:cs typeface="Calibri"/>
              </a:rPr>
              <a:t>A one-syllable word that end in one vowel letter and one consonant letter.</a:t>
            </a:r>
          </a:p>
          <a:p>
            <a:pPr marL="0" indent="0">
              <a:spcBef>
                <a:spcPts val="100"/>
              </a:spcBef>
              <a:spcAft>
                <a:spcPts val="400"/>
              </a:spcAft>
              <a:buFont typeface="Arial" panose="020B0604020202020204" pitchFamily="34" charset="0"/>
              <a:buNone/>
            </a:pPr>
            <a:r>
              <a:rPr lang="en-AU" dirty="0">
                <a:cs typeface="Calibri" panose="020F0502020204030204"/>
              </a:rPr>
              <a:t>Ask: </a:t>
            </a:r>
            <a:r>
              <a:rPr lang="en-AU" i="1" dirty="0"/>
              <a:t>What do we need to do to a 1-1-1 base word before adding a vowel suffix?</a:t>
            </a:r>
          </a:p>
          <a:p>
            <a:pPr marL="0" indent="0">
              <a:spcBef>
                <a:spcPts val="100"/>
              </a:spcBef>
              <a:spcAft>
                <a:spcPts val="400"/>
              </a:spcAft>
              <a:buFont typeface="Arial" panose="020B0604020202020204" pitchFamily="34" charset="0"/>
              <a:buNone/>
            </a:pPr>
            <a:r>
              <a:rPr lang="en-AU" dirty="0"/>
              <a:t>Students: </a:t>
            </a:r>
            <a:r>
              <a:rPr lang="en-AU" b="0" i="1" dirty="0"/>
              <a:t>Double the consonant at the end. </a:t>
            </a:r>
          </a:p>
          <a:p>
            <a:pPr>
              <a:spcBef>
                <a:spcPts val="100"/>
              </a:spcBef>
              <a:spcAft>
                <a:spcPts val="400"/>
              </a:spcAft>
              <a:defRPr/>
            </a:pPr>
            <a:endParaRPr lang="en-AU" b="1" dirty="0">
              <a:cs typeface="Calibri"/>
            </a:endParaRPr>
          </a:p>
          <a:p>
            <a:pPr marL="0" indent="0">
              <a:spcBef>
                <a:spcPts val="100"/>
              </a:spcBef>
              <a:spcAft>
                <a:spcPts val="400"/>
              </a:spcAft>
              <a:buFont typeface="Arial"/>
              <a:buNone/>
              <a:defRPr/>
            </a:pPr>
            <a:r>
              <a:rPr lang="en-US" dirty="0">
                <a:cs typeface="Calibri"/>
              </a:rPr>
              <a:t>Add the </a:t>
            </a:r>
            <a:r>
              <a:rPr lang="en-US" b="1" dirty="0">
                <a:cs typeface="Calibri"/>
              </a:rPr>
              <a:t>-</a:t>
            </a:r>
            <a:r>
              <a:rPr lang="en-US" b="1" dirty="0" err="1">
                <a:cs typeface="Calibri"/>
              </a:rPr>
              <a:t>ing</a:t>
            </a:r>
            <a:r>
              <a:rPr lang="en-US" b="1" dirty="0">
                <a:cs typeface="Calibri"/>
              </a:rPr>
              <a:t> </a:t>
            </a:r>
            <a:r>
              <a:rPr lang="en-US" dirty="0">
                <a:cs typeface="Calibri"/>
              </a:rPr>
              <a:t>suffix to the word </a:t>
            </a:r>
            <a:r>
              <a:rPr lang="en-US" b="1" dirty="0">
                <a:cs typeface="Calibri"/>
              </a:rPr>
              <a:t>win</a:t>
            </a:r>
            <a:r>
              <a:rPr lang="en-AU" dirty="0">
                <a:cs typeface="Calibri" panose="020F0502020204030204"/>
              </a:rPr>
              <a:t>.</a:t>
            </a:r>
            <a:endParaRPr lang="en-US" b="0" dirty="0">
              <a:cs typeface="Calibri"/>
            </a:endParaRPr>
          </a:p>
          <a:p>
            <a:pPr marL="0" indent="0">
              <a:spcBef>
                <a:spcPts val="100"/>
              </a:spcBef>
              <a:spcAft>
                <a:spcPts val="400"/>
              </a:spcAft>
              <a:buFont typeface="Arial"/>
              <a:buNone/>
              <a:defRPr/>
            </a:pPr>
            <a:r>
              <a:rPr lang="en-US" dirty="0">
                <a:cs typeface="Calibri"/>
              </a:rPr>
              <a:t>Ask: </a:t>
            </a:r>
            <a:r>
              <a:rPr lang="en-US" i="1" dirty="0">
                <a:cs typeface="Calibri"/>
              </a:rPr>
              <a:t>What will you do before adding the vowel suffix?</a:t>
            </a:r>
          </a:p>
          <a:p>
            <a:pPr marL="0" indent="0">
              <a:spcBef>
                <a:spcPts val="100"/>
              </a:spcBef>
              <a:spcAft>
                <a:spcPts val="400"/>
              </a:spcAft>
              <a:buFont typeface="Arial"/>
              <a:buNone/>
              <a:defRPr/>
            </a:pPr>
            <a:r>
              <a:rPr lang="en-AU" dirty="0">
                <a:cs typeface="Calibri" panose="020F0502020204030204"/>
              </a:rPr>
              <a:t>Students: </a:t>
            </a:r>
            <a:r>
              <a:rPr lang="en-AU" i="1" dirty="0">
                <a:cs typeface="Calibri" panose="020F0502020204030204"/>
              </a:rPr>
              <a:t>Double the </a:t>
            </a:r>
            <a:r>
              <a:rPr lang="en-AU" b="1" i="1" dirty="0">
                <a:cs typeface="Calibri" panose="020F0502020204030204"/>
              </a:rPr>
              <a:t>n</a:t>
            </a:r>
            <a:r>
              <a:rPr lang="en-AU" i="1" dirty="0">
                <a:cs typeface="Calibri" panose="020F0502020204030204"/>
              </a:rPr>
              <a:t>.</a:t>
            </a:r>
            <a:endParaRPr lang="en-AU" b="1" i="1" dirty="0">
              <a:cs typeface="Calibri" panose="020F0502020204030204"/>
            </a:endParaRPr>
          </a:p>
          <a:p>
            <a:pPr marL="0" indent="0">
              <a:spcBef>
                <a:spcPts val="100"/>
              </a:spcBef>
              <a:spcAft>
                <a:spcPts val="400"/>
              </a:spcAft>
              <a:buFont typeface="Arial"/>
              <a:buNone/>
              <a:defRPr/>
            </a:pPr>
            <a:r>
              <a:rPr lang="en-AU" b="0" i="1" dirty="0">
                <a:cs typeface="Calibri" panose="020F0502020204030204"/>
              </a:rPr>
              <a:t>Ask: What is the word?</a:t>
            </a:r>
          </a:p>
          <a:p>
            <a:pPr marL="0" indent="0">
              <a:spcBef>
                <a:spcPts val="100"/>
              </a:spcBef>
              <a:spcAft>
                <a:spcPts val="400"/>
              </a:spcAft>
              <a:buFont typeface="Arial"/>
              <a:buNone/>
              <a:defRPr/>
            </a:pPr>
            <a:r>
              <a:rPr lang="en-AU" b="0" i="1" dirty="0">
                <a:cs typeface="Calibri" panose="020F0502020204030204"/>
              </a:rPr>
              <a:t>Students: </a:t>
            </a:r>
            <a:r>
              <a:rPr lang="en-AU" b="1" i="1" dirty="0">
                <a:cs typeface="Calibri" panose="020F0502020204030204"/>
              </a:rPr>
              <a:t>Winning</a:t>
            </a:r>
            <a:r>
              <a:rPr lang="en-AU" dirty="0">
                <a:cs typeface="Calibri" panose="020F0502020204030204"/>
              </a:rPr>
              <a:t>.</a:t>
            </a:r>
            <a:endParaRPr lang="en-AU" b="1" dirty="0">
              <a:cs typeface="+mn-cs"/>
            </a:endParaRPr>
          </a:p>
          <a:p>
            <a:pPr marL="0" indent="0">
              <a:spcBef>
                <a:spcPts val="100"/>
              </a:spcBef>
              <a:spcAft>
                <a:spcPts val="400"/>
              </a:spcAft>
              <a:buFont typeface="Arial"/>
              <a:buNone/>
              <a:defRPr/>
            </a:pPr>
            <a:r>
              <a:rPr lang="en-AU" dirty="0">
                <a:cs typeface="+mn-cs"/>
              </a:rPr>
              <a:t>Ask: </a:t>
            </a:r>
            <a:r>
              <a:rPr lang="en-AU" i="1" dirty="0">
                <a:cs typeface="Calibri" panose="020F0502020204030204"/>
              </a:rPr>
              <a:t>What does it mean?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 </a:t>
            </a:r>
            <a:r>
              <a:rPr lang="en-AU" i="1" dirty="0">
                <a:cs typeface="Calibri" panose="020F0502020204030204"/>
              </a:rPr>
              <a:t>Someone is winning now</a:t>
            </a:r>
            <a:r>
              <a:rPr lang="en-AU" dirty="0">
                <a:cs typeface="Calibri" panose="020F0502020204030204"/>
              </a:rPr>
              <a:t>.</a:t>
            </a:r>
            <a:endParaRPr lang="en-AU" i="1" dirty="0">
              <a:cs typeface="Calibri" panose="020F0502020204030204"/>
            </a:endParaRPr>
          </a:p>
          <a:p>
            <a:pPr marL="0" indent="0">
              <a:spcBef>
                <a:spcPts val="100"/>
              </a:spcBef>
              <a:spcAft>
                <a:spcPts val="400"/>
              </a:spcAft>
              <a:buFont typeface="Arial"/>
              <a:buNone/>
              <a:defRPr/>
            </a:pPr>
            <a:endParaRPr lang="en-AU" i="1" dirty="0">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AU" i="0" dirty="0">
                <a:cs typeface="Calibri" panose="020F0502020204030204"/>
              </a:rPr>
              <a:t>Repeat this process for </a:t>
            </a:r>
            <a:r>
              <a:rPr lang="en-GB" b="1" i="0" dirty="0">
                <a:cs typeface="Calibri" panose="020F0502020204030204"/>
              </a:rPr>
              <a:t>-ed</a:t>
            </a:r>
            <a:r>
              <a:rPr lang="en-GB" b="1" i="0" dirty="0"/>
              <a:t> </a:t>
            </a:r>
            <a:r>
              <a:rPr lang="en-GB" i="0" dirty="0"/>
              <a:t>and</a:t>
            </a:r>
            <a:r>
              <a:rPr lang="en-AU" i="0" dirty="0">
                <a:cs typeface="Calibri" panose="020F0502020204030204"/>
              </a:rPr>
              <a:t> </a:t>
            </a:r>
            <a:r>
              <a:rPr lang="en-GB" b="1" i="0" dirty="0"/>
              <a:t>-y</a:t>
            </a:r>
            <a:r>
              <a:rPr lang="en-GB" i="0" dirty="0"/>
              <a:t> </a:t>
            </a:r>
            <a:r>
              <a:rPr lang="en-GB" b="0" i="0" dirty="0"/>
              <a:t>vowel suffixes.</a:t>
            </a:r>
            <a:r>
              <a:rPr lang="en-GB" b="1" i="0" dirty="0"/>
              <a:t> </a:t>
            </a:r>
            <a:r>
              <a:rPr lang="en-GB" b="0" i="0" dirty="0"/>
              <a:t>Suggested words: </a:t>
            </a:r>
            <a:r>
              <a:rPr lang="en-GB" b="1" i="0" dirty="0"/>
              <a:t>scan</a:t>
            </a:r>
            <a:r>
              <a:rPr lang="en-GB" b="0" i="0" dirty="0"/>
              <a:t> </a:t>
            </a:r>
            <a:r>
              <a:rPr lang="en-US" b="1" dirty="0"/>
              <a:t>–</a:t>
            </a:r>
            <a:r>
              <a:rPr lang="en-GB" b="0" i="0" dirty="0"/>
              <a:t> </a:t>
            </a:r>
            <a:r>
              <a:rPr lang="en-GB" b="1" i="0" dirty="0"/>
              <a:t>scanned</a:t>
            </a:r>
            <a:r>
              <a:rPr lang="en-GB" b="0" i="0" dirty="0"/>
              <a:t>, </a:t>
            </a:r>
            <a:r>
              <a:rPr lang="en-GB" b="1" i="0" dirty="0"/>
              <a:t>flop</a:t>
            </a:r>
            <a:r>
              <a:rPr lang="en-GB" b="0" i="0" dirty="0"/>
              <a:t> </a:t>
            </a:r>
            <a:r>
              <a:rPr lang="en-US" b="1" dirty="0"/>
              <a:t>–</a:t>
            </a:r>
            <a:r>
              <a:rPr lang="en-GB" b="0" i="0" dirty="0"/>
              <a:t> </a:t>
            </a:r>
            <a:r>
              <a:rPr lang="en-GB" b="1" i="0" dirty="0"/>
              <a:t>floppy</a:t>
            </a:r>
            <a:r>
              <a:rPr lang="en-GB" b="0" i="0" dirty="0"/>
              <a:t>.</a:t>
            </a:r>
            <a:endParaRPr lang="en-AU" sz="1200" kern="1200" dirty="0">
              <a:effectLst/>
              <a:latin typeface="+mn-lt"/>
              <a:ea typeface="Times New Roman" panose="02020603050405020304" pitchFamily="18" charset="0"/>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kern="1200" dirty="0">
              <a:effectLst/>
              <a:latin typeface="+mn-lt"/>
              <a:ea typeface="Times New Roman" panose="02020603050405020304" pitchFamily="18" charset="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kern="1200" dirty="0">
              <a:effectLst/>
              <a:latin typeface="+mn-lt"/>
              <a:ea typeface="Times New Roman" panose="02020603050405020304" pitchFamily="18" charset="0"/>
              <a:cs typeface="Calibri"/>
            </a:endParaRP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9060921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14.svg"/><Relationship Id="rId7" Type="http://schemas.openxmlformats.org/officeDocument/2006/relationships/image" Target="../media/image16.jpe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15.png"/><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8" Type="http://schemas.openxmlformats.org/officeDocument/2006/relationships/hyperlink" Target="https://www.literacyhub.edu.au/plan-teach-and-assess/lesson-packs/" TargetMode="External"/><Relationship Id="rId3" Type="http://schemas.openxmlformats.org/officeDocument/2006/relationships/image" Target="../media/image13.png"/><Relationship Id="rId7" Type="http://schemas.openxmlformats.org/officeDocument/2006/relationships/image" Target="../media/image18.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17.png"/><Relationship Id="rId11" Type="http://schemas.openxmlformats.org/officeDocument/2006/relationships/image" Target="file:////Volumes/Big%20Storage/0_For%20MacBook%20Pro%20Changeover/ESA%20Design/0_2024%20WIP/LitHub%20Phases%20Templates/PP%20Templates/Links/phase7-lozenge-grey.png" TargetMode="External"/><Relationship Id="rId5" Type="http://schemas.openxmlformats.org/officeDocument/2006/relationships/image" Target="../media/image1.png"/><Relationship Id="rId10" Type="http://schemas.openxmlformats.org/officeDocument/2006/relationships/image" Target="../media/image19.png"/><Relationship Id="rId4" Type="http://schemas.openxmlformats.org/officeDocument/2006/relationships/image" Target="../media/image14.svg"/><Relationship Id="rId9" Type="http://schemas.openxmlformats.org/officeDocument/2006/relationships/image" Target="../media/image16.jpe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20.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3.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11.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11.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5.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7.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9.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3007548"/>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3" name="Text Placeholder 2">
            <a:extLst>
              <a:ext uri="{FF2B5EF4-FFF2-40B4-BE49-F238E27FC236}">
                <a16:creationId xmlns:a16="http://schemas.microsoft.com/office/drawing/2014/main" id="{94DBA4AF-3AB4-0044-A906-5032B6DE58B7}"/>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Subtitle 2">
            <a:extLst>
              <a:ext uri="{FF2B5EF4-FFF2-40B4-BE49-F238E27FC236}">
                <a16:creationId xmlns:a16="http://schemas.microsoft.com/office/drawing/2014/main" id="{AA39E952-BD81-B94E-BF31-C83C1C329BC4}"/>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 Placeholder 2">
            <a:extLst>
              <a:ext uri="{FF2B5EF4-FFF2-40B4-BE49-F238E27FC236}">
                <a16:creationId xmlns:a16="http://schemas.microsoft.com/office/drawing/2014/main" id="{90497567-E6AE-BE45-B49E-F505D9980941}"/>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Rectangle: Rounded Corners 3">
            <a:extLst>
              <a:ext uri="{FF2B5EF4-FFF2-40B4-BE49-F238E27FC236}">
                <a16:creationId xmlns:a16="http://schemas.microsoft.com/office/drawing/2014/main" id="{6172453A-2AC3-CD9C-B51E-692ED53A98B3}"/>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4246611A-CA73-2028-D038-13D1761CBD06}"/>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77362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e do + view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7E24AB7D-3886-B54A-B2A3-55DA6F8F0BA7}"/>
              </a:ext>
            </a:extLst>
          </p:cNvPr>
          <p:cNvGrpSpPr/>
          <p:nvPr userDrawn="1"/>
        </p:nvGrpSpPr>
        <p:grpSpPr>
          <a:xfrm>
            <a:off x="11029911" y="291263"/>
            <a:ext cx="876718" cy="645960"/>
            <a:chOff x="11029911" y="291263"/>
            <a:chExt cx="876718" cy="645960"/>
          </a:xfrm>
        </p:grpSpPr>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grpSp>
      <p:grpSp>
        <p:nvGrpSpPr>
          <p:cNvPr id="3" name="Group 2">
            <a:extLst>
              <a:ext uri="{FF2B5EF4-FFF2-40B4-BE49-F238E27FC236}">
                <a16:creationId xmlns:a16="http://schemas.microsoft.com/office/drawing/2014/main" id="{1761F877-022D-2C4B-B24F-44E5924B41E6}"/>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7B6A47EF-7AEA-8F47-9033-51DD63369387}"/>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gr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11" name="Rectangle: Rounded Corners 3">
            <a:extLst>
              <a:ext uri="{FF2B5EF4-FFF2-40B4-BE49-F238E27FC236}">
                <a16:creationId xmlns:a16="http://schemas.microsoft.com/office/drawing/2014/main" id="{B1A787B3-0B04-491A-6EC6-5C1D7E155BF3}"/>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FA7E8783-1757-9C27-8FEA-D726DA55BC93}"/>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163508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We do + pen + chi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grpSp>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69232"/>
            <a:ext cx="490017" cy="490017"/>
          </a:xfrm>
          <a:prstGeom prst="rect">
            <a:avLst/>
          </a:prstGeom>
        </p:spPr>
      </p:pic>
      <p:pic>
        <p:nvPicPr>
          <p:cNvPr id="10" name="Picture 9">
            <a:extLst>
              <a:ext uri="{FF2B5EF4-FFF2-40B4-BE49-F238E27FC236}">
                <a16:creationId xmlns:a16="http://schemas.microsoft.com/office/drawing/2014/main" id="{CFAC27D8-FDCE-A2D7-2C2D-65C7D399DD88}"/>
              </a:ext>
            </a:extLst>
          </p:cNvPr>
          <p:cNvPicPr>
            <a:picLocks noChangeAspect="1"/>
          </p:cNvPicPr>
          <p:nvPr userDrawn="1"/>
        </p:nvPicPr>
        <p:blipFill>
          <a:blip r:embed="rId7"/>
          <a:stretch>
            <a:fillRect/>
          </a:stretch>
        </p:blipFill>
        <p:spPr>
          <a:xfrm>
            <a:off x="11155273" y="252544"/>
            <a:ext cx="628409" cy="733144"/>
          </a:xfrm>
          <a:prstGeom prst="rect">
            <a:avLst/>
          </a:prstGeom>
        </p:spPr>
      </p:pic>
      <p:sp>
        <p:nvSpPr>
          <p:cNvPr id="4" name="Rectangle: Rounded Corners 3">
            <a:extLst>
              <a:ext uri="{FF2B5EF4-FFF2-40B4-BE49-F238E27FC236}">
                <a16:creationId xmlns:a16="http://schemas.microsoft.com/office/drawing/2014/main" id="{A3F24630-E2EC-D50C-63D3-38BD3B2D3116}"/>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AA7D2C3B-D8EB-30C9-E79F-F54712E61692}"/>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64236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You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96C72814-3046-4147-B53C-2F7C2833FAE9}"/>
              </a:ext>
            </a:extLst>
          </p:cNvPr>
          <p:cNvGrpSpPr/>
          <p:nvPr userDrawn="1"/>
        </p:nvGrpSpPr>
        <p:grpSpPr>
          <a:xfrm>
            <a:off x="11029911" y="263900"/>
            <a:ext cx="876718" cy="688952"/>
            <a:chOff x="11029911" y="263900"/>
            <a:chExt cx="876718" cy="688952"/>
          </a:xfrm>
        </p:grpSpPr>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4" name="Rounded Rectangle 8">
            <a:extLst>
              <a:ext uri="{FF2B5EF4-FFF2-40B4-BE49-F238E27FC236}">
                <a16:creationId xmlns:a16="http://schemas.microsoft.com/office/drawing/2014/main" id="{ED1917D4-6119-E147-AAA1-7B6504609D5C}"/>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C2CA037-E0DF-9410-3B11-EF5E7E69B7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9" name="Rectangle: Rounded Corners 3">
            <a:extLst>
              <a:ext uri="{FF2B5EF4-FFF2-40B4-BE49-F238E27FC236}">
                <a16:creationId xmlns:a16="http://schemas.microsoft.com/office/drawing/2014/main" id="{492FA3F1-F322-B65C-C6EB-E9ED49706A25}"/>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7F3E1A70-A656-FEDC-FD05-D49E54D6AA34}"/>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761268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5" y="301851"/>
            <a:ext cx="4655866"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4" name="Group 3">
            <a:extLst>
              <a:ext uri="{FF2B5EF4-FFF2-40B4-BE49-F238E27FC236}">
                <a16:creationId xmlns:a16="http://schemas.microsoft.com/office/drawing/2014/main" id="{255A2419-CE2C-BB9C-8AC4-231CBDCD111F}"/>
              </a:ext>
            </a:extLst>
          </p:cNvPr>
          <p:cNvGrpSpPr/>
          <p:nvPr userDrawn="1"/>
        </p:nvGrpSpPr>
        <p:grpSpPr>
          <a:xfrm>
            <a:off x="11029911" y="291263"/>
            <a:ext cx="876718" cy="645960"/>
            <a:chOff x="11029911" y="291263"/>
            <a:chExt cx="876718" cy="645960"/>
          </a:xfrm>
        </p:grpSpPr>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Pencil outline">
              <a:extLst>
                <a:ext uri="{FF2B5EF4-FFF2-40B4-BE49-F238E27FC236}">
                  <a16:creationId xmlns:a16="http://schemas.microsoft.com/office/drawing/2014/main" id="{24511098-83BB-351C-11BC-675D88290BB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11" name="Rectangle: Rounded Corners 3">
            <a:extLst>
              <a:ext uri="{FF2B5EF4-FFF2-40B4-BE49-F238E27FC236}">
                <a16:creationId xmlns:a16="http://schemas.microsoft.com/office/drawing/2014/main" id="{97FF3895-F4E8-8101-D134-7CF96059A677}"/>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5E4E24E8-4658-D5BA-7316-27140CE800C3}"/>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19732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46219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416C4BAC-26A8-F322-2D53-51BA19A19029}"/>
              </a:ext>
            </a:extLst>
          </p:cNvPr>
          <p:cNvPicPr>
            <a:picLocks noChangeAspect="1"/>
          </p:cNvPicPr>
          <p:nvPr userDrawn="1"/>
        </p:nvPicPr>
        <p:blipFill>
          <a:blip r:embed="rId3"/>
          <a:stretch>
            <a:fillRect/>
          </a:stretch>
        </p:blipFill>
        <p:spPr>
          <a:xfrm>
            <a:off x="11155273" y="252544"/>
            <a:ext cx="628409" cy="733144"/>
          </a:xfrm>
          <a:prstGeom prst="rect">
            <a:avLst/>
          </a:prstGeom>
        </p:spPr>
      </p:pic>
      <p:sp>
        <p:nvSpPr>
          <p:cNvPr id="4" name="Rectangle: Rounded Corners 3">
            <a:extLst>
              <a:ext uri="{FF2B5EF4-FFF2-40B4-BE49-F238E27FC236}">
                <a16:creationId xmlns:a16="http://schemas.microsoft.com/office/drawing/2014/main" id="{9B5C9B42-D16F-4843-9839-F528731FC323}"/>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B4F75260-75F0-F5C9-5582-33D0FDF057C7}"/>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505165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eck for understanding B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C9E3BA2C-3004-474B-9965-AC5FCEA725CC}"/>
              </a:ext>
            </a:extLst>
          </p:cNvPr>
          <p:cNvSpPr/>
          <p:nvPr userDrawn="1"/>
        </p:nvSpPr>
        <p:spPr>
          <a:xfrm>
            <a:off x="283765" y="299355"/>
            <a:ext cx="3418714" cy="918569"/>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C83F05EC-9A49-4D49-896A-D101A5CCE42A}"/>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3" name="Group 2">
            <a:extLst>
              <a:ext uri="{FF2B5EF4-FFF2-40B4-BE49-F238E27FC236}">
                <a16:creationId xmlns:a16="http://schemas.microsoft.com/office/drawing/2014/main" id="{591A6AC1-FAF8-2B0F-073D-AB8912B6E9CA}"/>
              </a:ext>
            </a:extLst>
          </p:cNvPr>
          <p:cNvGrpSpPr/>
          <p:nvPr userDrawn="1"/>
        </p:nvGrpSpPr>
        <p:grpSpPr>
          <a:xfrm>
            <a:off x="11029911" y="291263"/>
            <a:ext cx="876718" cy="645960"/>
            <a:chOff x="11029911" y="291263"/>
            <a:chExt cx="876718" cy="645960"/>
          </a:xfrm>
        </p:grpSpPr>
        <p:sp>
          <p:nvSpPr>
            <p:cNvPr id="4" name="Rounded Rectangle 2">
              <a:extLst>
                <a:ext uri="{FF2B5EF4-FFF2-40B4-BE49-F238E27FC236}">
                  <a16:creationId xmlns:a16="http://schemas.microsoft.com/office/drawing/2014/main" id="{76270C31-08E1-B0C0-9F9C-79A266CC4B23}"/>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03A298B5-199E-BE46-4951-EBE4BB3F3FE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11" name="Rectangle: Rounded Corners 3">
            <a:extLst>
              <a:ext uri="{FF2B5EF4-FFF2-40B4-BE49-F238E27FC236}">
                <a16:creationId xmlns:a16="http://schemas.microsoft.com/office/drawing/2014/main" id="{2A570702-2B2E-059B-8F29-5845B7E6067F}"/>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0F32C11D-5971-3D0F-BC21-201999FAD12F}"/>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30297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eck for understanding C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B432ED9E-85DA-2C4A-A567-B320AD209C3A}"/>
              </a:ext>
            </a:extLst>
          </p:cNvPr>
          <p:cNvSpPr/>
          <p:nvPr userDrawn="1"/>
        </p:nvSpPr>
        <p:spPr>
          <a:xfrm>
            <a:off x="283765" y="2628206"/>
            <a:ext cx="3418714" cy="918569"/>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4DAD2DF0-C326-7D4D-96D3-FED35297419E}"/>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911D34B9-555C-34C6-B683-53F61ED4D137}"/>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E8C69906-2403-847A-EB78-1B27700E3A81}"/>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3409AEEB-39B8-E0C3-01C1-6DE44E1144B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11" name="Rectangle: Rounded Corners 3">
            <a:extLst>
              <a:ext uri="{FF2B5EF4-FFF2-40B4-BE49-F238E27FC236}">
                <a16:creationId xmlns:a16="http://schemas.microsoft.com/office/drawing/2014/main" id="{83CC9CCA-8470-93C5-481B-59C40E78294A}"/>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C2E7CC60-B443-4D20-EE67-F8D4F58634C3}"/>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33846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0DA0D097-479F-6644-8276-350766DA2500}"/>
              </a:ext>
            </a:extLst>
          </p:cNvPr>
          <p:cNvSpPr/>
          <p:nvPr userDrawn="1"/>
        </p:nvSpPr>
        <p:spPr>
          <a:xfrm>
            <a:off x="283765" y="2077653"/>
            <a:ext cx="11666496" cy="2581735"/>
          </a:xfrm>
          <a:prstGeom prst="roundRect">
            <a:avLst>
              <a:gd name="adj" fmla="val 9282"/>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2EE6426B-7740-5629-F492-A077CB09971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a:solidFill>
                  <a:srgbClr val="0E1E42"/>
                </a:solidFill>
              </a:rPr>
              <a:t> </a:t>
            </a:r>
            <a:r>
              <a:rPr lang="en-AU" sz="3200" b="1">
                <a:solidFill>
                  <a:srgbClr val="0E1E42"/>
                </a:solidFill>
              </a:rPr>
              <a:t>to access more free, evidence-based literacy resources for teachers. </a:t>
            </a:r>
          </a:p>
        </p:txBody>
      </p:sp>
      <p:sp>
        <p:nvSpPr>
          <p:cNvPr id="4" name="Rectangle 3">
            <a:extLst>
              <a:ext uri="{FF2B5EF4-FFF2-40B4-BE49-F238E27FC236}">
                <a16:creationId xmlns:a16="http://schemas.microsoft.com/office/drawing/2014/main" id="{9A4AB931-C682-B478-D973-81A32A0A89F5}"/>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80558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Open Slide 1:1">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5400000">
            <a:off x="226280" y="5260523"/>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50828" y="537634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grpSp>
        <p:nvGrpSpPr>
          <p:cNvPr id="18" name="Group 17">
            <a:extLst>
              <a:ext uri="{FF2B5EF4-FFF2-40B4-BE49-F238E27FC236}">
                <a16:creationId xmlns:a16="http://schemas.microsoft.com/office/drawing/2014/main" id="{BB68FDAC-603E-1149-97DE-50DFB6AC4C36}"/>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5123AA02-ADCC-30AE-A868-400600829F9F}"/>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t>
              </a:r>
              <a:br>
                <a:rPr lang="en-AU" sz="1000">
                  <a:latin typeface="Calibri" panose="020F0502020204030204" pitchFamily="34" charset="0"/>
                  <a:ea typeface="Verdana" panose="020B0604030504040204" pitchFamily="34" charset="0"/>
                  <a:cs typeface="Calibri" panose="020F0502020204030204" pitchFamily="34" charset="0"/>
                </a:rPr>
              </a:br>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latin typeface="Calibri" panose="020F0502020204030204" pitchFamily="34" charset="0"/>
                  <a:ea typeface="Verdana" panose="020B0604030504040204" pitchFamily="34" charset="0"/>
                  <a:cs typeface="Calibri" panose="020F0502020204030204" pitchFamily="34" charset="0"/>
                  <a:hlinkClick r:id="rId8"/>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289E245B-43BA-B3A3-EA84-C1428A5B66C1}"/>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
        <p:nvSpPr>
          <p:cNvPr id="7" name="Rectangle 6">
            <a:extLst>
              <a:ext uri="{FF2B5EF4-FFF2-40B4-BE49-F238E27FC236}">
                <a16:creationId xmlns:a16="http://schemas.microsoft.com/office/drawing/2014/main" id="{79EEADA4-FA55-9457-87F4-9B47632503AC}"/>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79900B58-B28D-CD6A-6B78-7935C70F32B5}"/>
              </a:ext>
            </a:extLst>
          </p:cNvPr>
          <p:cNvSpPr>
            <a:spLocks/>
          </p:cNvSpPr>
          <p:nvPr userDrawn="1"/>
        </p:nvSpPr>
        <p:spPr>
          <a:xfrm>
            <a:off x="283765" y="2077653"/>
            <a:ext cx="11666496" cy="2766115"/>
          </a:xfrm>
          <a:prstGeom prst="roundRect">
            <a:avLst>
              <a:gd name="adj" fmla="val 9282"/>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28592E24-95A6-3A80-5F8D-6BBC3E818402}"/>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4" name="Title 1">
            <a:extLst>
              <a:ext uri="{FF2B5EF4-FFF2-40B4-BE49-F238E27FC236}">
                <a16:creationId xmlns:a16="http://schemas.microsoft.com/office/drawing/2014/main" id="{9B8C67CB-1CC1-C6F6-FAFA-1A4EB04037F2}"/>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24" name="Group 23">
            <a:extLst>
              <a:ext uri="{FF2B5EF4-FFF2-40B4-BE49-F238E27FC236}">
                <a16:creationId xmlns:a16="http://schemas.microsoft.com/office/drawing/2014/main" id="{92F91D63-FD24-2034-EC15-065F099745F8}"/>
              </a:ext>
            </a:extLst>
          </p:cNvPr>
          <p:cNvGrpSpPr/>
          <p:nvPr userDrawn="1"/>
        </p:nvGrpSpPr>
        <p:grpSpPr>
          <a:xfrm>
            <a:off x="283765" y="2071136"/>
            <a:ext cx="11666496" cy="725055"/>
            <a:chOff x="283765" y="2071136"/>
            <a:chExt cx="11666496" cy="725055"/>
          </a:xfrm>
        </p:grpSpPr>
        <p:sp>
          <p:nvSpPr>
            <p:cNvPr id="25" name="Rounded Rectangle 24">
              <a:extLst>
                <a:ext uri="{FF2B5EF4-FFF2-40B4-BE49-F238E27FC236}">
                  <a16:creationId xmlns:a16="http://schemas.microsoft.com/office/drawing/2014/main" id="{970450C2-53FF-4C94-2096-5FA0FC2EA704}"/>
                </a:ext>
              </a:extLst>
            </p:cNvPr>
            <p:cNvSpPr>
              <a:spLocks/>
            </p:cNvSpPr>
            <p:nvPr userDrawn="1"/>
          </p:nvSpPr>
          <p:spPr>
            <a:xfrm>
              <a:off x="283765" y="2071136"/>
              <a:ext cx="11666496" cy="638571"/>
            </a:xfrm>
            <a:prstGeom prst="roundRect">
              <a:avLst>
                <a:gd name="adj" fmla="val 41812"/>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ounded Rectangle 25">
              <a:extLst>
                <a:ext uri="{FF2B5EF4-FFF2-40B4-BE49-F238E27FC236}">
                  <a16:creationId xmlns:a16="http://schemas.microsoft.com/office/drawing/2014/main" id="{8EB60CB8-38D4-0009-19C6-65C886890EA8}"/>
                </a:ext>
              </a:extLst>
            </p:cNvPr>
            <p:cNvSpPr>
              <a:spLocks/>
            </p:cNvSpPr>
            <p:nvPr userDrawn="1"/>
          </p:nvSpPr>
          <p:spPr>
            <a:xfrm>
              <a:off x="283765" y="2341758"/>
              <a:ext cx="11666496" cy="454433"/>
            </a:xfrm>
            <a:prstGeom prst="roundRect">
              <a:avLst>
                <a:gd name="adj" fmla="val 0"/>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28" name="Straight Connector 27">
            <a:extLst>
              <a:ext uri="{FF2B5EF4-FFF2-40B4-BE49-F238E27FC236}">
                <a16:creationId xmlns:a16="http://schemas.microsoft.com/office/drawing/2014/main" id="{A86EF6A7-6BC1-6A69-D9B0-E0CF397B386D}"/>
              </a:ext>
            </a:extLst>
          </p:cNvPr>
          <p:cNvCxnSpPr>
            <a:cxnSpLocks/>
          </p:cNvCxnSpPr>
          <p:nvPr userDrawn="1"/>
        </p:nvCxnSpPr>
        <p:spPr>
          <a:xfrm flipH="1">
            <a:off x="6078383" y="1988999"/>
            <a:ext cx="21697" cy="2880000"/>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9" name="Title 5">
            <a:extLst>
              <a:ext uri="{FF2B5EF4-FFF2-40B4-BE49-F238E27FC236}">
                <a16:creationId xmlns:a16="http://schemas.microsoft.com/office/drawing/2014/main" id="{B3E61615-7B14-E598-9BE4-3338B42CFEDC}"/>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30" name="Title 5">
            <a:extLst>
              <a:ext uri="{FF2B5EF4-FFF2-40B4-BE49-F238E27FC236}">
                <a16:creationId xmlns:a16="http://schemas.microsoft.com/office/drawing/2014/main" id="{B7E35248-67A8-50AD-871E-20BD6DF250F0}"/>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31" name="TextBox 30">
            <a:extLst>
              <a:ext uri="{FF2B5EF4-FFF2-40B4-BE49-F238E27FC236}">
                <a16:creationId xmlns:a16="http://schemas.microsoft.com/office/drawing/2014/main" id="{06A3D31A-9374-069B-CA08-9564708D0E54}"/>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pic>
        <p:nvPicPr>
          <p:cNvPr id="32" name="Picture 31">
            <a:extLst>
              <a:ext uri="{FF2B5EF4-FFF2-40B4-BE49-F238E27FC236}">
                <a16:creationId xmlns:a16="http://schemas.microsoft.com/office/drawing/2014/main" id="{738DC525-6585-1BB8-3AB6-C5ACC3697448}"/>
              </a:ext>
            </a:extLst>
          </p:cNvPr>
          <p:cNvPicPr>
            <a:picLocks noChangeAspect="1"/>
          </p:cNvPicPr>
          <p:nvPr userDrawn="1"/>
        </p:nvPicPr>
        <p:blipFill>
          <a:blip r:embed="rId10" r:link="rId11">
            <a:extLst>
              <a:ext uri="{28A0092B-C50C-407E-A947-70E740481C1C}">
                <a14:useLocalDpi xmlns:a14="http://schemas.microsoft.com/office/drawing/2010/main" val="0"/>
              </a:ext>
            </a:extLst>
          </a:blip>
          <a:srcRect/>
          <a:stretch>
            <a:fillRect/>
          </a:stretch>
        </p:blipFill>
        <p:spPr>
          <a:xfrm>
            <a:off x="6283501" y="437601"/>
            <a:ext cx="5547352" cy="711199"/>
          </a:xfrm>
          <a:prstGeom prst="rect">
            <a:avLst/>
          </a:prstGeom>
        </p:spPr>
      </p:pic>
      <p:sp>
        <p:nvSpPr>
          <p:cNvPr id="34" name="Title 1">
            <a:extLst>
              <a:ext uri="{FF2B5EF4-FFF2-40B4-BE49-F238E27FC236}">
                <a16:creationId xmlns:a16="http://schemas.microsoft.com/office/drawing/2014/main" id="{2811F391-B0E8-384F-EE61-449E09C4F7FF}"/>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dirty="0">
                <a:solidFill>
                  <a:srgbClr val="686E63"/>
                </a:solidFill>
                <a:latin typeface="Calibri" panose="020F0502020204030204" pitchFamily="34" charset="0"/>
                <a:cs typeface="Calibri" panose="020F0502020204030204" pitchFamily="34" charset="0"/>
              </a:rPr>
              <a:t>Lesson 4</a:t>
            </a:r>
          </a:p>
        </p:txBody>
      </p:sp>
      <p:sp>
        <p:nvSpPr>
          <p:cNvPr id="37" name="Title 1">
            <a:extLst>
              <a:ext uri="{FF2B5EF4-FFF2-40B4-BE49-F238E27FC236}">
                <a16:creationId xmlns:a16="http://schemas.microsoft.com/office/drawing/2014/main" id="{E05F0746-DD1A-6135-046C-D8FB7D086F29}"/>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15</a:t>
            </a:r>
          </a:p>
        </p:txBody>
      </p:sp>
    </p:spTree>
    <p:custDataLst>
      <p:tags r:id="rId1"/>
    </p:custDataLst>
    <p:extLst>
      <p:ext uri="{BB962C8B-B14F-4D97-AF65-F5344CB8AC3E}">
        <p14:creationId xmlns:p14="http://schemas.microsoft.com/office/powerpoint/2010/main" val="25558660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You do Suffix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287260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4" y="301851"/>
            <a:ext cx="287260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
        <p:nvSpPr>
          <p:cNvPr id="6" name="Rectangle: Rounded Corners 3">
            <a:extLst>
              <a:ext uri="{FF2B5EF4-FFF2-40B4-BE49-F238E27FC236}">
                <a16:creationId xmlns:a16="http://schemas.microsoft.com/office/drawing/2014/main" id="{A8508BA6-9C4A-EE98-A3B9-5575138AFAFA}"/>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EFEE42B9-05A3-BFC9-EE02-36C3A449454A}"/>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680107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5F79013-1113-CAAE-507A-C01A5D6D2CCA}"/>
              </a:ext>
            </a:extLst>
          </p:cNvPr>
          <p:cNvSpPr/>
          <p:nvPr userDrawn="1"/>
        </p:nvSpPr>
        <p:spPr>
          <a:xfrm>
            <a:off x="681871" y="742532"/>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AB9B0651-4E90-8395-E5AD-FDF897BE5798}"/>
              </a:ext>
            </a:extLst>
          </p:cNvPr>
          <p:cNvSpPr/>
          <p:nvPr userDrawn="1"/>
        </p:nvSpPr>
        <p:spPr>
          <a:xfrm>
            <a:off x="681871" y="2754702"/>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4655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9" name="Rectangle: Rounded Corners 3">
            <a:extLst>
              <a:ext uri="{FF2B5EF4-FFF2-40B4-BE49-F238E27FC236}">
                <a16:creationId xmlns:a16="http://schemas.microsoft.com/office/drawing/2014/main" id="{7D4BB75F-E53A-ECE9-A40F-F3DC2FCD79CF}"/>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7816FAE4-DE41-5FD1-7738-96C0265CF64C}"/>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647916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16" name="Rectangle: Rounded Corners 3">
            <a:extLst>
              <a:ext uri="{FF2B5EF4-FFF2-40B4-BE49-F238E27FC236}">
                <a16:creationId xmlns:a16="http://schemas.microsoft.com/office/drawing/2014/main" id="{7C827D56-95BA-952E-F338-A9208E536EDC}"/>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17" name="Rectangle 16">
            <a:extLst>
              <a:ext uri="{FF2B5EF4-FFF2-40B4-BE49-F238E27FC236}">
                <a16:creationId xmlns:a16="http://schemas.microsoft.com/office/drawing/2014/main" id="{10CF9F24-0444-01FE-02C2-44A65CD9DE73}"/>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4740033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47365"/>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316821"/>
            <a:ext cx="688952" cy="688952"/>
          </a:xfrm>
          <a:prstGeom prst="rect">
            <a:avLst/>
          </a:prstGeom>
        </p:spPr>
      </p:pic>
      <p:sp>
        <p:nvSpPr>
          <p:cNvPr id="9" name="Rectangle: Rounded Corners 3">
            <a:extLst>
              <a:ext uri="{FF2B5EF4-FFF2-40B4-BE49-F238E27FC236}">
                <a16:creationId xmlns:a16="http://schemas.microsoft.com/office/drawing/2014/main" id="{E967F91C-EF33-0093-ECFA-134E091411D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25EEF3AB-26B5-A6B1-0A71-50B433A0082B}"/>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2202407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3" name="Rectangle 12">
            <a:extLst>
              <a:ext uri="{FF2B5EF4-FFF2-40B4-BE49-F238E27FC236}">
                <a16:creationId xmlns:a16="http://schemas.microsoft.com/office/drawing/2014/main" id="{9E7A74D1-F1E7-06D9-576D-9F385596111B}"/>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6">
            <a:extLst>
              <a:ext uri="{FF2B5EF4-FFF2-40B4-BE49-F238E27FC236}">
                <a16:creationId xmlns:a16="http://schemas.microsoft.com/office/drawing/2014/main" id="{0D3CBB43-3CF5-27CD-C5BF-846B6245C2C5}"/>
              </a:ext>
            </a:extLst>
          </p:cNvPr>
          <p:cNvSpPr/>
          <p:nvPr userDrawn="1"/>
        </p:nvSpPr>
        <p:spPr>
          <a:xfrm>
            <a:off x="1876248" y="3638587"/>
            <a:ext cx="9637728" cy="2029968"/>
          </a:xfrm>
          <a:prstGeom prst="round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15" name="Group 14">
            <a:extLst>
              <a:ext uri="{FF2B5EF4-FFF2-40B4-BE49-F238E27FC236}">
                <a16:creationId xmlns:a16="http://schemas.microsoft.com/office/drawing/2014/main" id="{BB1526DE-F0CA-8D4C-99CA-2793695575E8}"/>
              </a:ext>
            </a:extLst>
          </p:cNvPr>
          <p:cNvGrpSpPr/>
          <p:nvPr userDrawn="1"/>
        </p:nvGrpSpPr>
        <p:grpSpPr>
          <a:xfrm>
            <a:off x="0" y="892467"/>
            <a:ext cx="8060635" cy="2029968"/>
            <a:chOff x="0" y="695183"/>
            <a:chExt cx="8060635" cy="2029968"/>
          </a:xfrm>
        </p:grpSpPr>
        <p:sp>
          <p:nvSpPr>
            <p:cNvPr id="18" name="Rounded Rectangle 17">
              <a:extLst>
                <a:ext uri="{FF2B5EF4-FFF2-40B4-BE49-F238E27FC236}">
                  <a16:creationId xmlns:a16="http://schemas.microsoft.com/office/drawing/2014/main" id="{42DF077B-03CA-0301-2C22-4B76A1F4DABA}"/>
                </a:ext>
              </a:extLst>
            </p:cNvPr>
            <p:cNvSpPr/>
            <p:nvPr userDrawn="1"/>
          </p:nvSpPr>
          <p:spPr>
            <a:xfrm>
              <a:off x="449580" y="695183"/>
              <a:ext cx="7611055" cy="2029968"/>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19" name="Rounded Rectangle 18">
              <a:extLst>
                <a:ext uri="{FF2B5EF4-FFF2-40B4-BE49-F238E27FC236}">
                  <a16:creationId xmlns:a16="http://schemas.microsoft.com/office/drawing/2014/main" id="{CB44C44E-423A-B4B8-0B58-A095CF8163A8}"/>
                </a:ext>
              </a:extLst>
            </p:cNvPr>
            <p:cNvSpPr/>
            <p:nvPr userDrawn="1"/>
          </p:nvSpPr>
          <p:spPr>
            <a:xfrm>
              <a:off x="0" y="695183"/>
              <a:ext cx="2504661" cy="2029968"/>
            </a:xfrm>
            <a:prstGeom prst="roundRect">
              <a:avLst>
                <a:gd name="adj" fmla="val 0"/>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20" name="Rounded Rectangle 16">
            <a:extLst>
              <a:ext uri="{FF2B5EF4-FFF2-40B4-BE49-F238E27FC236}">
                <a16:creationId xmlns:a16="http://schemas.microsoft.com/office/drawing/2014/main" id="{9D84D49A-F733-859D-8CD5-219F907A2327}"/>
              </a:ext>
            </a:extLst>
          </p:cNvPr>
          <p:cNvSpPr/>
          <p:nvPr userDrawn="1"/>
        </p:nvSpPr>
        <p:spPr>
          <a:xfrm>
            <a:off x="10386390" y="3638587"/>
            <a:ext cx="1805609" cy="2029968"/>
          </a:xfrm>
          <a:prstGeom prst="roundRect">
            <a:avLst>
              <a:gd name="adj" fmla="val 0"/>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1" name="Graphic 20" descr="Badge Tick1 with solid fill">
            <a:extLst>
              <a:ext uri="{FF2B5EF4-FFF2-40B4-BE49-F238E27FC236}">
                <a16:creationId xmlns:a16="http://schemas.microsoft.com/office/drawing/2014/main" id="{EFCD0E75-5AF3-DC52-1505-48E4FC891D8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24" name="Group 23">
            <a:extLst>
              <a:ext uri="{FF2B5EF4-FFF2-40B4-BE49-F238E27FC236}">
                <a16:creationId xmlns:a16="http://schemas.microsoft.com/office/drawing/2014/main" id="{8088C8C3-06E8-5710-00A3-0B6B5293F741}"/>
              </a:ext>
            </a:extLst>
          </p:cNvPr>
          <p:cNvGrpSpPr/>
          <p:nvPr userDrawn="1"/>
        </p:nvGrpSpPr>
        <p:grpSpPr>
          <a:xfrm>
            <a:off x="2463789" y="4184400"/>
            <a:ext cx="938341" cy="938341"/>
            <a:chOff x="2463789" y="4184400"/>
            <a:chExt cx="938341" cy="938341"/>
          </a:xfrm>
        </p:grpSpPr>
        <p:sp>
          <p:nvSpPr>
            <p:cNvPr id="25" name="Oval 24">
              <a:extLst>
                <a:ext uri="{FF2B5EF4-FFF2-40B4-BE49-F238E27FC236}">
                  <a16:creationId xmlns:a16="http://schemas.microsoft.com/office/drawing/2014/main" id="{57BB2770-DCB6-5D1F-C155-0FB8F51F3423}"/>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6" name="Graphic 25" descr="Play with solid fill">
              <a:extLst>
                <a:ext uri="{FF2B5EF4-FFF2-40B4-BE49-F238E27FC236}">
                  <a16:creationId xmlns:a16="http://schemas.microsoft.com/office/drawing/2014/main" id="{F1B93599-B77F-DF4C-A54D-608443A03331}"/>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7" name="TextBox 26">
            <a:extLst>
              <a:ext uri="{FF2B5EF4-FFF2-40B4-BE49-F238E27FC236}">
                <a16:creationId xmlns:a16="http://schemas.microsoft.com/office/drawing/2014/main" id="{1FE59CB7-7237-A44D-6E3E-BBF7CAC60181}"/>
              </a:ext>
            </a:extLst>
          </p:cNvPr>
          <p:cNvSpPr txBox="1"/>
          <p:nvPr userDrawn="1"/>
        </p:nvSpPr>
        <p:spPr>
          <a:xfrm>
            <a:off x="1635090" y="12747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28" name="TextBox 27">
            <a:extLst>
              <a:ext uri="{FF2B5EF4-FFF2-40B4-BE49-F238E27FC236}">
                <a16:creationId xmlns:a16="http://schemas.microsoft.com/office/drawing/2014/main" id="{6AA25D05-5ABF-0A41-960E-7C9E437BD50C}"/>
              </a:ext>
            </a:extLst>
          </p:cNvPr>
          <p:cNvSpPr txBox="1"/>
          <p:nvPr userDrawn="1"/>
        </p:nvSpPr>
        <p:spPr>
          <a:xfrm>
            <a:off x="37272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29" name="Rectangle: Rounded Corners 3">
            <a:extLst>
              <a:ext uri="{FF2B5EF4-FFF2-40B4-BE49-F238E27FC236}">
                <a16:creationId xmlns:a16="http://schemas.microsoft.com/office/drawing/2014/main" id="{DB0D7FBF-F2D7-3F2E-F48D-0199BCCF4450}"/>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289485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02597"/>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02598"/>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18418"/>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281101"/>
            <a:ext cx="688952" cy="688952"/>
          </a:xfrm>
          <a:prstGeom prst="rect">
            <a:avLst/>
          </a:prstGeom>
        </p:spPr>
      </p:pic>
      <p:sp>
        <p:nvSpPr>
          <p:cNvPr id="3" name="Rectangle: Rounded Corners 3">
            <a:extLst>
              <a:ext uri="{FF2B5EF4-FFF2-40B4-BE49-F238E27FC236}">
                <a16:creationId xmlns:a16="http://schemas.microsoft.com/office/drawing/2014/main" id="{66FA743D-9D81-A74C-9D54-CF61D65EC355}"/>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6" name="Rectangle 5">
            <a:extLst>
              <a:ext uri="{FF2B5EF4-FFF2-40B4-BE49-F238E27FC236}">
                <a16:creationId xmlns:a16="http://schemas.microsoft.com/office/drawing/2014/main" id="{B3F35FD7-D166-7A19-0157-65EDB85F7CD0}"/>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31064621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7_You do Suffix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8" name="Rounded Rectangle 10">
            <a:extLst>
              <a:ext uri="{FF2B5EF4-FFF2-40B4-BE49-F238E27FC236}">
                <a16:creationId xmlns:a16="http://schemas.microsoft.com/office/drawing/2014/main" id="{3CCE0D13-F1D8-09FA-42A3-3ACFD122CE8E}"/>
              </a:ext>
            </a:extLst>
          </p:cNvPr>
          <p:cNvSpPr/>
          <p:nvPr userDrawn="1"/>
        </p:nvSpPr>
        <p:spPr>
          <a:xfrm>
            <a:off x="283765" y="299356"/>
            <a:ext cx="2875814"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76AAA"/>
              </a:solidFill>
            </a:endParaRPr>
          </a:p>
        </p:txBody>
      </p:sp>
      <p:sp>
        <p:nvSpPr>
          <p:cNvPr id="9" name="Title 1">
            <a:extLst>
              <a:ext uri="{FF2B5EF4-FFF2-40B4-BE49-F238E27FC236}">
                <a16:creationId xmlns:a16="http://schemas.microsoft.com/office/drawing/2014/main" id="{815A40C0-890B-C58D-AD00-CD29528C8493}"/>
              </a:ext>
            </a:extLst>
          </p:cNvPr>
          <p:cNvSpPr txBox="1">
            <a:spLocks/>
          </p:cNvSpPr>
          <p:nvPr userDrawn="1"/>
        </p:nvSpPr>
        <p:spPr>
          <a:xfrm>
            <a:off x="406225" y="310015"/>
            <a:ext cx="2588831"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
        <p:nvSpPr>
          <p:cNvPr id="2" name="Rectangle: Rounded Corners 3">
            <a:extLst>
              <a:ext uri="{FF2B5EF4-FFF2-40B4-BE49-F238E27FC236}">
                <a16:creationId xmlns:a16="http://schemas.microsoft.com/office/drawing/2014/main" id="{F71AB6F1-266A-C034-D9BD-2B061CD96523}"/>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58D33493-A3C3-C0DB-CC1E-18E77CF6B7B7}"/>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663665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DFB88B6-FE95-884B-AEAB-63773253A451}"/>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13" name="Rounded Rectangle 8">
            <a:extLst>
              <a:ext uri="{FF2B5EF4-FFF2-40B4-BE49-F238E27FC236}">
                <a16:creationId xmlns:a16="http://schemas.microsoft.com/office/drawing/2014/main" id="{605937F3-0744-C4F5-E693-57C89188E775}"/>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32CC7749-7B3B-9B5B-250B-8060928550B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5" name="Rectangle: Rounded Corners 3">
            <a:extLst>
              <a:ext uri="{FF2B5EF4-FFF2-40B4-BE49-F238E27FC236}">
                <a16:creationId xmlns:a16="http://schemas.microsoft.com/office/drawing/2014/main" id="{3A56E766-3134-F5E0-3CBF-7BC05A834417}"/>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25FC7289-EB1D-F3A8-46E2-4AC19034C8C6}"/>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9977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FDE43A7A-C785-9A4D-B5C2-F0B90BD65D43}"/>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4BFF1B36-0B73-4346-9696-F8E4C89F846D}"/>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5" name="Rounded Rectangle 8">
            <a:extLst>
              <a:ext uri="{FF2B5EF4-FFF2-40B4-BE49-F238E27FC236}">
                <a16:creationId xmlns:a16="http://schemas.microsoft.com/office/drawing/2014/main" id="{10004B58-D0A6-7654-4AF8-5F086D061AAC}"/>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6F93530-9C7B-BD3E-C956-B3E99F0BB63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0" name="Rectangle: Rounded Corners 3">
            <a:extLst>
              <a:ext uri="{FF2B5EF4-FFF2-40B4-BE49-F238E27FC236}">
                <a16:creationId xmlns:a16="http://schemas.microsoft.com/office/drawing/2014/main" id="{16F92F26-068E-30E5-848D-CC3E876CF048}"/>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C314B1F7-C545-01F2-53C5-DF94265F1871}"/>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23798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8D874059-AC1A-B644-B47A-44C7AC632A09}"/>
              </a:ext>
            </a:extLst>
          </p:cNvPr>
          <p:cNvGrpSpPr/>
          <p:nvPr userDrawn="1"/>
        </p:nvGrpSpPr>
        <p:grpSpPr>
          <a:xfrm>
            <a:off x="11029911" y="291262"/>
            <a:ext cx="876718" cy="655143"/>
            <a:chOff x="11029911" y="291262"/>
            <a:chExt cx="876718" cy="655143"/>
          </a:xfrm>
        </p:grpSpPr>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grpSp>
      <p:grpSp>
        <p:nvGrpSpPr>
          <p:cNvPr id="19" name="Group 18">
            <a:extLst>
              <a:ext uri="{FF2B5EF4-FFF2-40B4-BE49-F238E27FC236}">
                <a16:creationId xmlns:a16="http://schemas.microsoft.com/office/drawing/2014/main" id="{536E2729-83B1-A342-AF7E-FE2D6222F29A}"/>
              </a:ext>
            </a:extLst>
          </p:cNvPr>
          <p:cNvGrpSpPr/>
          <p:nvPr userDrawn="1"/>
        </p:nvGrpSpPr>
        <p:grpSpPr>
          <a:xfrm>
            <a:off x="10048357" y="248271"/>
            <a:ext cx="876718" cy="688952"/>
            <a:chOff x="10048357" y="248271"/>
            <a:chExt cx="876718" cy="688952"/>
          </a:xfrm>
        </p:grpSpPr>
        <p:sp>
          <p:nvSpPr>
            <p:cNvPr id="23" name="Rounded Rectangle 22">
              <a:extLst>
                <a:ext uri="{FF2B5EF4-FFF2-40B4-BE49-F238E27FC236}">
                  <a16:creationId xmlns:a16="http://schemas.microsoft.com/office/drawing/2014/main" id="{3EE31828-2882-5C4D-8BB1-92FCBEF6AF00}"/>
                </a:ext>
              </a:extLst>
            </p:cNvPr>
            <p:cNvSpPr/>
            <p:nvPr userDrawn="1"/>
          </p:nvSpPr>
          <p:spPr>
            <a:xfrm>
              <a:off x="10048357"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Teacher outline">
              <a:extLst>
                <a:ext uri="{FF2B5EF4-FFF2-40B4-BE49-F238E27FC236}">
                  <a16:creationId xmlns:a16="http://schemas.microsoft.com/office/drawing/2014/main" id="{3DAFC0AE-C6AE-8445-B77B-7991ED80BB9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4" name="Rounded Rectangle 8">
            <a:extLst>
              <a:ext uri="{FF2B5EF4-FFF2-40B4-BE49-F238E27FC236}">
                <a16:creationId xmlns:a16="http://schemas.microsoft.com/office/drawing/2014/main" id="{FDFBAA8C-C81D-A40D-7129-12C86FC73D88}"/>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4F002A6-0353-30CB-A108-5690B517A39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9" name="Rectangle: Rounded Corners 3">
            <a:extLst>
              <a:ext uri="{FF2B5EF4-FFF2-40B4-BE49-F238E27FC236}">
                <a16:creationId xmlns:a16="http://schemas.microsoft.com/office/drawing/2014/main" id="{2EB78353-0F96-6A2F-08CB-C3C92736A8FC}"/>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16AA7615-1554-15F8-18F2-EBBB1788A33A}"/>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450274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 do + view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F6858D44-258E-EF4F-817C-BAD62E4ECB37}"/>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C2AA4B2A-AC0D-FB4B-9031-5A954AEB5F82}"/>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Pencil outline">
              <a:extLst>
                <a:ext uri="{FF2B5EF4-FFF2-40B4-BE49-F238E27FC236}">
                  <a16:creationId xmlns:a16="http://schemas.microsoft.com/office/drawing/2014/main" id="{E87D9DA4-CBF2-4042-941C-6298671D1A0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3" name="Group 2">
            <a:extLst>
              <a:ext uri="{FF2B5EF4-FFF2-40B4-BE49-F238E27FC236}">
                <a16:creationId xmlns:a16="http://schemas.microsoft.com/office/drawing/2014/main" id="{85E52806-B2E3-2340-A632-3C09619CB141}"/>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3B212C11-8B36-A342-B007-377815F6B876}"/>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38138F31-1A58-8E4E-B4D8-A91B06CB1B1E}"/>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grpSp>
      <p:grpSp>
        <p:nvGrpSpPr>
          <p:cNvPr id="2" name="Group 1">
            <a:extLst>
              <a:ext uri="{FF2B5EF4-FFF2-40B4-BE49-F238E27FC236}">
                <a16:creationId xmlns:a16="http://schemas.microsoft.com/office/drawing/2014/main" id="{76F9F639-9648-8245-990D-F1827194E14F}"/>
              </a:ext>
            </a:extLst>
          </p:cNvPr>
          <p:cNvGrpSpPr/>
          <p:nvPr userDrawn="1"/>
        </p:nvGrpSpPr>
        <p:grpSpPr>
          <a:xfrm>
            <a:off x="9066803" y="248271"/>
            <a:ext cx="876718" cy="688952"/>
            <a:chOff x="9066803" y="248271"/>
            <a:chExt cx="876718" cy="688952"/>
          </a:xfrm>
        </p:grpSpPr>
        <p:sp>
          <p:nvSpPr>
            <p:cNvPr id="32" name="Rounded Rectangle 31">
              <a:extLst>
                <a:ext uri="{FF2B5EF4-FFF2-40B4-BE49-F238E27FC236}">
                  <a16:creationId xmlns:a16="http://schemas.microsoft.com/office/drawing/2014/main" id="{484A7BA6-6F56-BF47-8CE4-7CFD033A3E0F}"/>
                </a:ext>
              </a:extLst>
            </p:cNvPr>
            <p:cNvSpPr/>
            <p:nvPr userDrawn="1"/>
          </p:nvSpPr>
          <p:spPr>
            <a:xfrm>
              <a:off x="9066803"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Teacher outline">
              <a:extLst>
                <a:ext uri="{FF2B5EF4-FFF2-40B4-BE49-F238E27FC236}">
                  <a16:creationId xmlns:a16="http://schemas.microsoft.com/office/drawing/2014/main" id="{32751847-2C42-2B45-8DB2-14421FB8C1D8}"/>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grpSp>
      <p:sp>
        <p:nvSpPr>
          <p:cNvPr id="7" name="Rounded Rectangle 8">
            <a:extLst>
              <a:ext uri="{FF2B5EF4-FFF2-40B4-BE49-F238E27FC236}">
                <a16:creationId xmlns:a16="http://schemas.microsoft.com/office/drawing/2014/main" id="{2F2E725C-2D2B-F627-5D7A-0C7D51CD6A0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9D5E6D1B-BF47-A765-5FC2-4D7F21CBB387}"/>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1" name="Rectangle: Rounded Corners 3">
            <a:extLst>
              <a:ext uri="{FF2B5EF4-FFF2-40B4-BE49-F238E27FC236}">
                <a16:creationId xmlns:a16="http://schemas.microsoft.com/office/drawing/2014/main" id="{FCC7C7DB-24C0-060E-7CEC-26F91C82F58B}"/>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7B405DC0-8505-E744-4539-5AC884CF5169}"/>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180364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e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647AC7A-B18F-D84E-9557-E638825AC34F}"/>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7BEA0AEF-9E96-D24D-99EE-EDD99EA5DAC0}"/>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AC3DD60F-62FF-B947-B3FD-E811D0D768A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4" name="Rounded Rectangle 8">
            <a:extLst>
              <a:ext uri="{FF2B5EF4-FFF2-40B4-BE49-F238E27FC236}">
                <a16:creationId xmlns:a16="http://schemas.microsoft.com/office/drawing/2014/main" id="{4D543769-E3A1-0023-E494-E42F465B982D}"/>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D8D0509D-FFBF-548D-4063-EB82755AFF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Rectangle: Rounded Corners 3">
            <a:extLst>
              <a:ext uri="{FF2B5EF4-FFF2-40B4-BE49-F238E27FC236}">
                <a16:creationId xmlns:a16="http://schemas.microsoft.com/office/drawing/2014/main" id="{BCA0B8B0-3A70-BADC-8F6A-7134B0E2526C}"/>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1A497E58-44F2-F37C-AA7B-E9951AF79486}"/>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67862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6349637D-2728-E54D-86AF-DE201417F897}"/>
              </a:ext>
            </a:extLst>
          </p:cNvPr>
          <p:cNvGrpSpPr/>
          <p:nvPr userDrawn="1"/>
        </p:nvGrpSpPr>
        <p:grpSpPr>
          <a:xfrm>
            <a:off x="10048357" y="291262"/>
            <a:ext cx="876718" cy="645960"/>
            <a:chOff x="10048357" y="291262"/>
            <a:chExt cx="876718" cy="645960"/>
          </a:xfrm>
        </p:grpSpPr>
        <p:sp>
          <p:nvSpPr>
            <p:cNvPr id="17" name="Rounded Rectangle 16">
              <a:extLst>
                <a:ext uri="{FF2B5EF4-FFF2-40B4-BE49-F238E27FC236}">
                  <a16:creationId xmlns:a16="http://schemas.microsoft.com/office/drawing/2014/main" id="{0BD3D0EF-3A5F-C74D-A4AE-57141160AE8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Classroom outline">
              <a:extLst>
                <a:ext uri="{FF2B5EF4-FFF2-40B4-BE49-F238E27FC236}">
                  <a16:creationId xmlns:a16="http://schemas.microsoft.com/office/drawing/2014/main" id="{6353CBE6-94B2-E34E-9F69-3EBAD9C3EC4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2" name="Group 1">
            <a:extLst>
              <a:ext uri="{FF2B5EF4-FFF2-40B4-BE49-F238E27FC236}">
                <a16:creationId xmlns:a16="http://schemas.microsoft.com/office/drawing/2014/main" id="{B967D93F-54C2-674C-9510-9518BC33682C}"/>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8D5D58A0-553A-6F42-9085-C32566CB4DA4}"/>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Pencil outline">
              <a:extLst>
                <a:ext uri="{FF2B5EF4-FFF2-40B4-BE49-F238E27FC236}">
                  <a16:creationId xmlns:a16="http://schemas.microsoft.com/office/drawing/2014/main" id="{1DA28767-8D33-4547-A0BE-EC70106C045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5" name="Rounded Rectangle 8">
            <a:extLst>
              <a:ext uri="{FF2B5EF4-FFF2-40B4-BE49-F238E27FC236}">
                <a16:creationId xmlns:a16="http://schemas.microsoft.com/office/drawing/2014/main" id="{600EFB9D-E877-DECD-FFDB-10B3D3DB967C}"/>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B1284D8A-7BEB-A15E-2D17-A41D1EFE314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10" name="Rectangle: Rounded Corners 3">
            <a:extLst>
              <a:ext uri="{FF2B5EF4-FFF2-40B4-BE49-F238E27FC236}">
                <a16:creationId xmlns:a16="http://schemas.microsoft.com/office/drawing/2014/main" id="{3887A563-0BCF-D0A7-1B75-D2FD660BCC3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044D316F-2B68-F21C-2ECD-B08BC479ACE2}"/>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66252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1029911" y="291262"/>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10" name="Rectangle: Rounded Corners 3">
            <a:extLst>
              <a:ext uri="{FF2B5EF4-FFF2-40B4-BE49-F238E27FC236}">
                <a16:creationId xmlns:a16="http://schemas.microsoft.com/office/drawing/2014/main" id="{2149DF57-F551-6D12-01E8-E81B6F648EAB}"/>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5F8A2B51-950C-404E-ED71-098986761B9C}"/>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593648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ags" Target="../tags/tag2.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29/09/2025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custDataLst>
      <p:tags r:id="rId26"/>
    </p:custDataLst>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72" r:id="rId1"/>
    <p:sldLayoutId id="2147483717" r:id="rId2"/>
    <p:sldLayoutId id="2147483691" r:id="rId3"/>
    <p:sldLayoutId id="2147483700" r:id="rId4"/>
    <p:sldLayoutId id="2147483701" r:id="rId5"/>
    <p:sldLayoutId id="2147483704" r:id="rId6"/>
    <p:sldLayoutId id="2147483697" r:id="rId7"/>
    <p:sldLayoutId id="2147483699" r:id="rId8"/>
    <p:sldLayoutId id="2147483702" r:id="rId9"/>
    <p:sldLayoutId id="2147483703" r:id="rId10"/>
    <p:sldLayoutId id="2147483706" r:id="rId11"/>
    <p:sldLayoutId id="2147483698" r:id="rId12"/>
    <p:sldLayoutId id="2147483705" r:id="rId13"/>
    <p:sldLayoutId id="2147483695" r:id="rId14"/>
    <p:sldLayoutId id="2147483692" r:id="rId15"/>
    <p:sldLayoutId id="2147483693" r:id="rId16"/>
    <p:sldLayoutId id="2147483694" r:id="rId17"/>
    <p:sldLayoutId id="2147483716" r:id="rId18"/>
    <p:sldLayoutId id="2147483715" r:id="rId19"/>
    <p:sldLayoutId id="2147483710" r:id="rId20"/>
    <p:sldLayoutId id="2147483711" r:id="rId21"/>
    <p:sldLayoutId id="2147483712" r:id="rId22"/>
    <p:sldLayoutId id="2147483719" r:id="rId23"/>
    <p:sldLayoutId id="2147483722" r:id="rId2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1.xml"/><Relationship Id="rId1" Type="http://schemas.openxmlformats.org/officeDocument/2006/relationships/slideLayout" Target="../slideLayouts/slideLayout20.xml"/><Relationship Id="rId5" Type="http://schemas.openxmlformats.org/officeDocument/2006/relationships/image" Target="../media/image41.png"/><Relationship Id="rId4" Type="http://schemas.openxmlformats.org/officeDocument/2006/relationships/image" Target="../media/image40.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20.xml"/><Relationship Id="rId4" Type="http://schemas.openxmlformats.org/officeDocument/2006/relationships/image" Target="../media/image35.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1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8.xml"/><Relationship Id="rId1" Type="http://schemas.openxmlformats.org/officeDocument/2006/relationships/tags" Target="../tags/tag1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xml"/><Relationship Id="rId1" Type="http://schemas.openxmlformats.org/officeDocument/2006/relationships/tags" Target="../tags/tag15.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3.xml"/><Relationship Id="rId1" Type="http://schemas.openxmlformats.org/officeDocument/2006/relationships/tags" Target="../tags/tag7.xml"/><Relationship Id="rId5" Type="http://schemas.openxmlformats.org/officeDocument/2006/relationships/image" Target="../media/image29.svg"/><Relationship Id="rId4" Type="http://schemas.openxmlformats.org/officeDocument/2006/relationships/image" Target="../media/image28.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5.xml"/><Relationship Id="rId1" Type="http://schemas.openxmlformats.org/officeDocument/2006/relationships/tags" Target="../tags/tag1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5.xml"/><Relationship Id="rId1" Type="http://schemas.openxmlformats.org/officeDocument/2006/relationships/tags" Target="../tags/tag1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18.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9.xml"/><Relationship Id="rId1" Type="http://schemas.openxmlformats.org/officeDocument/2006/relationships/tags" Target="../tags/tag19.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9.xml"/><Relationship Id="rId1" Type="http://schemas.openxmlformats.org/officeDocument/2006/relationships/tags" Target="../tags/tag20.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9.xml"/><Relationship Id="rId1" Type="http://schemas.openxmlformats.org/officeDocument/2006/relationships/tags" Target="../tags/tag2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9.xml"/><Relationship Id="rId1" Type="http://schemas.openxmlformats.org/officeDocument/2006/relationships/tags" Target="../tags/tag2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tags" Target="../tags/tag23.xml"/><Relationship Id="rId4" Type="http://schemas.openxmlformats.org/officeDocument/2006/relationships/image" Target="../media/image42.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tags" Target="../tags/tag24.xml"/><Relationship Id="rId5" Type="http://schemas.openxmlformats.org/officeDocument/2006/relationships/image" Target="../media/image43.png"/><Relationship Id="rId4" Type="http://schemas.openxmlformats.org/officeDocument/2006/relationships/image" Target="../media/image42.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tags" Target="../tags/tag25.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3.xml"/><Relationship Id="rId1" Type="http://schemas.openxmlformats.org/officeDocument/2006/relationships/tags" Target="../tags/tag8.xml"/><Relationship Id="rId5" Type="http://schemas.openxmlformats.org/officeDocument/2006/relationships/image" Target="../media/image31.svg"/><Relationship Id="rId4" Type="http://schemas.openxmlformats.org/officeDocument/2006/relationships/image" Target="../media/image30.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1.xml"/><Relationship Id="rId1" Type="http://schemas.openxmlformats.org/officeDocument/2006/relationships/tags" Target="../tags/tag26.xml"/><Relationship Id="rId4" Type="http://schemas.openxmlformats.org/officeDocument/2006/relationships/image" Target="../media/image45.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1.xml"/><Relationship Id="rId1" Type="http://schemas.openxmlformats.org/officeDocument/2006/relationships/tags" Target="../tags/tag27.xml"/><Relationship Id="rId5" Type="http://schemas.openxmlformats.org/officeDocument/2006/relationships/image" Target="../media/image46.png"/><Relationship Id="rId4" Type="http://schemas.openxmlformats.org/officeDocument/2006/relationships/image" Target="../media/image45.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1.xml"/><Relationship Id="rId1" Type="http://schemas.openxmlformats.org/officeDocument/2006/relationships/tags" Target="../tags/tag28.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6.xml"/><Relationship Id="rId1" Type="http://schemas.openxmlformats.org/officeDocument/2006/relationships/tags" Target="../tags/tag29.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0.xml"/><Relationship Id="rId1" Type="http://schemas.openxmlformats.org/officeDocument/2006/relationships/tags" Target="../tags/tag30.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5.xml"/><Relationship Id="rId1" Type="http://schemas.openxmlformats.org/officeDocument/2006/relationships/tags" Target="../tags/tag31.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9.xml"/><Relationship Id="rId1" Type="http://schemas.openxmlformats.org/officeDocument/2006/relationships/tags" Target="../tags/tag3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tags" Target="../tags/tag33.xml"/><Relationship Id="rId5" Type="http://schemas.openxmlformats.org/officeDocument/2006/relationships/image" Target="../media/image35.svg"/><Relationship Id="rId4" Type="http://schemas.openxmlformats.org/officeDocument/2006/relationships/image" Target="../media/image34.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1.xml"/><Relationship Id="rId1" Type="http://schemas.openxmlformats.org/officeDocument/2006/relationships/tags" Target="../tags/tag34.xml"/><Relationship Id="rId5" Type="http://schemas.openxmlformats.org/officeDocument/2006/relationships/image" Target="../media/image35.svg"/><Relationship Id="rId4" Type="http://schemas.openxmlformats.org/officeDocument/2006/relationships/image" Target="../media/image34.png"/></Relationships>
</file>

<file path=ppt/slides/_rels/slide39.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notesSlide" Target="../notesSlides/notesSlide39.xml"/><Relationship Id="rId7" Type="http://schemas.openxmlformats.org/officeDocument/2006/relationships/image" Target="../media/image7.svg"/><Relationship Id="rId12" Type="http://schemas.openxmlformats.org/officeDocument/2006/relationships/image" Target="../media/image52.png"/><Relationship Id="rId2" Type="http://schemas.openxmlformats.org/officeDocument/2006/relationships/slideLayout" Target="../slideLayouts/slideLayout14.xml"/><Relationship Id="rId1" Type="http://schemas.openxmlformats.org/officeDocument/2006/relationships/tags" Target="../tags/tag35.xml"/><Relationship Id="rId6" Type="http://schemas.openxmlformats.org/officeDocument/2006/relationships/image" Target="../media/image6.png"/><Relationship Id="rId11" Type="http://schemas.openxmlformats.org/officeDocument/2006/relationships/image" Target="../media/image51.png"/><Relationship Id="rId5" Type="http://schemas.openxmlformats.org/officeDocument/2006/relationships/image" Target="../media/image5.svg"/><Relationship Id="rId10" Type="http://schemas.openxmlformats.org/officeDocument/2006/relationships/image" Target="../media/image50.png"/><Relationship Id="rId4" Type="http://schemas.openxmlformats.org/officeDocument/2006/relationships/image" Target="../media/image4.png"/><Relationship Id="rId9" Type="http://schemas.openxmlformats.org/officeDocument/2006/relationships/image" Target="../media/image49.sv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3.xml"/><Relationship Id="rId1" Type="http://schemas.openxmlformats.org/officeDocument/2006/relationships/tags" Target="../tags/tag9.xml"/><Relationship Id="rId5" Type="http://schemas.openxmlformats.org/officeDocument/2006/relationships/image" Target="../media/image33.svg"/><Relationship Id="rId4" Type="http://schemas.openxmlformats.org/officeDocument/2006/relationships/image" Target="../media/image32.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3.xml"/><Relationship Id="rId1" Type="http://schemas.openxmlformats.org/officeDocument/2006/relationships/tags" Target="../tags/tag36.xml"/><Relationship Id="rId4" Type="http://schemas.openxmlformats.org/officeDocument/2006/relationships/image" Target="../media/image53.png"/></Relationships>
</file>

<file path=ppt/slides/_rels/slide4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1.xml"/><Relationship Id="rId1" Type="http://schemas.openxmlformats.org/officeDocument/2006/relationships/slideLayout" Target="../slideLayouts/slideLayout12.xml"/><Relationship Id="rId6" Type="http://schemas.openxmlformats.org/officeDocument/2006/relationships/image" Target="../media/image57.svg"/><Relationship Id="rId5" Type="http://schemas.openxmlformats.org/officeDocument/2006/relationships/image" Target="../media/image56.png"/><Relationship Id="rId4" Type="http://schemas.openxmlformats.org/officeDocument/2006/relationships/image" Target="../media/image55.sv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3.xml"/><Relationship Id="rId1" Type="http://schemas.openxmlformats.org/officeDocument/2006/relationships/tags" Target="../tags/tag10.xml"/></Relationships>
</file>

<file path=ppt/slides/_rels/slide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xml"/><Relationship Id="rId1" Type="http://schemas.openxmlformats.org/officeDocument/2006/relationships/slideLayout" Target="../slideLayouts/slideLayout20.xml"/><Relationship Id="rId4" Type="http://schemas.openxmlformats.org/officeDocument/2006/relationships/image" Target="../media/image35.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20.xml"/><Relationship Id="rId5" Type="http://schemas.openxmlformats.org/officeDocument/2006/relationships/image" Target="../media/image38.png"/><Relationship Id="rId4" Type="http://schemas.openxmlformats.org/officeDocument/2006/relationships/image" Target="../media/image37.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4.xml"/><Relationship Id="rId1" Type="http://schemas.openxmlformats.org/officeDocument/2006/relationships/tags" Target="../tags/tag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idx="4294967295"/>
          </p:nvPr>
        </p:nvSpPr>
        <p:spPr>
          <a:xfrm>
            <a:off x="0" y="-743982"/>
            <a:ext cx="7997588" cy="545929"/>
          </a:xfrm>
        </p:spPr>
        <p:txBody>
          <a:bodyPr/>
          <a:lstStyle/>
          <a:p>
            <a:pPr algn="l"/>
            <a:r>
              <a:rPr lang="en-US" sz="800" b="1" dirty="0">
                <a:solidFill>
                  <a:schemeClr val="bg2"/>
                </a:solidFill>
              </a:rPr>
              <a:t>Slide 1 Explicit teaching Phase 15, lesson 4. </a:t>
            </a:r>
            <a:r>
              <a:rPr lang="en-US" sz="800" b="1" dirty="0" err="1">
                <a:solidFill>
                  <a:schemeClr val="bg2"/>
                </a:solidFill>
              </a:rPr>
              <a:t>ar</a:t>
            </a:r>
            <a:r>
              <a:rPr lang="en-US" sz="800" b="1" dirty="0">
                <a:solidFill>
                  <a:schemeClr val="bg2"/>
                </a:solidFill>
              </a:rPr>
              <a:t> says /</a:t>
            </a:r>
            <a:r>
              <a:rPr lang="en-US" sz="800" b="1" dirty="0" err="1">
                <a:solidFill>
                  <a:schemeClr val="bg2"/>
                </a:solidFill>
              </a:rPr>
              <a:t>ar</a:t>
            </a:r>
            <a:r>
              <a:rPr lang="en-US" sz="800" b="1" dirty="0">
                <a:solidFill>
                  <a:schemeClr val="bg2"/>
                </a:solidFill>
              </a:rPr>
              <a:t>/</a:t>
            </a:r>
            <a:endParaRPr lang="en-US" sz="800" dirty="0">
              <a:solidFill>
                <a:schemeClr val="bg2"/>
              </a:solidFill>
            </a:endParaRPr>
          </a:p>
        </p:txBody>
      </p:sp>
      <p:sp>
        <p:nvSpPr>
          <p:cNvPr id="2" name="TextBox 1">
            <a:extLst>
              <a:ext uri="{FF2B5EF4-FFF2-40B4-BE49-F238E27FC236}">
                <a16:creationId xmlns:a16="http://schemas.microsoft.com/office/drawing/2014/main" id="{6E369832-72FC-9C63-738F-C3CC00B1130D}"/>
              </a:ext>
            </a:extLst>
          </p:cNvPr>
          <p:cNvSpPr txBox="1"/>
          <p:nvPr/>
        </p:nvSpPr>
        <p:spPr>
          <a:xfrm>
            <a:off x="275572" y="2843088"/>
            <a:ext cx="5820428" cy="1815882"/>
          </a:xfrm>
          <a:prstGeom prst="rect">
            <a:avLst/>
          </a:prstGeom>
          <a:noFill/>
        </p:spPr>
        <p:txBody>
          <a:bodyPr wrap="square">
            <a:spAutoFit/>
          </a:bodyPr>
          <a:lstStyle/>
          <a:p>
            <a:pPr algn="ctr"/>
            <a:r>
              <a:rPr lang="en-GB" sz="2800" dirty="0"/>
              <a:t>oi oy   </a:t>
            </a:r>
            <a:r>
              <a:rPr lang="en-GB" sz="2800" dirty="0" err="1"/>
              <a:t>ou</a:t>
            </a:r>
            <a:r>
              <a:rPr lang="en-GB" sz="2800" dirty="0"/>
              <a:t> ow   or</a:t>
            </a:r>
          </a:p>
          <a:p>
            <a:pPr algn="ctr"/>
            <a:r>
              <a:rPr lang="en-GB" sz="2800" dirty="0"/>
              <a:t>Silent final e </a:t>
            </a:r>
          </a:p>
          <a:p>
            <a:pPr algn="ctr"/>
            <a:r>
              <a:rPr lang="en-US" sz="2800" dirty="0"/>
              <a:t>1-1-1 base words + vowel suffixes</a:t>
            </a:r>
          </a:p>
          <a:p>
            <a:pPr algn="ctr"/>
            <a:r>
              <a:rPr lang="en-GB" sz="2800" dirty="0"/>
              <a:t>father   laugh</a:t>
            </a:r>
          </a:p>
        </p:txBody>
      </p:sp>
      <p:sp>
        <p:nvSpPr>
          <p:cNvPr id="7" name="TextBox 6">
            <a:extLst>
              <a:ext uri="{FF2B5EF4-FFF2-40B4-BE49-F238E27FC236}">
                <a16:creationId xmlns:a16="http://schemas.microsoft.com/office/drawing/2014/main" id="{9890F197-D46C-9CA8-EE12-3BF470C0CDC9}"/>
              </a:ext>
            </a:extLst>
          </p:cNvPr>
          <p:cNvSpPr txBox="1"/>
          <p:nvPr/>
        </p:nvSpPr>
        <p:spPr>
          <a:xfrm>
            <a:off x="5951354" y="3429000"/>
            <a:ext cx="6096000" cy="1323439"/>
          </a:xfrm>
          <a:prstGeom prst="rect">
            <a:avLst/>
          </a:prstGeom>
          <a:noFill/>
        </p:spPr>
        <p:txBody>
          <a:bodyPr wrap="square">
            <a:spAutoFit/>
          </a:bodyPr>
          <a:lstStyle/>
          <a:p>
            <a:pPr marL="0" indent="0" algn="ctr">
              <a:buNone/>
            </a:pPr>
            <a:r>
              <a:rPr lang="en-AU" sz="4000" b="1" dirty="0" err="1"/>
              <a:t>ar</a:t>
            </a:r>
            <a:r>
              <a:rPr lang="en-AU" sz="4000" b="1" dirty="0"/>
              <a:t> says /</a:t>
            </a:r>
            <a:r>
              <a:rPr lang="en-AU" sz="4000" b="1" dirty="0" err="1">
                <a:latin typeface="Calibri" panose="020F0502020204030204" pitchFamily="34" charset="0"/>
                <a:ea typeface="Calibri" panose="020F0502020204030204" pitchFamily="34" charset="0"/>
                <a:cs typeface="Calibri" panose="020F0502020204030204" pitchFamily="34" charset="0"/>
              </a:rPr>
              <a:t>ar</a:t>
            </a:r>
            <a:r>
              <a:rPr lang="en-AU" sz="4000" b="1" dirty="0"/>
              <a:t>/   </a:t>
            </a:r>
          </a:p>
          <a:p>
            <a:pPr marL="0" indent="0" algn="ctr">
              <a:buNone/>
            </a:pPr>
            <a:r>
              <a:rPr lang="en-AU" sz="4000" b="1" dirty="0"/>
              <a:t>says</a:t>
            </a:r>
            <a:endParaRPr lang="en-AU" sz="4000" b="1" dirty="0">
              <a:solidFill>
                <a:srgbClr val="0E1E42"/>
              </a:solidFill>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idx="4294967295"/>
          </p:nvPr>
        </p:nvSpPr>
        <p:spPr>
          <a:xfrm>
            <a:off x="0" y="-1325563"/>
            <a:ext cx="10515600" cy="1325563"/>
          </a:xfrm>
        </p:spPr>
        <p:txBody>
          <a:bodyPr/>
          <a:lstStyle/>
          <a:p>
            <a:r>
              <a:rPr lang="en-AU" sz="800" dirty="0">
                <a:solidFill>
                  <a:schemeClr val="bg2"/>
                </a:solidFill>
                <a:latin typeface="+mn-lt"/>
              </a:rPr>
              <a:t>Slide 10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4" name="Content Placeholder 2">
            <a:extLst>
              <a:ext uri="{FF2B5EF4-FFF2-40B4-BE49-F238E27FC236}">
                <a16:creationId xmlns:a16="http://schemas.microsoft.com/office/drawing/2014/main" id="{74205636-3207-8AE8-C4F9-9D0EAF813B49}"/>
              </a:ext>
            </a:extLst>
          </p:cNvPr>
          <p:cNvSpPr txBox="1">
            <a:spLocks/>
          </p:cNvSpPr>
          <p:nvPr/>
        </p:nvSpPr>
        <p:spPr>
          <a:xfrm>
            <a:off x="288209" y="2881403"/>
            <a:ext cx="1190625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000" dirty="0">
                <a:solidFill>
                  <a:srgbClr val="4557AD"/>
                </a:solidFill>
                <a:latin typeface="Tenorite" pitchFamily="2" charset="0"/>
                <a:ea typeface="Verdana" panose="020B0604030504040204" pitchFamily="34" charset="0"/>
                <a:cs typeface="Verdana" panose="020B0604030504040204" pitchFamily="34" charset="0"/>
              </a:rPr>
              <a:t>nodd</a:t>
            </a:r>
            <a:r>
              <a:rPr lang="en-US" sz="7600" dirty="0">
                <a:solidFill>
                  <a:srgbClr val="4557AD"/>
                </a:solidFill>
                <a:latin typeface="Tenorite" pitchFamily="2" charset="0"/>
                <a:ea typeface="Verdana" panose="020B0604030504040204" pitchFamily="34" charset="0"/>
                <a:cs typeface="Verdana" panose="020B0604030504040204" pitchFamily="34" charset="0"/>
              </a:rPr>
              <a:t>ed   dropping   puffy        </a:t>
            </a:r>
            <a:endParaRPr lang="en-AU" sz="76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7036246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41552"/>
            <a:ext cx="10515600" cy="1325563"/>
          </a:xfrm>
        </p:spPr>
        <p:txBody>
          <a:bodyPr/>
          <a:lstStyle/>
          <a:p>
            <a:r>
              <a:rPr lang="en-AU" sz="800" dirty="0">
                <a:solidFill>
                  <a:schemeClr val="bg2"/>
                </a:solidFill>
                <a:latin typeface="+mn-lt"/>
              </a:rPr>
              <a:t>Slide 11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pic>
        <p:nvPicPr>
          <p:cNvPr id="10" name="Picture 9" descr="hilly">
            <a:extLst>
              <a:ext uri="{FF2B5EF4-FFF2-40B4-BE49-F238E27FC236}">
                <a16:creationId xmlns:a16="http://schemas.microsoft.com/office/drawing/2014/main" id="{B6B21721-9B58-C37B-EB17-26ABDA8EA7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7682" y="1852631"/>
            <a:ext cx="3152738" cy="3152738"/>
          </a:xfrm>
          <a:prstGeom prst="rect">
            <a:avLst/>
          </a:prstGeom>
        </p:spPr>
      </p:pic>
      <p:pic>
        <p:nvPicPr>
          <p:cNvPr id="7" name="Picture 6" descr="skipping">
            <a:extLst>
              <a:ext uri="{FF2B5EF4-FFF2-40B4-BE49-F238E27FC236}">
                <a16:creationId xmlns:a16="http://schemas.microsoft.com/office/drawing/2014/main" id="{1574D421-D3D3-3BD3-5639-CD621B5E565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227230" y="1560230"/>
            <a:ext cx="3737540" cy="3737540"/>
          </a:xfrm>
          <a:prstGeom prst="rect">
            <a:avLst/>
          </a:prstGeom>
        </p:spPr>
      </p:pic>
      <p:pic>
        <p:nvPicPr>
          <p:cNvPr id="8" name="Picture 7" descr="chatted">
            <a:extLst>
              <a:ext uri="{FF2B5EF4-FFF2-40B4-BE49-F238E27FC236}">
                <a16:creationId xmlns:a16="http://schemas.microsoft.com/office/drawing/2014/main" id="{74594AA5-83F4-C8BD-C9A6-8235F3CA0F2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99270" y="2091476"/>
            <a:ext cx="2675048" cy="2675048"/>
          </a:xfrm>
          <a:prstGeom prst="rect">
            <a:avLst/>
          </a:prstGeom>
        </p:spPr>
      </p:pic>
    </p:spTree>
    <p:extLst>
      <p:ext uri="{BB962C8B-B14F-4D97-AF65-F5344CB8AC3E}">
        <p14:creationId xmlns:p14="http://schemas.microsoft.com/office/powerpoint/2010/main" val="37814796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idx="4294967295"/>
          </p:nvPr>
        </p:nvSpPr>
        <p:spPr>
          <a:xfrm>
            <a:off x="0" y="-1325563"/>
            <a:ext cx="10515600" cy="1325563"/>
          </a:xfrm>
        </p:spPr>
        <p:txBody>
          <a:bodyPr/>
          <a:lstStyle/>
          <a:p>
            <a:r>
              <a:rPr lang="en-AU" sz="800" dirty="0">
                <a:solidFill>
                  <a:schemeClr val="bg2"/>
                </a:solidFill>
                <a:latin typeface="+mn-lt"/>
              </a:rPr>
              <a:t>Slide 12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85296" y="2661649"/>
            <a:ext cx="11601450" cy="177176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800">
                <a:solidFill>
                  <a:srgbClr val="4557AD"/>
                </a:solidFill>
                <a:latin typeface="Tenorite" pitchFamily="2" charset="0"/>
                <a:ea typeface="Verdana" panose="020B0604030504040204" pitchFamily="34" charset="0"/>
                <a:cs typeface="Verdana" panose="020B0604030504040204" pitchFamily="34" charset="0"/>
              </a:rPr>
              <a:t>father   laugh   </a:t>
            </a:r>
          </a:p>
          <a:p>
            <a:pPr algn="l"/>
            <a:endParaRPr lang="en-US">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686847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5BD0B-E140-5477-BE01-F8F9AA3D41B3}"/>
              </a:ext>
            </a:extLst>
          </p:cNvPr>
          <p:cNvSpPr>
            <a:spLocks noGrp="1"/>
          </p:cNvSpPr>
          <p:nvPr>
            <p:ph type="title" idx="4294967295"/>
          </p:nvPr>
        </p:nvSpPr>
        <p:spPr>
          <a:xfrm>
            <a:off x="0" y="-1325563"/>
            <a:ext cx="10515600" cy="1325563"/>
          </a:xfrm>
        </p:spPr>
        <p:txBody>
          <a:bodyPr/>
          <a:lstStyle/>
          <a:p>
            <a:r>
              <a:rPr lang="en-AU" sz="800" dirty="0">
                <a:solidFill>
                  <a:schemeClr val="bg2"/>
                </a:solidFill>
                <a:latin typeface="+mn-lt"/>
              </a:rPr>
              <a:t>Slide 13 </a:t>
            </a:r>
            <a:r>
              <a:rPr lang="en-AU" sz="800" kern="1200" dirty="0">
                <a:solidFill>
                  <a:schemeClr val="bg2"/>
                </a:solidFill>
                <a:effectLst/>
                <a:latin typeface="+mn-lt"/>
                <a:ea typeface="+mj-ea"/>
                <a:cs typeface="+mj-cs"/>
              </a:rPr>
              <a:t>Review 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314491" y="1766261"/>
            <a:ext cx="11543060" cy="410881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5800" dirty="0">
                <a:solidFill>
                  <a:srgbClr val="4557AD"/>
                </a:solidFill>
                <a:latin typeface="Tenorite" pitchFamily="2" charset="0"/>
                <a:ea typeface="Verdana" panose="020B0604030504040204" pitchFamily="34" charset="0"/>
                <a:cs typeface="Verdana" panose="020B0604030504040204" pitchFamily="34" charset="0"/>
              </a:rPr>
              <a:t>My father got a short, spiky trim and put on his blue, spotty top </a:t>
            </a:r>
            <a:br>
              <a:rPr lang="en-US" sz="5800" dirty="0">
                <a:solidFill>
                  <a:srgbClr val="4557AD"/>
                </a:solidFill>
                <a:latin typeface="Tenorite" pitchFamily="2" charset="0"/>
                <a:ea typeface="Verdana" panose="020B0604030504040204" pitchFamily="34" charset="0"/>
                <a:cs typeface="Verdana" panose="020B0604030504040204" pitchFamily="34" charset="0"/>
              </a:rPr>
            </a:br>
            <a:r>
              <a:rPr lang="en-US" sz="5800" dirty="0">
                <a:solidFill>
                  <a:srgbClr val="4557AD"/>
                </a:solidFill>
                <a:latin typeface="Tenorite" pitchFamily="2" charset="0"/>
                <a:ea typeface="Verdana" panose="020B0604030504040204" pitchFamily="34" charset="0"/>
                <a:cs typeface="Verdana" panose="020B0604030504040204" pitchFamily="34" charset="0"/>
              </a:rPr>
              <a:t>with the green sleeves. Then he came to the house down the </a:t>
            </a:r>
            <a:br>
              <a:rPr lang="en-US" sz="5800" dirty="0">
                <a:solidFill>
                  <a:srgbClr val="4557AD"/>
                </a:solidFill>
                <a:latin typeface="Tenorite" pitchFamily="2" charset="0"/>
                <a:ea typeface="Verdana" panose="020B0604030504040204" pitchFamily="34" charset="0"/>
                <a:cs typeface="Verdana" panose="020B0604030504040204" pitchFamily="34" charset="0"/>
              </a:rPr>
            </a:br>
            <a:r>
              <a:rPr lang="en-US" sz="5800" dirty="0">
                <a:solidFill>
                  <a:srgbClr val="4557AD"/>
                </a:solidFill>
                <a:latin typeface="Tenorite" pitchFamily="2" charset="0"/>
                <a:ea typeface="Verdana" panose="020B0604030504040204" pitchFamily="34" charset="0"/>
                <a:cs typeface="Verdana" panose="020B0604030504040204" pitchFamily="34" charset="0"/>
              </a:rPr>
              <a:t>street to show us.</a:t>
            </a:r>
            <a:endParaRPr lang="en-AU" sz="58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97794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35530F-870A-B513-EF82-108017879D66}"/>
              </a:ext>
            </a:extLst>
          </p:cNvPr>
          <p:cNvSpPr>
            <a:spLocks noGrp="1"/>
          </p:cNvSpPr>
          <p:nvPr>
            <p:ph type="title" idx="4294967295"/>
          </p:nvPr>
        </p:nvSpPr>
        <p:spPr>
          <a:xfrm>
            <a:off x="0" y="-1441552"/>
            <a:ext cx="10515600" cy="1325563"/>
          </a:xfrm>
        </p:spPr>
        <p:txBody>
          <a:bodyPr>
            <a:normAutofit/>
          </a:bodyPr>
          <a:lstStyle/>
          <a:p>
            <a:r>
              <a:rPr lang="en-AU" sz="800" dirty="0">
                <a:solidFill>
                  <a:schemeClr val="bg2"/>
                </a:solidFill>
                <a:latin typeface="+mn-lt"/>
              </a:rPr>
              <a:t>Slide 14 </a:t>
            </a:r>
            <a:r>
              <a:rPr lang="en-AU" sz="800" kern="1200" dirty="0">
                <a:solidFill>
                  <a:schemeClr val="bg2"/>
                </a:solidFill>
                <a:effectLst/>
                <a:latin typeface="+mn-lt"/>
                <a:ea typeface="+mj-ea"/>
                <a:cs typeface="+mj-cs"/>
              </a:rPr>
              <a:t>Review 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36FF6-6F4F-360A-427A-483D0ED70DBA}"/>
              </a:ext>
            </a:extLst>
          </p:cNvPr>
          <p:cNvSpPr>
            <a:spLocks noGrp="1"/>
          </p:cNvSpPr>
          <p:nvPr>
            <p:ph type="title" idx="4294967295"/>
          </p:nvPr>
        </p:nvSpPr>
        <p:spPr>
          <a:xfrm>
            <a:off x="0" y="-1769598"/>
            <a:ext cx="8973832" cy="1571097"/>
          </a:xfrm>
        </p:spPr>
        <p:txBody>
          <a:bodyPr/>
          <a:lstStyle/>
          <a:p>
            <a:r>
              <a:rPr lang="en-US" sz="800" dirty="0">
                <a:solidFill>
                  <a:schemeClr val="bg2"/>
                </a:solidFill>
                <a:latin typeface="+mn-lt"/>
              </a:rPr>
              <a:t>Slide 15 End of review</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7918919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D6A97-6D38-BE47-BD52-3F22E3E5AA6B}"/>
              </a:ext>
            </a:extLst>
          </p:cNvPr>
          <p:cNvSpPr>
            <a:spLocks noGrp="1"/>
          </p:cNvSpPr>
          <p:nvPr>
            <p:ph type="title" idx="4294967295"/>
          </p:nvPr>
        </p:nvSpPr>
        <p:spPr>
          <a:xfrm>
            <a:off x="0" y="-800201"/>
            <a:ext cx="10106526" cy="625578"/>
          </a:xfrm>
        </p:spPr>
        <p:txBody>
          <a:bodyPr/>
          <a:lstStyle/>
          <a:p>
            <a:r>
              <a:rPr lang="en-US" sz="800" b="0" dirty="0">
                <a:solidFill>
                  <a:schemeClr val="bg2"/>
                </a:solidFill>
              </a:rPr>
              <a:t>Slide 16 Learning intention and success criteria</a:t>
            </a:r>
          </a:p>
        </p:txBody>
      </p:sp>
      <p:sp>
        <p:nvSpPr>
          <p:cNvPr id="7" name="TextBox 6">
            <a:extLst>
              <a:ext uri="{FF2B5EF4-FFF2-40B4-BE49-F238E27FC236}">
                <a16:creationId xmlns:a16="http://schemas.microsoft.com/office/drawing/2014/main" id="{B16F79CC-9A8A-3573-D4AA-5B324082BC90}"/>
              </a:ext>
            </a:extLst>
          </p:cNvPr>
          <p:cNvSpPr txBox="1"/>
          <p:nvPr/>
        </p:nvSpPr>
        <p:spPr>
          <a:xfrm>
            <a:off x="958516" y="3618909"/>
            <a:ext cx="7527758" cy="1938992"/>
          </a:xfrm>
          <a:prstGeom prst="rect">
            <a:avLst/>
          </a:prstGeom>
          <a:noFill/>
        </p:spPr>
        <p:txBody>
          <a:bodyPr wrap="square">
            <a:spAutoFit/>
          </a:bodyPr>
          <a:lstStyle/>
          <a:p>
            <a:r>
              <a:rPr lang="en-US" sz="3000"/>
              <a:t>I will know I have been successful if I can:</a:t>
            </a:r>
          </a:p>
          <a:p>
            <a:pPr marL="342900" indent="-342900">
              <a:buFont typeface="Arial" panose="020B0604020202020204" pitchFamily="34" charset="0"/>
              <a:buChar char="•"/>
            </a:pPr>
            <a:r>
              <a:rPr lang="en-US" sz="3000"/>
              <a:t>say the sound for ar</a:t>
            </a:r>
          </a:p>
          <a:p>
            <a:pPr marL="342900" indent="-342900">
              <a:buFont typeface="Arial" panose="020B0604020202020204" pitchFamily="34" charset="0"/>
              <a:buChar char="•"/>
            </a:pPr>
            <a:r>
              <a:rPr lang="en-US" sz="3000"/>
              <a:t>read words with ar</a:t>
            </a:r>
          </a:p>
          <a:p>
            <a:pPr marL="342900" indent="-342900">
              <a:buFont typeface="Arial" panose="020B0604020202020204" pitchFamily="34" charset="0"/>
              <a:buChar char="•"/>
            </a:pPr>
            <a:r>
              <a:rPr lang="en-US" sz="3000"/>
              <a:t>write words with ar.</a:t>
            </a:r>
          </a:p>
        </p:txBody>
      </p:sp>
    </p:spTree>
    <p:custDataLst>
      <p:tags r:id="rId1"/>
    </p:custDataLst>
    <p:extLst>
      <p:ext uri="{BB962C8B-B14F-4D97-AF65-F5344CB8AC3E}">
        <p14:creationId xmlns:p14="http://schemas.microsoft.com/office/powerpoint/2010/main" val="17595741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3DE614-2500-DDC6-79A7-93512B15B967}"/>
              </a:ext>
            </a:extLst>
          </p:cNvPr>
          <p:cNvSpPr>
            <a:spLocks noGrp="1"/>
          </p:cNvSpPr>
          <p:nvPr>
            <p:ph type="title" idx="4294967295"/>
          </p:nvPr>
        </p:nvSpPr>
        <p:spPr>
          <a:xfrm>
            <a:off x="0" y="-1237487"/>
            <a:ext cx="10515600" cy="1325563"/>
          </a:xfrm>
        </p:spPr>
        <p:txBody>
          <a:bodyPr>
            <a:normAutofit/>
          </a:bodyPr>
          <a:lstStyle/>
          <a:p>
            <a:r>
              <a:rPr lang="en-US" sz="800" kern="1200" dirty="0">
                <a:solidFill>
                  <a:srgbClr val="E7E6E6"/>
                </a:solidFill>
                <a:effectLst/>
                <a:latin typeface="Calibri" panose="020F0502020204030204" pitchFamily="34" charset="0"/>
              </a:rPr>
              <a:t>Slide</a:t>
            </a:r>
            <a:r>
              <a:rPr lang="en-US" sz="800" kern="1200" dirty="0">
                <a:solidFill>
                  <a:schemeClr val="bg2"/>
                </a:solidFill>
                <a:effectLst/>
                <a:latin typeface="+mn-lt"/>
              </a:rPr>
              <a:t> 17 I</a:t>
            </a:r>
            <a:r>
              <a:rPr lang="en-US" sz="800" kern="1200" baseline="0" dirty="0">
                <a:solidFill>
                  <a:schemeClr val="bg2"/>
                </a:solidFill>
                <a:effectLst/>
                <a:latin typeface="+mn-lt"/>
              </a:rPr>
              <a:t> do</a:t>
            </a:r>
            <a:endParaRPr lang="en-AU" sz="800" dirty="0">
              <a:solidFill>
                <a:schemeClr val="bg2"/>
              </a:solidFill>
              <a:latin typeface="+mn-lt"/>
            </a:endParaRPr>
          </a:p>
        </p:txBody>
      </p:sp>
      <p:sp>
        <p:nvSpPr>
          <p:cNvPr id="4" name="Content Placeholder 3">
            <a:extLst>
              <a:ext uri="{FF2B5EF4-FFF2-40B4-BE49-F238E27FC236}">
                <a16:creationId xmlns:a16="http://schemas.microsoft.com/office/drawing/2014/main" id="{372CDEAD-34D8-851C-0DD9-432C29C48EBF}"/>
              </a:ext>
            </a:extLst>
          </p:cNvPr>
          <p:cNvSpPr txBox="1">
            <a:spLocks/>
          </p:cNvSpPr>
          <p:nvPr/>
        </p:nvSpPr>
        <p:spPr>
          <a:xfrm>
            <a:off x="762185" y="2223503"/>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a:solidFill>
                  <a:srgbClr val="4857A6"/>
                </a:solidFill>
                <a:latin typeface="Tenorite" pitchFamily="2" charset="0"/>
                <a:ea typeface="Verdana" panose="020B0604030504040204" pitchFamily="34" charset="0"/>
                <a:cs typeface="Verdana" panose="020B0604030504040204" pitchFamily="34" charset="0"/>
              </a:rPr>
              <a:t>ar</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
        <p:nvSpPr>
          <p:cNvPr id="7" name="Content Placeholder 3">
            <a:extLst>
              <a:ext uri="{FF2B5EF4-FFF2-40B4-BE49-F238E27FC236}">
                <a16:creationId xmlns:a16="http://schemas.microsoft.com/office/drawing/2014/main" id="{509B5984-5C73-3680-8D8F-32490F0A8965}"/>
              </a:ext>
            </a:extLst>
          </p:cNvPr>
          <p:cNvSpPr txBox="1">
            <a:spLocks/>
          </p:cNvSpPr>
          <p:nvPr/>
        </p:nvSpPr>
        <p:spPr>
          <a:xfrm>
            <a:off x="4305486" y="2223503"/>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a:solidFill>
                  <a:srgbClr val="4857A6"/>
                </a:solidFill>
                <a:latin typeface="Tenorite" pitchFamily="2" charset="0"/>
                <a:ea typeface="Verdana" panose="020B0604030504040204" pitchFamily="34" charset="0"/>
                <a:cs typeface="Verdana" panose="020B0604030504040204" pitchFamily="34" charset="0"/>
              </a:rPr>
              <a:t>ar</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
        <p:nvSpPr>
          <p:cNvPr id="8" name="Content Placeholder 3">
            <a:extLst>
              <a:ext uri="{FF2B5EF4-FFF2-40B4-BE49-F238E27FC236}">
                <a16:creationId xmlns:a16="http://schemas.microsoft.com/office/drawing/2014/main" id="{DA03C105-5545-C53D-2F55-2263A64F5344}"/>
              </a:ext>
            </a:extLst>
          </p:cNvPr>
          <p:cNvSpPr txBox="1">
            <a:spLocks/>
          </p:cNvSpPr>
          <p:nvPr/>
        </p:nvSpPr>
        <p:spPr>
          <a:xfrm>
            <a:off x="7848787" y="2223503"/>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a:solidFill>
                  <a:srgbClr val="4857A6"/>
                </a:solidFill>
                <a:latin typeface="Tenorite" pitchFamily="2" charset="0"/>
                <a:ea typeface="Verdana" panose="020B0604030504040204" pitchFamily="34" charset="0"/>
                <a:cs typeface="Verdana" panose="020B0604030504040204" pitchFamily="34" charset="0"/>
              </a:rPr>
              <a:t>ar</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6195061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E5A96D-4156-2003-C6EB-3B5F3AF9516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1BF556E-D31D-888E-3DE3-FD5FA276C501}"/>
              </a:ext>
            </a:extLst>
          </p:cNvPr>
          <p:cNvSpPr>
            <a:spLocks noGrp="1"/>
          </p:cNvSpPr>
          <p:nvPr>
            <p:ph type="title" idx="4294967295"/>
          </p:nvPr>
        </p:nvSpPr>
        <p:spPr>
          <a:xfrm>
            <a:off x="0" y="-1238250"/>
            <a:ext cx="10515600" cy="1325563"/>
          </a:xfrm>
        </p:spPr>
        <p:txBody>
          <a:bodyPr>
            <a:normAutofit/>
          </a:bodyPr>
          <a:lstStyle/>
          <a:p>
            <a:r>
              <a:rPr lang="en-US" sz="800" kern="1200" dirty="0">
                <a:solidFill>
                  <a:srgbClr val="E7E6E6"/>
                </a:solidFill>
                <a:effectLst/>
                <a:latin typeface="Calibri" panose="020F0502020204030204" pitchFamily="34" charset="0"/>
              </a:rPr>
              <a:t>Slide</a:t>
            </a:r>
            <a:r>
              <a:rPr lang="en-US" sz="800" kern="1200" dirty="0">
                <a:solidFill>
                  <a:schemeClr val="bg2"/>
                </a:solidFill>
                <a:effectLst/>
                <a:latin typeface="+mn-lt"/>
              </a:rPr>
              <a:t> 18 I</a:t>
            </a:r>
            <a:r>
              <a:rPr lang="en-US" sz="800" kern="1200" baseline="0" dirty="0">
                <a:solidFill>
                  <a:schemeClr val="bg2"/>
                </a:solidFill>
                <a:effectLst/>
                <a:latin typeface="+mn-lt"/>
              </a:rPr>
              <a:t> do</a:t>
            </a:r>
            <a:endParaRPr lang="en-AU" sz="800" dirty="0">
              <a:solidFill>
                <a:schemeClr val="bg2"/>
              </a:solidFill>
              <a:latin typeface="+mn-lt"/>
            </a:endParaRPr>
          </a:p>
        </p:txBody>
      </p:sp>
      <p:sp>
        <p:nvSpPr>
          <p:cNvPr id="2" name="Content Placeholder 3">
            <a:extLst>
              <a:ext uri="{FF2B5EF4-FFF2-40B4-BE49-F238E27FC236}">
                <a16:creationId xmlns:a16="http://schemas.microsoft.com/office/drawing/2014/main" id="{D80EEE11-6B06-6C31-DCBC-070C18E00CF7}"/>
              </a:ext>
            </a:extLst>
          </p:cNvPr>
          <p:cNvSpPr txBox="1">
            <a:spLocks/>
          </p:cNvSpPr>
          <p:nvPr/>
        </p:nvSpPr>
        <p:spPr>
          <a:xfrm>
            <a:off x="762185" y="2223503"/>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a:solidFill>
                  <a:srgbClr val="4857A6"/>
                </a:solidFill>
                <a:latin typeface="Tenorite" pitchFamily="2" charset="0"/>
                <a:ea typeface="Verdana" panose="020B0604030504040204" pitchFamily="34" charset="0"/>
                <a:cs typeface="Verdana" panose="020B0604030504040204" pitchFamily="34" charset="0"/>
              </a:rPr>
              <a:t>ar</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
        <p:nvSpPr>
          <p:cNvPr id="5" name="Content Placeholder 3">
            <a:extLst>
              <a:ext uri="{FF2B5EF4-FFF2-40B4-BE49-F238E27FC236}">
                <a16:creationId xmlns:a16="http://schemas.microsoft.com/office/drawing/2014/main" id="{507ABE00-AC00-9214-53CD-58C8759A3D8B}"/>
              </a:ext>
            </a:extLst>
          </p:cNvPr>
          <p:cNvSpPr txBox="1">
            <a:spLocks/>
          </p:cNvSpPr>
          <p:nvPr/>
        </p:nvSpPr>
        <p:spPr>
          <a:xfrm>
            <a:off x="4305486" y="2223503"/>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a:solidFill>
                  <a:srgbClr val="4857A6"/>
                </a:solidFill>
                <a:latin typeface="Tenorite" pitchFamily="2" charset="0"/>
                <a:ea typeface="Verdana" panose="020B0604030504040204" pitchFamily="34" charset="0"/>
                <a:cs typeface="Verdana" panose="020B0604030504040204" pitchFamily="34" charset="0"/>
              </a:rPr>
              <a:t>ar</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
        <p:nvSpPr>
          <p:cNvPr id="6" name="Content Placeholder 3">
            <a:extLst>
              <a:ext uri="{FF2B5EF4-FFF2-40B4-BE49-F238E27FC236}">
                <a16:creationId xmlns:a16="http://schemas.microsoft.com/office/drawing/2014/main" id="{26AA2195-8BAF-FC79-8269-E8B6892D94CB}"/>
              </a:ext>
            </a:extLst>
          </p:cNvPr>
          <p:cNvSpPr txBox="1">
            <a:spLocks/>
          </p:cNvSpPr>
          <p:nvPr/>
        </p:nvSpPr>
        <p:spPr>
          <a:xfrm>
            <a:off x="7848787" y="2223503"/>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a:solidFill>
                  <a:srgbClr val="4857A6"/>
                </a:solidFill>
                <a:latin typeface="Tenorite" pitchFamily="2" charset="0"/>
                <a:ea typeface="Verdana" panose="020B0604030504040204" pitchFamily="34" charset="0"/>
                <a:cs typeface="Verdana" panose="020B0604030504040204" pitchFamily="34" charset="0"/>
              </a:rPr>
              <a:t>ar</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967944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4CADB-9446-6068-C140-A7F65047622B}"/>
              </a:ext>
            </a:extLst>
          </p:cNvPr>
          <p:cNvSpPr>
            <a:spLocks noGrp="1"/>
          </p:cNvSpPr>
          <p:nvPr>
            <p:ph type="title" idx="4294967295"/>
          </p:nvPr>
        </p:nvSpPr>
        <p:spPr>
          <a:xfrm>
            <a:off x="0" y="-121977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19 I do</a:t>
            </a:r>
            <a:endParaRPr lang="en-AU" dirty="0"/>
          </a:p>
        </p:txBody>
      </p:sp>
      <p:sp>
        <p:nvSpPr>
          <p:cNvPr id="4" name="Content Placeholder 2">
            <a:extLst>
              <a:ext uri="{FF2B5EF4-FFF2-40B4-BE49-F238E27FC236}">
                <a16:creationId xmlns:a16="http://schemas.microsoft.com/office/drawing/2014/main" id="{89CA6EFE-D0B1-F934-60BC-81BDBF7C4806}"/>
              </a:ext>
            </a:extLst>
          </p:cNvPr>
          <p:cNvSpPr txBox="1">
            <a:spLocks/>
          </p:cNvSpPr>
          <p:nvPr/>
        </p:nvSpPr>
        <p:spPr>
          <a:xfrm>
            <a:off x="285750" y="1833466"/>
            <a:ext cx="11906250" cy="16850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500">
                <a:solidFill>
                  <a:srgbClr val="4557AD"/>
                </a:solidFill>
                <a:latin typeface="Tenorite"/>
                <a:ea typeface="Verdana"/>
                <a:cs typeface="Verdana" panose="020B0604030504040204" pitchFamily="34" charset="0"/>
              </a:rPr>
              <a:t>sharp </a:t>
            </a:r>
            <a:endParaRPr lang="en-AU" sz="115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2141626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 Review You do</a:t>
            </a:r>
            <a:endParaRPr lang="en-AU" dirty="0"/>
          </a:p>
        </p:txBody>
      </p:sp>
      <p:sp>
        <p:nvSpPr>
          <p:cNvPr id="5" name="Content Placeholder 2">
            <a:extLst>
              <a:ext uri="{FF2B5EF4-FFF2-40B4-BE49-F238E27FC236}">
                <a16:creationId xmlns:a16="http://schemas.microsoft.com/office/drawing/2014/main" id="{EC99C2CA-1B10-1933-4159-6DCC4AA2BF44}"/>
              </a:ext>
            </a:extLst>
          </p:cNvPr>
          <p:cNvSpPr txBox="1">
            <a:spLocks/>
          </p:cNvSpPr>
          <p:nvPr/>
        </p:nvSpPr>
        <p:spPr>
          <a:xfrm>
            <a:off x="0" y="533264"/>
            <a:ext cx="12192000" cy="165814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1000">
                <a:solidFill>
                  <a:srgbClr val="4557AD"/>
                </a:solidFill>
                <a:latin typeface="Tenorite" pitchFamily="2" charset="0"/>
                <a:cs typeface="Arial"/>
              </a:rPr>
              <a:t> oi oy</a:t>
            </a:r>
            <a:endParaRPr lang="en-AU" sz="11000">
              <a:solidFill>
                <a:srgbClr val="4557AD"/>
              </a:solidFill>
              <a:latin typeface="Tenorite" pitchFamily="2" charset="0"/>
              <a:cs typeface="Arial"/>
            </a:endParaRPr>
          </a:p>
        </p:txBody>
      </p:sp>
      <p:pic>
        <p:nvPicPr>
          <p:cNvPr id="4" name="Graphic 3" descr="A pot on heat with a toy train boiling in it">
            <a:extLst>
              <a:ext uri="{FF2B5EF4-FFF2-40B4-BE49-F238E27FC236}">
                <a16:creationId xmlns:a16="http://schemas.microsoft.com/office/drawing/2014/main" id="{CD2CDEE3-9D82-38BB-C623-9C8393267A5E}"/>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904075" y="2217580"/>
            <a:ext cx="2551608" cy="2551608"/>
          </a:xfrm>
          <a:prstGeom prst="rect">
            <a:avLst/>
          </a:prstGeom>
        </p:spPr>
      </p:pic>
      <p:sp>
        <p:nvSpPr>
          <p:cNvPr id="6" name="TextBox 5">
            <a:extLst>
              <a:ext uri="{FF2B5EF4-FFF2-40B4-BE49-F238E27FC236}">
                <a16:creationId xmlns:a16="http://schemas.microsoft.com/office/drawing/2014/main" id="{6DEC348C-BBFC-651D-BA91-E98A73A15D99}"/>
              </a:ext>
            </a:extLst>
          </p:cNvPr>
          <p:cNvSpPr txBox="1"/>
          <p:nvPr/>
        </p:nvSpPr>
        <p:spPr>
          <a:xfrm>
            <a:off x="1" y="5023296"/>
            <a:ext cx="12191999" cy="923330"/>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B</a:t>
            </a:r>
            <a:r>
              <a:rPr lang="en-US" sz="5400" u="sng">
                <a:solidFill>
                  <a:srgbClr val="4557AD"/>
                </a:solidFill>
                <a:latin typeface="Tenorite" pitchFamily="2" charset="0"/>
                <a:ea typeface="Verdana" panose="020B0604030504040204" pitchFamily="34" charset="0"/>
                <a:cs typeface="Verdana" panose="020B0604030504040204" pitchFamily="34" charset="0"/>
              </a:rPr>
              <a:t>oi</a:t>
            </a:r>
            <a:r>
              <a:rPr lang="en-US" sz="5400">
                <a:solidFill>
                  <a:srgbClr val="4557AD"/>
                </a:solidFill>
                <a:latin typeface="Tenorite" pitchFamily="2" charset="0"/>
                <a:ea typeface="Verdana" panose="020B0604030504040204" pitchFamily="34" charset="0"/>
                <a:cs typeface="Verdana" panose="020B0604030504040204" pitchFamily="34" charset="0"/>
              </a:rPr>
              <a:t>l the t</a:t>
            </a:r>
            <a:r>
              <a:rPr lang="en-US" sz="5400" u="sng">
                <a:solidFill>
                  <a:srgbClr val="4557AD"/>
                </a:solidFill>
                <a:latin typeface="Tenorite" pitchFamily="2" charset="0"/>
                <a:ea typeface="Verdana" panose="020B0604030504040204" pitchFamily="34" charset="0"/>
                <a:cs typeface="Verdana" panose="020B0604030504040204" pitchFamily="34" charset="0"/>
              </a:rPr>
              <a:t>oy</a:t>
            </a:r>
            <a:endParaRPr lang="en-AU" sz="5400" u="sng">
              <a:solidFill>
                <a:srgbClr val="4557AD"/>
              </a:solidFill>
            </a:endParaRPr>
          </a:p>
        </p:txBody>
      </p:sp>
      <p:sp>
        <p:nvSpPr>
          <p:cNvPr id="7" name="Rounded Rectangle 3">
            <a:extLst>
              <a:ext uri="{FF2B5EF4-FFF2-40B4-BE49-F238E27FC236}">
                <a16:creationId xmlns:a16="http://schemas.microsoft.com/office/drawing/2014/main" id="{DC527F18-4140-4CF1-8EA5-787B9BB24148}"/>
              </a:ext>
              <a:ext uri="{C183D7F6-B498-43B3-948B-1728B52AA6E4}">
                <adec:decorative xmlns:adec="http://schemas.microsoft.com/office/drawing/2017/decorative" val="1"/>
              </a:ext>
            </a:extLst>
          </p:cNvPr>
          <p:cNvSpPr/>
          <p:nvPr/>
        </p:nvSpPr>
        <p:spPr>
          <a:xfrm>
            <a:off x="2608599" y="2002954"/>
            <a:ext cx="7142561" cy="4140403"/>
          </a:xfrm>
          <a:prstGeom prst="roundRect">
            <a:avLst>
              <a:gd name="adj" fmla="val 2269"/>
            </a:avLst>
          </a:prstGeom>
          <a:noFill/>
          <a:ln w="38100">
            <a:solidFill>
              <a:srgbClr val="E8E9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spTree>
    <p:custDataLst>
      <p:tags r:id="rId1"/>
    </p:custDataLst>
    <p:extLst>
      <p:ext uri="{BB962C8B-B14F-4D97-AF65-F5344CB8AC3E}">
        <p14:creationId xmlns:p14="http://schemas.microsoft.com/office/powerpoint/2010/main" val="9654641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8CD23B-FF81-442C-D093-CAF66874B44F}"/>
              </a:ext>
            </a:extLst>
          </p:cNvPr>
          <p:cNvSpPr>
            <a:spLocks noGrp="1"/>
          </p:cNvSpPr>
          <p:nvPr>
            <p:ph type="title" idx="4294967295"/>
          </p:nvPr>
        </p:nvSpPr>
        <p:spPr>
          <a:xfrm>
            <a:off x="0" y="-121977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20 I do </a:t>
            </a:r>
            <a:endParaRPr lang="en-AU" dirty="0"/>
          </a:p>
        </p:txBody>
      </p:sp>
      <p:sp>
        <p:nvSpPr>
          <p:cNvPr id="4" name="Content Placeholder 2">
            <a:extLst>
              <a:ext uri="{FF2B5EF4-FFF2-40B4-BE49-F238E27FC236}">
                <a16:creationId xmlns:a16="http://schemas.microsoft.com/office/drawing/2014/main" id="{B8511A84-BB8E-C6FE-7CCA-44F7CA5AC8F8}"/>
              </a:ext>
            </a:extLst>
          </p:cNvPr>
          <p:cNvSpPr txBox="1">
            <a:spLocks/>
          </p:cNvSpPr>
          <p:nvPr/>
        </p:nvSpPr>
        <p:spPr>
          <a:xfrm>
            <a:off x="285750" y="1833466"/>
            <a:ext cx="11906250" cy="16850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500">
                <a:solidFill>
                  <a:srgbClr val="4557AD"/>
                </a:solidFill>
                <a:latin typeface="Tenorite"/>
                <a:ea typeface="Verdana"/>
                <a:cs typeface="Verdana" panose="020B0604030504040204" pitchFamily="34" charset="0"/>
              </a:rPr>
              <a:t>sharp       arm</a:t>
            </a:r>
            <a:endParaRPr lang="en-AU" sz="115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9064695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A34F7-0ABE-8E55-C68D-7419E1E96140}"/>
              </a:ext>
            </a:extLst>
          </p:cNvPr>
          <p:cNvSpPr>
            <a:spLocks noGrp="1"/>
          </p:cNvSpPr>
          <p:nvPr>
            <p:ph type="title" idx="4294967295"/>
          </p:nvPr>
        </p:nvSpPr>
        <p:spPr>
          <a:xfrm>
            <a:off x="0" y="-121977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21 I do</a:t>
            </a:r>
            <a:endParaRPr lang="en-AU" dirty="0"/>
          </a:p>
        </p:txBody>
      </p:sp>
      <p:grpSp>
        <p:nvGrpSpPr>
          <p:cNvPr id="3" name="Group 2" descr="sharp, arm, party">
            <a:extLst>
              <a:ext uri="{FF2B5EF4-FFF2-40B4-BE49-F238E27FC236}">
                <a16:creationId xmlns:a16="http://schemas.microsoft.com/office/drawing/2014/main" id="{8AEDF0CD-B574-E28C-2639-FABA97177ADF}"/>
              </a:ext>
            </a:extLst>
          </p:cNvPr>
          <p:cNvGrpSpPr/>
          <p:nvPr/>
        </p:nvGrpSpPr>
        <p:grpSpPr>
          <a:xfrm>
            <a:off x="285750" y="1833466"/>
            <a:ext cx="11906250" cy="3755956"/>
            <a:chOff x="285750" y="1833466"/>
            <a:chExt cx="11906250" cy="3755956"/>
          </a:xfrm>
        </p:grpSpPr>
        <p:sp>
          <p:nvSpPr>
            <p:cNvPr id="4" name="Content Placeholder 2">
              <a:extLst>
                <a:ext uri="{FF2B5EF4-FFF2-40B4-BE49-F238E27FC236}">
                  <a16:creationId xmlns:a16="http://schemas.microsoft.com/office/drawing/2014/main" id="{F61D1DFD-294D-C421-131F-02CB9E113705}"/>
                </a:ext>
              </a:extLst>
            </p:cNvPr>
            <p:cNvSpPr txBox="1">
              <a:spLocks/>
            </p:cNvSpPr>
            <p:nvPr/>
          </p:nvSpPr>
          <p:spPr>
            <a:xfrm>
              <a:off x="285750" y="3904345"/>
              <a:ext cx="11906250" cy="16850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500">
                  <a:solidFill>
                    <a:srgbClr val="4557AD"/>
                  </a:solidFill>
                  <a:latin typeface="Tenorite"/>
                  <a:ea typeface="Verdana"/>
                  <a:cs typeface="Verdana" panose="020B0604030504040204" pitchFamily="34" charset="0"/>
                </a:rPr>
                <a:t>party</a:t>
              </a:r>
              <a:endParaRPr lang="en-AU" sz="11500">
                <a:solidFill>
                  <a:srgbClr val="4557AD"/>
                </a:solidFill>
                <a:latin typeface="Tenorite"/>
                <a:ea typeface="Verdana"/>
                <a:cs typeface="Verdana" panose="020B0604030504040204" pitchFamily="34" charset="0"/>
              </a:endParaRPr>
            </a:p>
          </p:txBody>
        </p:sp>
        <p:sp>
          <p:nvSpPr>
            <p:cNvPr id="8" name="Content Placeholder 2">
              <a:extLst>
                <a:ext uri="{FF2B5EF4-FFF2-40B4-BE49-F238E27FC236}">
                  <a16:creationId xmlns:a16="http://schemas.microsoft.com/office/drawing/2014/main" id="{D27F646B-DC45-76F8-3015-62CD36799BB5}"/>
                </a:ext>
              </a:extLst>
            </p:cNvPr>
            <p:cNvSpPr txBox="1">
              <a:spLocks/>
            </p:cNvSpPr>
            <p:nvPr/>
          </p:nvSpPr>
          <p:spPr>
            <a:xfrm>
              <a:off x="285750" y="1833466"/>
              <a:ext cx="11906250" cy="16850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500">
                  <a:solidFill>
                    <a:srgbClr val="4557AD"/>
                  </a:solidFill>
                  <a:latin typeface="Tenorite"/>
                  <a:ea typeface="Verdana"/>
                  <a:cs typeface="Verdana" panose="020B0604030504040204" pitchFamily="34" charset="0"/>
                </a:rPr>
                <a:t>sharp       arm</a:t>
              </a:r>
              <a:endParaRPr lang="en-AU" sz="115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29256130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A34F7-0ABE-8E55-C68D-7419E1E96140}"/>
              </a:ext>
            </a:extLst>
          </p:cNvPr>
          <p:cNvSpPr>
            <a:spLocks noGrp="1"/>
          </p:cNvSpPr>
          <p:nvPr>
            <p:ph type="title" idx="4294967295"/>
          </p:nvPr>
        </p:nvSpPr>
        <p:spPr>
          <a:xfrm>
            <a:off x="0" y="-121977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22 I do</a:t>
            </a:r>
            <a:endParaRPr lang="en-AU" dirty="0"/>
          </a:p>
        </p:txBody>
      </p:sp>
      <p:grpSp>
        <p:nvGrpSpPr>
          <p:cNvPr id="4" name="Group 3" descr="sharp, arm, party, carpark">
            <a:extLst>
              <a:ext uri="{FF2B5EF4-FFF2-40B4-BE49-F238E27FC236}">
                <a16:creationId xmlns:a16="http://schemas.microsoft.com/office/drawing/2014/main" id="{81AA5AB4-40D4-B033-633B-469639D445E6}"/>
              </a:ext>
            </a:extLst>
          </p:cNvPr>
          <p:cNvGrpSpPr/>
          <p:nvPr/>
        </p:nvGrpSpPr>
        <p:grpSpPr>
          <a:xfrm>
            <a:off x="285750" y="1833466"/>
            <a:ext cx="11906250" cy="3755956"/>
            <a:chOff x="285750" y="1833466"/>
            <a:chExt cx="11906250" cy="3755956"/>
          </a:xfrm>
        </p:grpSpPr>
        <p:sp>
          <p:nvSpPr>
            <p:cNvPr id="5" name="Content Placeholder 2">
              <a:extLst>
                <a:ext uri="{FF2B5EF4-FFF2-40B4-BE49-F238E27FC236}">
                  <a16:creationId xmlns:a16="http://schemas.microsoft.com/office/drawing/2014/main" id="{40CFF5E8-6DA3-CD83-34AC-8C5D7A91FF80}"/>
                </a:ext>
              </a:extLst>
            </p:cNvPr>
            <p:cNvSpPr txBox="1">
              <a:spLocks/>
            </p:cNvSpPr>
            <p:nvPr/>
          </p:nvSpPr>
          <p:spPr>
            <a:xfrm>
              <a:off x="285750" y="3904345"/>
              <a:ext cx="11906250" cy="16850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500">
                  <a:solidFill>
                    <a:srgbClr val="4557AD"/>
                  </a:solidFill>
                  <a:latin typeface="Tenorite"/>
                  <a:ea typeface="Verdana"/>
                  <a:cs typeface="Verdana" panose="020B0604030504040204" pitchFamily="34" charset="0"/>
                </a:rPr>
                <a:t>party    carpark</a:t>
              </a:r>
              <a:endParaRPr lang="en-AU" sz="11500">
                <a:solidFill>
                  <a:srgbClr val="4557AD"/>
                </a:solidFill>
                <a:latin typeface="Tenorite"/>
                <a:ea typeface="Verdana"/>
                <a:cs typeface="Verdana" panose="020B0604030504040204" pitchFamily="34" charset="0"/>
              </a:endParaRPr>
            </a:p>
          </p:txBody>
        </p:sp>
        <p:sp>
          <p:nvSpPr>
            <p:cNvPr id="6" name="Content Placeholder 2">
              <a:extLst>
                <a:ext uri="{FF2B5EF4-FFF2-40B4-BE49-F238E27FC236}">
                  <a16:creationId xmlns:a16="http://schemas.microsoft.com/office/drawing/2014/main" id="{29EEE328-2E1A-8903-1F4C-7AFE45D1485E}"/>
                </a:ext>
              </a:extLst>
            </p:cNvPr>
            <p:cNvSpPr txBox="1">
              <a:spLocks/>
            </p:cNvSpPr>
            <p:nvPr/>
          </p:nvSpPr>
          <p:spPr>
            <a:xfrm>
              <a:off x="285750" y="1833466"/>
              <a:ext cx="11906250" cy="16850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500">
                  <a:solidFill>
                    <a:srgbClr val="4557AD"/>
                  </a:solidFill>
                  <a:latin typeface="Tenorite"/>
                  <a:ea typeface="Verdana"/>
                  <a:cs typeface="Verdana" panose="020B0604030504040204" pitchFamily="34" charset="0"/>
                </a:rPr>
                <a:t>sharp       arm</a:t>
              </a:r>
              <a:endParaRPr lang="en-AU" sz="115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15199078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2F5E4E-5A13-57FE-48C2-DEF3DD4A04E3}"/>
              </a:ext>
            </a:extLst>
          </p:cNvPr>
          <p:cNvSpPr>
            <a:spLocks noGrp="1"/>
          </p:cNvSpPr>
          <p:nvPr>
            <p:ph type="title" idx="4294967295"/>
          </p:nvPr>
        </p:nvSpPr>
        <p:spPr>
          <a:xfrm>
            <a:off x="0" y="-121977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23 We do</a:t>
            </a:r>
            <a:r>
              <a:rPr lang="en-US" sz="800" kern="1200" baseline="0" dirty="0">
                <a:solidFill>
                  <a:srgbClr val="E7E6E6"/>
                </a:solidFill>
                <a:effectLst/>
                <a:latin typeface="Calibri" panose="020F0502020204030204" pitchFamily="34" charset="0"/>
                <a:ea typeface="+mj-ea"/>
                <a:cs typeface="+mj-cs"/>
              </a:rPr>
              <a:t> </a:t>
            </a:r>
            <a:endParaRPr lang="en-AU" dirty="0"/>
          </a:p>
        </p:txBody>
      </p:sp>
      <p:sp>
        <p:nvSpPr>
          <p:cNvPr id="4" name="Content Placeholder 2">
            <a:extLst>
              <a:ext uri="{FF2B5EF4-FFF2-40B4-BE49-F238E27FC236}">
                <a16:creationId xmlns:a16="http://schemas.microsoft.com/office/drawing/2014/main" id="{70129E46-F622-67C0-A528-0E987A52931D}"/>
              </a:ext>
            </a:extLst>
          </p:cNvPr>
          <p:cNvSpPr txBox="1">
            <a:spLocks/>
          </p:cNvSpPr>
          <p:nvPr/>
        </p:nvSpPr>
        <p:spPr>
          <a:xfrm>
            <a:off x="285750" y="1833466"/>
            <a:ext cx="11906250" cy="16850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500">
                <a:solidFill>
                  <a:srgbClr val="4557AD"/>
                </a:solidFill>
                <a:latin typeface="Tenorite"/>
                <a:ea typeface="Verdana"/>
                <a:cs typeface="Verdana" panose="020B0604030504040204" pitchFamily="34" charset="0"/>
              </a:rPr>
              <a:t>hard</a:t>
            </a:r>
            <a:endParaRPr lang="en-AU" sz="115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8685461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F05E2-E15F-8B04-AB3D-03BDB4CFBED5}"/>
              </a:ext>
            </a:extLst>
          </p:cNvPr>
          <p:cNvSpPr>
            <a:spLocks noGrp="1"/>
          </p:cNvSpPr>
          <p:nvPr>
            <p:ph type="title" idx="4294967295"/>
          </p:nvPr>
        </p:nvSpPr>
        <p:spPr>
          <a:xfrm>
            <a:off x="0" y="-121977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24 We do</a:t>
            </a:r>
            <a:endParaRPr lang="en-AU" dirty="0"/>
          </a:p>
        </p:txBody>
      </p:sp>
      <p:sp>
        <p:nvSpPr>
          <p:cNvPr id="3" name="Content Placeholder 2">
            <a:extLst>
              <a:ext uri="{FF2B5EF4-FFF2-40B4-BE49-F238E27FC236}">
                <a16:creationId xmlns:a16="http://schemas.microsoft.com/office/drawing/2014/main" id="{33DDE00D-7EDF-C60E-1588-21DF9D2DEE79}"/>
              </a:ext>
            </a:extLst>
          </p:cNvPr>
          <p:cNvSpPr txBox="1">
            <a:spLocks/>
          </p:cNvSpPr>
          <p:nvPr/>
        </p:nvSpPr>
        <p:spPr>
          <a:xfrm>
            <a:off x="285750" y="1833466"/>
            <a:ext cx="11906250" cy="16850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500">
                <a:solidFill>
                  <a:srgbClr val="4557AD"/>
                </a:solidFill>
                <a:latin typeface="Tenorite"/>
                <a:ea typeface="Verdana"/>
                <a:cs typeface="Verdana" panose="020B0604030504040204" pitchFamily="34" charset="0"/>
              </a:rPr>
              <a:t>hard       far</a:t>
            </a:r>
            <a:endParaRPr lang="en-AU" sz="115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575566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6F2F3-9342-B133-1B1E-9141B297D142}"/>
              </a:ext>
            </a:extLst>
          </p:cNvPr>
          <p:cNvSpPr>
            <a:spLocks noGrp="1"/>
          </p:cNvSpPr>
          <p:nvPr>
            <p:ph type="title" idx="4294967295"/>
          </p:nvPr>
        </p:nvSpPr>
        <p:spPr>
          <a:xfrm>
            <a:off x="0" y="-121977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25 We do</a:t>
            </a:r>
            <a:endParaRPr lang="en-AU" dirty="0"/>
          </a:p>
        </p:txBody>
      </p:sp>
      <p:grpSp>
        <p:nvGrpSpPr>
          <p:cNvPr id="2" name="Group 1" descr="hard, far, army">
            <a:extLst>
              <a:ext uri="{FF2B5EF4-FFF2-40B4-BE49-F238E27FC236}">
                <a16:creationId xmlns:a16="http://schemas.microsoft.com/office/drawing/2014/main" id="{AD0528D3-5007-FA0C-4F09-890276213FEE}"/>
              </a:ext>
            </a:extLst>
          </p:cNvPr>
          <p:cNvGrpSpPr/>
          <p:nvPr/>
        </p:nvGrpSpPr>
        <p:grpSpPr>
          <a:xfrm>
            <a:off x="285750" y="1833466"/>
            <a:ext cx="11906250" cy="3755956"/>
            <a:chOff x="285750" y="1833466"/>
            <a:chExt cx="11906250" cy="3755956"/>
          </a:xfrm>
        </p:grpSpPr>
        <p:sp>
          <p:nvSpPr>
            <p:cNvPr id="7" name="Content Placeholder 2">
              <a:extLst>
                <a:ext uri="{FF2B5EF4-FFF2-40B4-BE49-F238E27FC236}">
                  <a16:creationId xmlns:a16="http://schemas.microsoft.com/office/drawing/2014/main" id="{EB5F82DA-F093-97EB-E2F2-4D3AF59147D8}"/>
                </a:ext>
              </a:extLst>
            </p:cNvPr>
            <p:cNvSpPr txBox="1">
              <a:spLocks/>
            </p:cNvSpPr>
            <p:nvPr/>
          </p:nvSpPr>
          <p:spPr>
            <a:xfrm>
              <a:off x="285750" y="3904345"/>
              <a:ext cx="11906250" cy="16850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500">
                  <a:solidFill>
                    <a:srgbClr val="4557AD"/>
                  </a:solidFill>
                  <a:latin typeface="Tenorite"/>
                  <a:ea typeface="Verdana"/>
                  <a:cs typeface="Verdana" panose="020B0604030504040204" pitchFamily="34" charset="0"/>
                </a:rPr>
                <a:t>army</a:t>
              </a:r>
              <a:endParaRPr lang="en-AU" sz="11500">
                <a:solidFill>
                  <a:srgbClr val="4557AD"/>
                </a:solidFill>
                <a:latin typeface="Tenorite"/>
                <a:ea typeface="Verdana"/>
                <a:cs typeface="Verdana" panose="020B0604030504040204" pitchFamily="34" charset="0"/>
              </a:endParaRPr>
            </a:p>
          </p:txBody>
        </p:sp>
        <p:sp>
          <p:nvSpPr>
            <p:cNvPr id="8" name="Content Placeholder 2">
              <a:extLst>
                <a:ext uri="{FF2B5EF4-FFF2-40B4-BE49-F238E27FC236}">
                  <a16:creationId xmlns:a16="http://schemas.microsoft.com/office/drawing/2014/main" id="{01182099-6A4E-F9A6-58A2-BB83F0D6FDB6}"/>
                </a:ext>
              </a:extLst>
            </p:cNvPr>
            <p:cNvSpPr txBox="1">
              <a:spLocks/>
            </p:cNvSpPr>
            <p:nvPr/>
          </p:nvSpPr>
          <p:spPr>
            <a:xfrm>
              <a:off x="285750" y="1833466"/>
              <a:ext cx="11906250" cy="16850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500">
                  <a:solidFill>
                    <a:srgbClr val="4557AD"/>
                  </a:solidFill>
                  <a:latin typeface="Tenorite"/>
                  <a:ea typeface="Verdana"/>
                  <a:cs typeface="Verdana" panose="020B0604030504040204" pitchFamily="34" charset="0"/>
                </a:rPr>
                <a:t>hard       far</a:t>
              </a:r>
              <a:endParaRPr lang="en-AU" sz="115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6772759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6F2F3-9342-B133-1B1E-9141B297D142}"/>
              </a:ext>
            </a:extLst>
          </p:cNvPr>
          <p:cNvSpPr>
            <a:spLocks noGrp="1"/>
          </p:cNvSpPr>
          <p:nvPr>
            <p:ph type="title" idx="4294967295"/>
          </p:nvPr>
        </p:nvSpPr>
        <p:spPr>
          <a:xfrm>
            <a:off x="0" y="-121977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26 We do</a:t>
            </a:r>
            <a:endParaRPr lang="en-AU" dirty="0"/>
          </a:p>
        </p:txBody>
      </p:sp>
      <p:grpSp>
        <p:nvGrpSpPr>
          <p:cNvPr id="4" name="Group 3" descr="hard, far, army, landmark">
            <a:extLst>
              <a:ext uri="{FF2B5EF4-FFF2-40B4-BE49-F238E27FC236}">
                <a16:creationId xmlns:a16="http://schemas.microsoft.com/office/drawing/2014/main" id="{B09773C7-52FE-2B55-3253-967A3AEE7186}"/>
              </a:ext>
            </a:extLst>
          </p:cNvPr>
          <p:cNvGrpSpPr/>
          <p:nvPr/>
        </p:nvGrpSpPr>
        <p:grpSpPr>
          <a:xfrm>
            <a:off x="285750" y="1833466"/>
            <a:ext cx="11906250" cy="3755956"/>
            <a:chOff x="285750" y="1833466"/>
            <a:chExt cx="11906250" cy="3755956"/>
          </a:xfrm>
        </p:grpSpPr>
        <p:sp>
          <p:nvSpPr>
            <p:cNvPr id="5" name="Content Placeholder 2">
              <a:extLst>
                <a:ext uri="{FF2B5EF4-FFF2-40B4-BE49-F238E27FC236}">
                  <a16:creationId xmlns:a16="http://schemas.microsoft.com/office/drawing/2014/main" id="{2DA56148-5DF7-1657-8688-6D5B7A541D3E}"/>
                </a:ext>
              </a:extLst>
            </p:cNvPr>
            <p:cNvSpPr txBox="1">
              <a:spLocks/>
            </p:cNvSpPr>
            <p:nvPr/>
          </p:nvSpPr>
          <p:spPr>
            <a:xfrm>
              <a:off x="285750" y="3904345"/>
              <a:ext cx="11906250" cy="16850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500">
                  <a:solidFill>
                    <a:srgbClr val="4557AD"/>
                  </a:solidFill>
                  <a:latin typeface="Tenorite"/>
                  <a:ea typeface="Verdana"/>
                  <a:cs typeface="Verdana" panose="020B0604030504040204" pitchFamily="34" charset="0"/>
                </a:rPr>
                <a:t>army    landmark</a:t>
              </a:r>
              <a:endParaRPr lang="en-AU" sz="11500">
                <a:solidFill>
                  <a:srgbClr val="4557AD"/>
                </a:solidFill>
                <a:latin typeface="Tenorite"/>
                <a:ea typeface="Verdana"/>
                <a:cs typeface="Verdana" panose="020B0604030504040204" pitchFamily="34" charset="0"/>
              </a:endParaRPr>
            </a:p>
          </p:txBody>
        </p:sp>
        <p:sp>
          <p:nvSpPr>
            <p:cNvPr id="6" name="Content Placeholder 2">
              <a:extLst>
                <a:ext uri="{FF2B5EF4-FFF2-40B4-BE49-F238E27FC236}">
                  <a16:creationId xmlns:a16="http://schemas.microsoft.com/office/drawing/2014/main" id="{42988793-22FF-CE8A-1168-A073EFA16A14}"/>
                </a:ext>
              </a:extLst>
            </p:cNvPr>
            <p:cNvSpPr txBox="1">
              <a:spLocks/>
            </p:cNvSpPr>
            <p:nvPr/>
          </p:nvSpPr>
          <p:spPr>
            <a:xfrm>
              <a:off x="285750" y="1833466"/>
              <a:ext cx="11906250" cy="16850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500">
                  <a:solidFill>
                    <a:srgbClr val="4557AD"/>
                  </a:solidFill>
                  <a:latin typeface="Tenorite"/>
                  <a:ea typeface="Verdana"/>
                  <a:cs typeface="Verdana" panose="020B0604030504040204" pitchFamily="34" charset="0"/>
                </a:rPr>
                <a:t>hard       far</a:t>
              </a:r>
              <a:endParaRPr lang="en-AU" sz="115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17066424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66DBE4-709C-FEF1-F426-DD933765B172}"/>
              </a:ext>
            </a:extLst>
          </p:cNvPr>
          <p:cNvSpPr>
            <a:spLocks noGrp="1"/>
          </p:cNvSpPr>
          <p:nvPr>
            <p:ph type="title" idx="4294967295"/>
          </p:nvPr>
        </p:nvSpPr>
        <p:spPr>
          <a:xfrm>
            <a:off x="0" y="-1237487"/>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27 I do</a:t>
            </a:r>
            <a:endParaRPr lang="en-AU" dirty="0"/>
          </a:p>
        </p:txBody>
      </p:sp>
      <p:pic>
        <p:nvPicPr>
          <p:cNvPr id="2" name="Graphic 5" descr="park">
            <a:extLst>
              <a:ext uri="{FF2B5EF4-FFF2-40B4-BE49-F238E27FC236}">
                <a16:creationId xmlns:a16="http://schemas.microsoft.com/office/drawing/2014/main" id="{0A6C2F98-7CD4-A2C5-A3D0-FE0F64C6B45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26284" y="2106467"/>
            <a:ext cx="2645066" cy="2645066"/>
          </a:xfrm>
          <a:prstGeom prst="rect">
            <a:avLst/>
          </a:prstGeom>
        </p:spPr>
      </p:pic>
    </p:spTree>
    <p:custDataLst>
      <p:tags r:id="rId1"/>
    </p:custDataLst>
    <p:extLst>
      <p:ext uri="{BB962C8B-B14F-4D97-AF65-F5344CB8AC3E}">
        <p14:creationId xmlns:p14="http://schemas.microsoft.com/office/powerpoint/2010/main" val="21951206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405AE87-29A7-8B98-5A05-6FA5064368E9}"/>
              </a:ext>
            </a:extLst>
          </p:cNvPr>
          <p:cNvSpPr>
            <a:spLocks noGrp="1"/>
          </p:cNvSpPr>
          <p:nvPr>
            <p:ph type="title" idx="4294967295"/>
          </p:nvPr>
        </p:nvSpPr>
        <p:spPr>
          <a:xfrm>
            <a:off x="95534" y="-1537738"/>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28 I do</a:t>
            </a:r>
            <a:endParaRPr lang="en-AU" dirty="0"/>
          </a:p>
        </p:txBody>
      </p:sp>
      <p:pic>
        <p:nvPicPr>
          <p:cNvPr id="4" name="Graphic 5" descr="park">
            <a:extLst>
              <a:ext uri="{FF2B5EF4-FFF2-40B4-BE49-F238E27FC236}">
                <a16:creationId xmlns:a16="http://schemas.microsoft.com/office/drawing/2014/main" id="{395798C3-7DD5-684F-5276-33B1D5531D0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26284" y="2106467"/>
            <a:ext cx="2645066" cy="2645066"/>
          </a:xfrm>
          <a:prstGeom prst="rect">
            <a:avLst/>
          </a:prstGeom>
        </p:spPr>
      </p:pic>
      <p:pic>
        <p:nvPicPr>
          <p:cNvPr id="8" name="Picture 7" descr="arch">
            <a:extLst>
              <a:ext uri="{FF2B5EF4-FFF2-40B4-BE49-F238E27FC236}">
                <a16:creationId xmlns:a16="http://schemas.microsoft.com/office/drawing/2014/main" id="{FD460772-5612-19CE-5FC5-BEE69415758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832885" y="2165885"/>
            <a:ext cx="2526230" cy="2526230"/>
          </a:xfrm>
          <a:prstGeom prst="rect">
            <a:avLst/>
          </a:prstGeom>
        </p:spPr>
      </p:pic>
    </p:spTree>
    <p:custDataLst>
      <p:tags r:id="rId1"/>
    </p:custDataLst>
    <p:extLst>
      <p:ext uri="{BB962C8B-B14F-4D97-AF65-F5344CB8AC3E}">
        <p14:creationId xmlns:p14="http://schemas.microsoft.com/office/powerpoint/2010/main" val="12051547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61FC22D-E4D8-4449-9E17-6CDF688E548E}"/>
              </a:ext>
            </a:extLst>
          </p:cNvPr>
          <p:cNvSpPr>
            <a:spLocks noGrp="1"/>
          </p:cNvSpPr>
          <p:nvPr>
            <p:ph type="title" idx="4294967295"/>
          </p:nvPr>
        </p:nvSpPr>
        <p:spPr>
          <a:xfrm>
            <a:off x="0" y="-1237487"/>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29 I do </a:t>
            </a:r>
            <a:endParaRPr lang="en-AU" dirty="0"/>
          </a:p>
        </p:txBody>
      </p:sp>
      <p:pic>
        <p:nvPicPr>
          <p:cNvPr id="3" name="Graphic 5" descr="park">
            <a:extLst>
              <a:ext uri="{FF2B5EF4-FFF2-40B4-BE49-F238E27FC236}">
                <a16:creationId xmlns:a16="http://schemas.microsoft.com/office/drawing/2014/main" id="{A0FC7703-6513-B846-3746-4E7BBFD8D2E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26284" y="2106467"/>
            <a:ext cx="2645066" cy="2645066"/>
          </a:xfrm>
          <a:prstGeom prst="rect">
            <a:avLst/>
          </a:prstGeom>
        </p:spPr>
      </p:pic>
      <p:pic>
        <p:nvPicPr>
          <p:cNvPr id="11" name="Picture 10" descr="arch">
            <a:extLst>
              <a:ext uri="{FF2B5EF4-FFF2-40B4-BE49-F238E27FC236}">
                <a16:creationId xmlns:a16="http://schemas.microsoft.com/office/drawing/2014/main" id="{1C6DFEBB-3355-7822-36F9-63037C5A6422}"/>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832885" y="2165885"/>
            <a:ext cx="2526230" cy="2526230"/>
          </a:xfrm>
          <a:prstGeom prst="rect">
            <a:avLst/>
          </a:prstGeom>
        </p:spPr>
      </p:pic>
      <p:pic>
        <p:nvPicPr>
          <p:cNvPr id="5" name="Picture 4" descr="artist">
            <a:extLst>
              <a:ext uri="{FF2B5EF4-FFF2-40B4-BE49-F238E27FC236}">
                <a16:creationId xmlns:a16="http://schemas.microsoft.com/office/drawing/2014/main" id="{EB393B10-02F4-9DC9-3F2D-FE3C726A00C5}"/>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820650" y="2351523"/>
            <a:ext cx="2154954" cy="2154954"/>
          </a:xfrm>
          <a:prstGeom prst="rect">
            <a:avLst/>
          </a:prstGeom>
        </p:spPr>
      </p:pic>
    </p:spTree>
    <p:custDataLst>
      <p:tags r:id="rId1"/>
    </p:custDataLst>
    <p:extLst>
      <p:ext uri="{BB962C8B-B14F-4D97-AF65-F5344CB8AC3E}">
        <p14:creationId xmlns:p14="http://schemas.microsoft.com/office/powerpoint/2010/main" val="10650428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 Review You do</a:t>
            </a:r>
            <a:endParaRPr lang="en-AU" dirty="0"/>
          </a:p>
        </p:txBody>
      </p:sp>
      <p:sp>
        <p:nvSpPr>
          <p:cNvPr id="6" name="Content Placeholder 2">
            <a:extLst>
              <a:ext uri="{FF2B5EF4-FFF2-40B4-BE49-F238E27FC236}">
                <a16:creationId xmlns:a16="http://schemas.microsoft.com/office/drawing/2014/main" id="{C0DEAB6E-2484-E7B2-F9F9-BB4431B7F67E}"/>
              </a:ext>
            </a:extLst>
          </p:cNvPr>
          <p:cNvSpPr txBox="1">
            <a:spLocks/>
          </p:cNvSpPr>
          <p:nvPr/>
        </p:nvSpPr>
        <p:spPr>
          <a:xfrm>
            <a:off x="0" y="533264"/>
            <a:ext cx="12192000" cy="165814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1000">
                <a:solidFill>
                  <a:srgbClr val="4557AD"/>
                </a:solidFill>
                <a:latin typeface="Tenorite" pitchFamily="2" charset="0"/>
                <a:cs typeface="Arial"/>
              </a:rPr>
              <a:t> </a:t>
            </a:r>
            <a:r>
              <a:rPr lang="en-US" sz="11000" err="1">
                <a:solidFill>
                  <a:srgbClr val="4557AD"/>
                </a:solidFill>
                <a:latin typeface="Tenorite" pitchFamily="2" charset="0"/>
                <a:cs typeface="Arial"/>
              </a:rPr>
              <a:t>ou</a:t>
            </a:r>
            <a:r>
              <a:rPr lang="en-US" sz="11000">
                <a:solidFill>
                  <a:srgbClr val="4557AD"/>
                </a:solidFill>
                <a:latin typeface="Tenorite" pitchFamily="2" charset="0"/>
                <a:cs typeface="Arial"/>
              </a:rPr>
              <a:t> ow</a:t>
            </a:r>
            <a:endParaRPr lang="en-AU" sz="11000">
              <a:solidFill>
                <a:srgbClr val="4557AD"/>
              </a:solidFill>
              <a:latin typeface="Tenorite" pitchFamily="2" charset="0"/>
              <a:cs typeface="Arial"/>
            </a:endParaRPr>
          </a:p>
        </p:txBody>
      </p:sp>
      <p:sp>
        <p:nvSpPr>
          <p:cNvPr id="8" name="Rounded Rectangle 3">
            <a:extLst>
              <a:ext uri="{FF2B5EF4-FFF2-40B4-BE49-F238E27FC236}">
                <a16:creationId xmlns:a16="http://schemas.microsoft.com/office/drawing/2014/main" id="{6D7F59F8-37BF-0AD3-A7FF-E965545196DB}"/>
              </a:ext>
              <a:ext uri="{C183D7F6-B498-43B3-948B-1728B52AA6E4}">
                <adec:decorative xmlns:adec="http://schemas.microsoft.com/office/drawing/2017/decorative" val="1"/>
              </a:ext>
            </a:extLst>
          </p:cNvPr>
          <p:cNvSpPr/>
          <p:nvPr/>
        </p:nvSpPr>
        <p:spPr>
          <a:xfrm>
            <a:off x="2608599" y="2002954"/>
            <a:ext cx="7142561" cy="4140403"/>
          </a:xfrm>
          <a:prstGeom prst="roundRect">
            <a:avLst>
              <a:gd name="adj" fmla="val 2269"/>
            </a:avLst>
          </a:prstGeom>
          <a:noFill/>
          <a:ln w="38100">
            <a:solidFill>
              <a:srgbClr val="E8E9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pic>
        <p:nvPicPr>
          <p:cNvPr id="3" name="Graphic 2" descr="A brown cow bellowing next to a person with their hands over their ears.">
            <a:extLst>
              <a:ext uri="{FF2B5EF4-FFF2-40B4-BE49-F238E27FC236}">
                <a16:creationId xmlns:a16="http://schemas.microsoft.com/office/drawing/2014/main" id="{FCAB13A4-CCAB-0346-F784-5F078C421CC5}"/>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3191586" y="2444506"/>
            <a:ext cx="5808825" cy="2257653"/>
          </a:xfrm>
          <a:prstGeom prst="rect">
            <a:avLst/>
          </a:prstGeom>
        </p:spPr>
      </p:pic>
      <p:sp>
        <p:nvSpPr>
          <p:cNvPr id="7" name="TextBox 6">
            <a:extLst>
              <a:ext uri="{FF2B5EF4-FFF2-40B4-BE49-F238E27FC236}">
                <a16:creationId xmlns:a16="http://schemas.microsoft.com/office/drawing/2014/main" id="{2CE8E65D-D818-5477-503C-83FAADC40AA3}"/>
              </a:ext>
            </a:extLst>
          </p:cNvPr>
          <p:cNvSpPr txBox="1"/>
          <p:nvPr/>
        </p:nvSpPr>
        <p:spPr>
          <a:xfrm>
            <a:off x="1" y="5023296"/>
            <a:ext cx="12191999" cy="923330"/>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L</a:t>
            </a:r>
            <a:r>
              <a:rPr lang="en-US" sz="5400" u="sng">
                <a:solidFill>
                  <a:srgbClr val="4557AD"/>
                </a:solidFill>
                <a:latin typeface="Tenorite" pitchFamily="2" charset="0"/>
                <a:ea typeface="Verdana" panose="020B0604030504040204" pitchFamily="34" charset="0"/>
                <a:cs typeface="Verdana" panose="020B0604030504040204" pitchFamily="34" charset="0"/>
              </a:rPr>
              <a:t>ou</a:t>
            </a:r>
            <a:r>
              <a:rPr lang="en-US" sz="5400">
                <a:solidFill>
                  <a:srgbClr val="4557AD"/>
                </a:solidFill>
                <a:latin typeface="Tenorite" pitchFamily="2" charset="0"/>
                <a:ea typeface="Verdana" panose="020B0604030504040204" pitchFamily="34" charset="0"/>
                <a:cs typeface="Verdana" panose="020B0604030504040204" pitchFamily="34" charset="0"/>
              </a:rPr>
              <a:t>d br</a:t>
            </a:r>
            <a:r>
              <a:rPr lang="en-US" sz="5400" u="sng">
                <a:solidFill>
                  <a:srgbClr val="4557AD"/>
                </a:solidFill>
                <a:latin typeface="Tenorite" pitchFamily="2" charset="0"/>
                <a:ea typeface="Verdana" panose="020B0604030504040204" pitchFamily="34" charset="0"/>
                <a:cs typeface="Verdana" panose="020B0604030504040204" pitchFamily="34" charset="0"/>
              </a:rPr>
              <a:t>ow</a:t>
            </a:r>
            <a:r>
              <a:rPr lang="en-US" sz="5400">
                <a:solidFill>
                  <a:srgbClr val="4557AD"/>
                </a:solidFill>
                <a:latin typeface="Tenorite" pitchFamily="2" charset="0"/>
                <a:ea typeface="Verdana" panose="020B0604030504040204" pitchFamily="34" charset="0"/>
                <a:cs typeface="Verdana" panose="020B0604030504040204" pitchFamily="34" charset="0"/>
              </a:rPr>
              <a:t>n c</a:t>
            </a:r>
            <a:r>
              <a:rPr lang="en-US" sz="5400" u="sng">
                <a:solidFill>
                  <a:srgbClr val="4557AD"/>
                </a:solidFill>
                <a:latin typeface="Tenorite" pitchFamily="2" charset="0"/>
                <a:ea typeface="Verdana" panose="020B0604030504040204" pitchFamily="34" charset="0"/>
                <a:cs typeface="Verdana" panose="020B0604030504040204" pitchFamily="34" charset="0"/>
              </a:rPr>
              <a:t>ow</a:t>
            </a:r>
            <a:endParaRPr lang="en-AU" sz="5400" u="sng">
              <a:solidFill>
                <a:srgbClr val="4557AD"/>
              </a:solidFill>
            </a:endParaRPr>
          </a:p>
        </p:txBody>
      </p:sp>
    </p:spTree>
    <p:custDataLst>
      <p:tags r:id="rId1"/>
    </p:custDataLst>
    <p:extLst>
      <p:ext uri="{BB962C8B-B14F-4D97-AF65-F5344CB8AC3E}">
        <p14:creationId xmlns:p14="http://schemas.microsoft.com/office/powerpoint/2010/main" val="16125025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F03824-E084-CC11-80A1-6FC41544AA70}"/>
              </a:ext>
            </a:extLst>
          </p:cNvPr>
          <p:cNvSpPr>
            <a:spLocks noGrp="1"/>
          </p:cNvSpPr>
          <p:nvPr>
            <p:ph type="title" idx="4294967295"/>
          </p:nvPr>
        </p:nvSpPr>
        <p:spPr>
          <a:xfrm>
            <a:off x="0" y="-121374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30 We do</a:t>
            </a:r>
            <a:endParaRPr lang="en-AU" dirty="0"/>
          </a:p>
        </p:txBody>
      </p:sp>
      <p:pic>
        <p:nvPicPr>
          <p:cNvPr id="2" name="Picture 1" descr="card">
            <a:extLst>
              <a:ext uri="{FF2B5EF4-FFF2-40B4-BE49-F238E27FC236}">
                <a16:creationId xmlns:a16="http://schemas.microsoft.com/office/drawing/2014/main" id="{410F8B19-1465-7637-6419-26B8D3229D4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26284" y="2106467"/>
            <a:ext cx="2722916" cy="2722916"/>
          </a:xfrm>
          <a:prstGeom prst="rect">
            <a:avLst/>
          </a:prstGeom>
        </p:spPr>
      </p:pic>
    </p:spTree>
    <p:custDataLst>
      <p:tags r:id="rId1"/>
    </p:custDataLst>
    <p:extLst>
      <p:ext uri="{BB962C8B-B14F-4D97-AF65-F5344CB8AC3E}">
        <p14:creationId xmlns:p14="http://schemas.microsoft.com/office/powerpoint/2010/main" val="20630493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06352E3-4E17-7DD5-8A98-F545B9B6A9CC}"/>
              </a:ext>
            </a:extLst>
          </p:cNvPr>
          <p:cNvSpPr>
            <a:spLocks noGrp="1"/>
          </p:cNvSpPr>
          <p:nvPr>
            <p:ph type="title" idx="4294967295"/>
          </p:nvPr>
        </p:nvSpPr>
        <p:spPr>
          <a:xfrm>
            <a:off x="0" y="-121374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31 We do </a:t>
            </a:r>
            <a:endParaRPr lang="en-AU" dirty="0"/>
          </a:p>
        </p:txBody>
      </p:sp>
      <p:pic>
        <p:nvPicPr>
          <p:cNvPr id="2" name="Picture 1" descr="card">
            <a:extLst>
              <a:ext uri="{FF2B5EF4-FFF2-40B4-BE49-F238E27FC236}">
                <a16:creationId xmlns:a16="http://schemas.microsoft.com/office/drawing/2014/main" id="{A7791819-E9C8-649F-88D4-B7F67CE297A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26284" y="2106467"/>
            <a:ext cx="2722916" cy="2722916"/>
          </a:xfrm>
          <a:prstGeom prst="rect">
            <a:avLst/>
          </a:prstGeom>
        </p:spPr>
      </p:pic>
      <p:pic>
        <p:nvPicPr>
          <p:cNvPr id="8" name="Picture 7" descr="shark">
            <a:extLst>
              <a:ext uri="{FF2B5EF4-FFF2-40B4-BE49-F238E27FC236}">
                <a16:creationId xmlns:a16="http://schemas.microsoft.com/office/drawing/2014/main" id="{0498272F-588E-1D5B-FA3D-1531C4E962B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699923" y="2039185"/>
            <a:ext cx="2792154" cy="2792154"/>
          </a:xfrm>
          <a:prstGeom prst="rect">
            <a:avLst/>
          </a:prstGeom>
        </p:spPr>
      </p:pic>
    </p:spTree>
    <p:custDataLst>
      <p:tags r:id="rId1"/>
    </p:custDataLst>
    <p:extLst>
      <p:ext uri="{BB962C8B-B14F-4D97-AF65-F5344CB8AC3E}">
        <p14:creationId xmlns:p14="http://schemas.microsoft.com/office/powerpoint/2010/main" val="8844062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31E221A-F350-C940-012D-1A3E419734FD}"/>
              </a:ext>
            </a:extLst>
          </p:cNvPr>
          <p:cNvSpPr>
            <a:spLocks noGrp="1"/>
          </p:cNvSpPr>
          <p:nvPr>
            <p:ph type="title" idx="4294967295"/>
          </p:nvPr>
        </p:nvSpPr>
        <p:spPr>
          <a:xfrm>
            <a:off x="0" y="-121374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32 We do </a:t>
            </a:r>
            <a:endParaRPr lang="en-AU" dirty="0"/>
          </a:p>
        </p:txBody>
      </p:sp>
      <p:pic>
        <p:nvPicPr>
          <p:cNvPr id="5" name="Picture 4" descr="card">
            <a:extLst>
              <a:ext uri="{FF2B5EF4-FFF2-40B4-BE49-F238E27FC236}">
                <a16:creationId xmlns:a16="http://schemas.microsoft.com/office/drawing/2014/main" id="{793A9247-A804-55C5-0864-E211D60DA55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26284" y="2106467"/>
            <a:ext cx="2722916" cy="2722916"/>
          </a:xfrm>
          <a:prstGeom prst="rect">
            <a:avLst/>
          </a:prstGeom>
        </p:spPr>
      </p:pic>
      <p:pic>
        <p:nvPicPr>
          <p:cNvPr id="8" name="Picture 7" descr="shark">
            <a:extLst>
              <a:ext uri="{FF2B5EF4-FFF2-40B4-BE49-F238E27FC236}">
                <a16:creationId xmlns:a16="http://schemas.microsoft.com/office/drawing/2014/main" id="{FA3491FA-7195-556E-EB01-63B1A824281A}"/>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699923" y="2039185"/>
            <a:ext cx="2792154" cy="2792154"/>
          </a:xfrm>
          <a:prstGeom prst="rect">
            <a:avLst/>
          </a:prstGeom>
        </p:spPr>
      </p:pic>
      <p:pic>
        <p:nvPicPr>
          <p:cNvPr id="3" name="Graphic 1" descr="garden">
            <a:extLst>
              <a:ext uri="{FF2B5EF4-FFF2-40B4-BE49-F238E27FC236}">
                <a16:creationId xmlns:a16="http://schemas.microsoft.com/office/drawing/2014/main" id="{E955BF18-D634-4BED-6D46-56B18A26AB41}"/>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820650" y="2277572"/>
            <a:ext cx="2302855" cy="2302855"/>
          </a:xfrm>
          <a:prstGeom prst="rect">
            <a:avLst/>
          </a:prstGeom>
        </p:spPr>
      </p:pic>
    </p:spTree>
    <p:custDataLst>
      <p:tags r:id="rId1"/>
    </p:custDataLst>
    <p:extLst>
      <p:ext uri="{BB962C8B-B14F-4D97-AF65-F5344CB8AC3E}">
        <p14:creationId xmlns:p14="http://schemas.microsoft.com/office/powerpoint/2010/main" val="36775946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086E2A-9AA9-D02A-CD56-2F282D458518}"/>
              </a:ext>
            </a:extLst>
          </p:cNvPr>
          <p:cNvSpPr>
            <a:spLocks noGrp="1"/>
          </p:cNvSpPr>
          <p:nvPr>
            <p:ph type="title" idx="4294967295"/>
          </p:nvPr>
        </p:nvSpPr>
        <p:spPr>
          <a:xfrm>
            <a:off x="0" y="-1179877"/>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33 I do </a:t>
            </a:r>
            <a:endParaRPr lang="en-AU" dirty="0"/>
          </a:p>
        </p:txBody>
      </p:sp>
      <p:sp>
        <p:nvSpPr>
          <p:cNvPr id="3" name="Content Placeholder 2">
            <a:extLst>
              <a:ext uri="{FF2B5EF4-FFF2-40B4-BE49-F238E27FC236}">
                <a16:creationId xmlns:a16="http://schemas.microsoft.com/office/drawing/2014/main" id="{732EB2A1-FA45-E9E4-066F-3C26C9F8850D}"/>
              </a:ext>
            </a:extLst>
          </p:cNvPr>
          <p:cNvSpPr txBox="1">
            <a:spLocks/>
          </p:cNvSpPr>
          <p:nvPr/>
        </p:nvSpPr>
        <p:spPr>
          <a:xfrm>
            <a:off x="263716" y="2910432"/>
            <a:ext cx="11928284" cy="165814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says   says   says</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97208082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288005-337E-8025-A9F9-339D0CBCA823}"/>
              </a:ext>
            </a:extLst>
          </p:cNvPr>
          <p:cNvSpPr>
            <a:spLocks noGrp="1"/>
          </p:cNvSpPr>
          <p:nvPr>
            <p:ph type="title" idx="4294967295"/>
          </p:nvPr>
        </p:nvSpPr>
        <p:spPr>
          <a:xfrm>
            <a:off x="0" y="-121977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34 We do </a:t>
            </a:r>
            <a:endParaRPr lang="en-AU" dirty="0"/>
          </a:p>
        </p:txBody>
      </p:sp>
      <p:sp>
        <p:nvSpPr>
          <p:cNvPr id="4" name="Content Placeholder 2">
            <a:extLst>
              <a:ext uri="{FF2B5EF4-FFF2-40B4-BE49-F238E27FC236}">
                <a16:creationId xmlns:a16="http://schemas.microsoft.com/office/drawing/2014/main" id="{3CA78754-9B13-0C8C-97F3-D149C28846B3}"/>
              </a:ext>
            </a:extLst>
          </p:cNvPr>
          <p:cNvSpPr txBox="1">
            <a:spLocks/>
          </p:cNvSpPr>
          <p:nvPr/>
        </p:nvSpPr>
        <p:spPr>
          <a:xfrm>
            <a:off x="263716" y="2910432"/>
            <a:ext cx="11928284" cy="165814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says   says   says</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8261850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C0AA0-B6E0-520E-B7E4-E6CCB65186D0}"/>
              </a:ext>
            </a:extLst>
          </p:cNvPr>
          <p:cNvSpPr>
            <a:spLocks noGrp="1"/>
          </p:cNvSpPr>
          <p:nvPr>
            <p:ph type="title" idx="4294967295"/>
          </p:nvPr>
        </p:nvSpPr>
        <p:spPr>
          <a:xfrm>
            <a:off x="0" y="-121977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35 I do </a:t>
            </a:r>
            <a:endParaRPr lang="en-AU" dirty="0"/>
          </a:p>
        </p:txBody>
      </p:sp>
      <p:sp>
        <p:nvSpPr>
          <p:cNvPr id="3" name="Content Placeholder 2">
            <a:extLst>
              <a:ext uri="{FF2B5EF4-FFF2-40B4-BE49-F238E27FC236}">
                <a16:creationId xmlns:a16="http://schemas.microsoft.com/office/drawing/2014/main" id="{3375C884-1E95-E8C1-7B38-5A35C65F4CF1}"/>
              </a:ext>
            </a:extLst>
          </p:cNvPr>
          <p:cNvSpPr txBox="1">
            <a:spLocks/>
          </p:cNvSpPr>
          <p:nvPr/>
        </p:nvSpPr>
        <p:spPr>
          <a:xfrm>
            <a:off x="409852" y="1853472"/>
            <a:ext cx="11372295" cy="315105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6200">
                <a:solidFill>
                  <a:srgbClr val="4557AD"/>
                </a:solidFill>
                <a:latin typeface="Tenorite" pitchFamily="2" charset="0"/>
                <a:ea typeface="Verdana" panose="020B0604030504040204" pitchFamily="34" charset="0"/>
                <a:cs typeface="Verdana" panose="020B0604030504040204" pitchFamily="34" charset="0"/>
              </a:rPr>
              <a:t>Arvid always says we should play on the bars at the park. But I like to play on the car and in the garden instead. </a:t>
            </a:r>
            <a:endParaRPr lang="en-AU" sz="62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2853270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39FF27-3E75-0CBC-DE69-1170FF7905B8}"/>
              </a:ext>
            </a:extLst>
          </p:cNvPr>
          <p:cNvSpPr>
            <a:spLocks noGrp="1"/>
          </p:cNvSpPr>
          <p:nvPr>
            <p:ph type="title" idx="4294967295"/>
          </p:nvPr>
        </p:nvSpPr>
        <p:spPr>
          <a:xfrm>
            <a:off x="0" y="-121977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36 We do</a:t>
            </a:r>
            <a:endParaRPr lang="en-AU" dirty="0"/>
          </a:p>
        </p:txBody>
      </p:sp>
      <p:sp>
        <p:nvSpPr>
          <p:cNvPr id="6" name="Content Placeholder 2">
            <a:extLst>
              <a:ext uri="{FF2B5EF4-FFF2-40B4-BE49-F238E27FC236}">
                <a16:creationId xmlns:a16="http://schemas.microsoft.com/office/drawing/2014/main" id="{B637D744-1307-77B6-78C2-1DDC4DC0F41E}"/>
              </a:ext>
            </a:extLst>
          </p:cNvPr>
          <p:cNvSpPr txBox="1">
            <a:spLocks/>
          </p:cNvSpPr>
          <p:nvPr/>
        </p:nvSpPr>
        <p:spPr>
          <a:xfrm>
            <a:off x="341723" y="1587470"/>
            <a:ext cx="11151228" cy="3683060"/>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ts val="7000"/>
              </a:lnSpc>
            </a:pPr>
            <a:r>
              <a:rPr lang="en-US" sz="6200" dirty="0">
                <a:solidFill>
                  <a:srgbClr val="4557AD"/>
                </a:solidFill>
                <a:latin typeface="Tenorite" pitchFamily="2" charset="0"/>
                <a:ea typeface="Verdana" panose="020B0604030504040204" pitchFamily="34" charset="0"/>
                <a:cs typeface="Verdana" panose="020B0604030504040204" pitchFamily="34" charset="0"/>
              </a:rPr>
              <a:t>My brother says he can see Mars when he looks close to the stars that make an arch shape.</a:t>
            </a:r>
            <a:br>
              <a:rPr lang="en-US" sz="6200" dirty="0">
                <a:solidFill>
                  <a:srgbClr val="4557AD"/>
                </a:solidFill>
                <a:latin typeface="Tenorite" pitchFamily="2" charset="0"/>
                <a:ea typeface="Verdana" panose="020B0604030504040204" pitchFamily="34" charset="0"/>
                <a:cs typeface="Verdana" panose="020B0604030504040204" pitchFamily="34" charset="0"/>
              </a:rPr>
            </a:br>
            <a:r>
              <a:rPr lang="en-US" sz="6200" dirty="0">
                <a:solidFill>
                  <a:srgbClr val="4557AD"/>
                </a:solidFill>
                <a:latin typeface="Tenorite" pitchFamily="2" charset="0"/>
                <a:ea typeface="Verdana" panose="020B0604030504040204" pitchFamily="34" charset="0"/>
                <a:cs typeface="Verdana" panose="020B0604030504040204" pitchFamily="34" charset="0"/>
              </a:rPr>
              <a:t>I can just see </a:t>
            </a:r>
            <a:r>
              <a:rPr lang="en-US" sz="6200">
                <a:solidFill>
                  <a:srgbClr val="4557AD"/>
                </a:solidFill>
                <a:latin typeface="Tenorite" pitchFamily="2" charset="0"/>
                <a:ea typeface="Verdana" panose="020B0604030504040204" pitchFamily="34" charset="0"/>
                <a:cs typeface="Verdana" panose="020B0604030504040204" pitchFamily="34" charset="0"/>
              </a:rPr>
              <a:t>the stars!</a:t>
            </a:r>
            <a:endParaRPr lang="en-AU" sz="62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81320329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8681C6-8A71-1A1A-970D-5F0EA4B41422}"/>
              </a:ext>
            </a:extLst>
          </p:cNvPr>
          <p:cNvSpPr>
            <a:spLocks noGrp="1"/>
          </p:cNvSpPr>
          <p:nvPr>
            <p:ph type="title" idx="4294967295"/>
          </p:nvPr>
        </p:nvSpPr>
        <p:spPr>
          <a:xfrm>
            <a:off x="0" y="-1237487"/>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37 I do </a:t>
            </a:r>
            <a:endParaRPr lang="en-AU" dirty="0"/>
          </a:p>
        </p:txBody>
      </p:sp>
      <p:pic>
        <p:nvPicPr>
          <p:cNvPr id="2" name="Graphic 1" descr="Pencil outline">
            <a:extLst>
              <a:ext uri="{FF2B5EF4-FFF2-40B4-BE49-F238E27FC236}">
                <a16:creationId xmlns:a16="http://schemas.microsoft.com/office/drawing/2014/main" id="{1B533230-13DD-C044-B1B8-049E4B22CF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220598733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B446A7-1E6F-F121-2C5E-B02EF89C2B20}"/>
              </a:ext>
            </a:extLst>
          </p:cNvPr>
          <p:cNvSpPr>
            <a:spLocks noGrp="1"/>
          </p:cNvSpPr>
          <p:nvPr>
            <p:ph type="title" idx="4294967295"/>
          </p:nvPr>
        </p:nvSpPr>
        <p:spPr>
          <a:xfrm>
            <a:off x="0" y="-121374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38 We do </a:t>
            </a:r>
            <a:endParaRPr lang="en-AU" dirty="0"/>
          </a:p>
        </p:txBody>
      </p:sp>
      <p:pic>
        <p:nvPicPr>
          <p:cNvPr id="2" name="Graphic 1" descr="Pencil outline">
            <a:extLst>
              <a:ext uri="{FF2B5EF4-FFF2-40B4-BE49-F238E27FC236}">
                <a16:creationId xmlns:a16="http://schemas.microsoft.com/office/drawing/2014/main" id="{4FD4182A-6CFD-6247-8FC2-1AB2AA7FC35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2536207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F74E7D-46A4-623E-6F4A-08640157C9E9}"/>
              </a:ext>
            </a:extLst>
          </p:cNvPr>
          <p:cNvSpPr>
            <a:spLocks noGrp="1"/>
          </p:cNvSpPr>
          <p:nvPr>
            <p:ph type="title" idx="4294967295"/>
          </p:nvPr>
        </p:nvSpPr>
        <p:spPr>
          <a:xfrm>
            <a:off x="0" y="-117310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39 Check for understanding</a:t>
            </a:r>
            <a:endParaRPr lang="en-AU" dirty="0"/>
          </a:p>
        </p:txBody>
      </p:sp>
      <p:sp>
        <p:nvSpPr>
          <p:cNvPr id="19" name="TextBox 18">
            <a:extLst>
              <a:ext uri="{FF2B5EF4-FFF2-40B4-BE49-F238E27FC236}">
                <a16:creationId xmlns:a16="http://schemas.microsoft.com/office/drawing/2014/main" id="{214F17CC-34F0-5F43-A747-B3919DAC7160}"/>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E7B0359D-E390-A544-B173-3787B4AC0A0D}"/>
              </a:ext>
            </a:extLst>
          </p:cNvPr>
          <p:cNvSpPr txBox="1">
            <a:spLocks/>
          </p:cNvSpPr>
          <p:nvPr/>
        </p:nvSpPr>
        <p:spPr>
          <a:xfrm>
            <a:off x="3864474" y="2444455"/>
            <a:ext cx="2259493" cy="1255728"/>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endParaRPr lang="en-US" sz="2800" b="0">
              <a:solidFill>
                <a:srgbClr val="0E1E42"/>
              </a:solidFill>
              <a:latin typeface="Calibri" panose="020F0502020204030204" pitchFamily="34" charset="0"/>
              <a:ea typeface="Verdana" panose="020B0604030504040204" pitchFamily="34" charset="0"/>
            </a:endParaRPr>
          </a:p>
          <a:p>
            <a:pPr algn="ctr"/>
            <a:r>
              <a:rPr lang="en-US" sz="2800" b="0">
                <a:solidFill>
                  <a:srgbClr val="0E1E42"/>
                </a:solidFill>
                <a:latin typeface="Calibri" panose="020F0502020204030204" pitchFamily="34" charset="0"/>
                <a:ea typeface="Verdana" panose="020B0604030504040204" pitchFamily="34" charset="0"/>
              </a:rPr>
              <a:t>say the sound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sp>
        <p:nvSpPr>
          <p:cNvPr id="10" name="TextBox 9">
            <a:extLst>
              <a:ext uri="{FF2B5EF4-FFF2-40B4-BE49-F238E27FC236}">
                <a16:creationId xmlns:a16="http://schemas.microsoft.com/office/drawing/2014/main" id="{81E1BBD2-AE24-813F-0C9A-CC9BDA2D20CD}"/>
              </a:ext>
            </a:extLst>
          </p:cNvPr>
          <p:cNvSpPr txBox="1"/>
          <p:nvPr/>
        </p:nvSpPr>
        <p:spPr>
          <a:xfrm>
            <a:off x="4280433" y="3327396"/>
            <a:ext cx="1290738" cy="1569660"/>
          </a:xfrm>
          <a:prstGeom prst="rect">
            <a:avLst/>
          </a:prstGeom>
          <a:noFill/>
        </p:spPr>
        <p:txBody>
          <a:bodyPr wrap="none" rtlCol="0">
            <a:spAutoFit/>
          </a:bodyPr>
          <a:lstStyle/>
          <a:p>
            <a:r>
              <a:rPr lang="en-US" sz="9600">
                <a:solidFill>
                  <a:srgbClr val="4857A6"/>
                </a:solidFill>
                <a:latin typeface="Tenorite" pitchFamily="2" charset="0"/>
                <a:ea typeface="Verdana" panose="020B0604030504040204" pitchFamily="34" charset="0"/>
                <a:cs typeface="Verdana" panose="020B0604030504040204" pitchFamily="34" charset="0"/>
              </a:rPr>
              <a:t>ar</a:t>
            </a:r>
            <a:endParaRPr lang="en-AU" sz="9600"/>
          </a:p>
        </p:txBody>
      </p:sp>
      <p:sp>
        <p:nvSpPr>
          <p:cNvPr id="31" name="Title 1">
            <a:extLst>
              <a:ext uri="{FF2B5EF4-FFF2-40B4-BE49-F238E27FC236}">
                <a16:creationId xmlns:a16="http://schemas.microsoft.com/office/drawing/2014/main" id="{4364FCCC-3045-ED42-BBF6-6789C6A4CF1E}"/>
              </a:ext>
            </a:extLst>
          </p:cNvPr>
          <p:cNvSpPr txBox="1">
            <a:spLocks/>
          </p:cNvSpPr>
          <p:nvPr/>
        </p:nvSpPr>
        <p:spPr>
          <a:xfrm>
            <a:off x="6525922" y="2832253"/>
            <a:ext cx="246280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17E4CE3F-6B29-2B49-8731-61EB6323A106}"/>
              </a:ext>
            </a:extLst>
          </p:cNvPr>
          <p:cNvSpPr txBox="1">
            <a:spLocks/>
          </p:cNvSpPr>
          <p:nvPr/>
        </p:nvSpPr>
        <p:spPr>
          <a:xfrm>
            <a:off x="6498721" y="3545617"/>
            <a:ext cx="2648801" cy="217700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farm</a:t>
            </a:r>
          </a:p>
          <a:p>
            <a:pPr marL="0" indent="0" algn="ctr">
              <a:buFont typeface="Arial" panose="020B0604020202020204" pitchFamily="34" charset="0"/>
              <a:buNone/>
            </a:pPr>
            <a:r>
              <a:rPr lang="en-US" sz="4400">
                <a:solidFill>
                  <a:srgbClr val="4557AD"/>
                </a:solidFill>
                <a:latin typeface="Tenorite" pitchFamily="2" charset="0"/>
                <a:cs typeface="Arial"/>
              </a:rPr>
              <a:t>market</a:t>
            </a:r>
          </a:p>
          <a:p>
            <a:pPr marL="0" indent="0" algn="ctr">
              <a:buFont typeface="Arial" panose="020B0604020202020204" pitchFamily="34" charset="0"/>
              <a:buNone/>
            </a:pPr>
            <a:r>
              <a:rPr lang="en-US" sz="4400">
                <a:solidFill>
                  <a:srgbClr val="4557AD"/>
                </a:solidFill>
                <a:latin typeface="Tenorite" pitchFamily="2" charset="0"/>
                <a:cs typeface="Arial"/>
              </a:rPr>
              <a:t>carpet</a:t>
            </a:r>
          </a:p>
        </p:txBody>
      </p:sp>
      <p:sp>
        <p:nvSpPr>
          <p:cNvPr id="23" name="Title 1">
            <a:extLst>
              <a:ext uri="{FF2B5EF4-FFF2-40B4-BE49-F238E27FC236}">
                <a16:creationId xmlns:a16="http://schemas.microsoft.com/office/drawing/2014/main" id="{B073B2B4-61AC-664F-825F-CA46D5433F51}"/>
              </a:ext>
            </a:extLst>
          </p:cNvPr>
          <p:cNvSpPr txBox="1">
            <a:spLocks/>
          </p:cNvSpPr>
          <p:nvPr/>
        </p:nvSpPr>
        <p:spPr>
          <a:xfrm>
            <a:off x="9313502" y="2832253"/>
            <a:ext cx="236688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write a word</a:t>
            </a:r>
            <a:endParaRPr lang="en-US" sz="2800">
              <a:solidFill>
                <a:srgbClr val="0E1E42"/>
              </a:solidFill>
              <a:latin typeface="Calibri" panose="020F0502020204030204" pitchFamily="34" charset="0"/>
              <a:ea typeface="Verdana" panose="020B0604030504040204" pitchFamily="34" charset="0"/>
            </a:endParaRPr>
          </a:p>
        </p:txBody>
      </p:sp>
      <p:grpSp>
        <p:nvGrpSpPr>
          <p:cNvPr id="33" name="Group 32">
            <a:extLst>
              <a:ext uri="{FF2B5EF4-FFF2-40B4-BE49-F238E27FC236}">
                <a16:creationId xmlns:a16="http://schemas.microsoft.com/office/drawing/2014/main" id="{2F9A5D8F-0705-454F-8A7D-6109A7CC13CA}"/>
              </a:ext>
              <a:ext uri="{C183D7F6-B498-43B3-948B-1728B52AA6E4}">
                <adec:decorative xmlns:adec="http://schemas.microsoft.com/office/drawing/2017/decorative" val="1"/>
              </a:ext>
            </a:extLst>
          </p:cNvPr>
          <p:cNvGrpSpPr/>
          <p:nvPr/>
        </p:nvGrpSpPr>
        <p:grpSpPr>
          <a:xfrm>
            <a:off x="10096546" y="1900112"/>
            <a:ext cx="800799" cy="590023"/>
            <a:chOff x="10096546" y="1900112"/>
            <a:chExt cx="800799" cy="590023"/>
          </a:xfrm>
        </p:grpSpPr>
        <p:sp>
          <p:nvSpPr>
            <p:cNvPr id="25" name="Rounded Rectangle 24">
              <a:extLst>
                <a:ext uri="{FF2B5EF4-FFF2-40B4-BE49-F238E27FC236}">
                  <a16:creationId xmlns:a16="http://schemas.microsoft.com/office/drawing/2014/main" id="{A363734B-AABF-5E43-B240-CB56DB1BD6BC}"/>
                </a:ext>
              </a:extLst>
            </p:cNvPr>
            <p:cNvSpPr/>
            <p:nvPr userDrawn="1"/>
          </p:nvSpPr>
          <p:spPr>
            <a:xfrm>
              <a:off x="10096546" y="1900112"/>
              <a:ext cx="800799" cy="590023"/>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descr="Pencil outline">
              <a:extLst>
                <a:ext uri="{FF2B5EF4-FFF2-40B4-BE49-F238E27FC236}">
                  <a16:creationId xmlns:a16="http://schemas.microsoft.com/office/drawing/2014/main" id="{B4F359A2-CBC5-E941-8F66-CC771AE6FE9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2621" y="1964946"/>
              <a:ext cx="447584" cy="447584"/>
            </a:xfrm>
            <a:prstGeom prst="rect">
              <a:avLst/>
            </a:prstGeom>
          </p:spPr>
        </p:pic>
      </p:grpSp>
      <p:grpSp>
        <p:nvGrpSpPr>
          <p:cNvPr id="32" name="Group 31">
            <a:extLst>
              <a:ext uri="{FF2B5EF4-FFF2-40B4-BE49-F238E27FC236}">
                <a16:creationId xmlns:a16="http://schemas.microsoft.com/office/drawing/2014/main" id="{0B743ACB-1F20-3D41-890A-BA5D3634B733}"/>
              </a:ext>
              <a:ext uri="{C183D7F6-B498-43B3-948B-1728B52AA6E4}">
                <adec:decorative xmlns:adec="http://schemas.microsoft.com/office/drawing/2017/decorative" val="1"/>
              </a:ext>
            </a:extLst>
          </p:cNvPr>
          <p:cNvGrpSpPr/>
          <p:nvPr/>
        </p:nvGrpSpPr>
        <p:grpSpPr>
          <a:xfrm>
            <a:off x="7356924" y="1891643"/>
            <a:ext cx="800799" cy="598492"/>
            <a:chOff x="7374176" y="1891643"/>
            <a:chExt cx="800799" cy="598492"/>
          </a:xfrm>
        </p:grpSpPr>
        <p:sp>
          <p:nvSpPr>
            <p:cNvPr id="28" name="Rounded Rectangle 27">
              <a:extLst>
                <a:ext uri="{FF2B5EF4-FFF2-40B4-BE49-F238E27FC236}">
                  <a16:creationId xmlns:a16="http://schemas.microsoft.com/office/drawing/2014/main" id="{39FD4883-D300-764A-83C3-3C5B7C00CB50}"/>
                </a:ext>
              </a:extLst>
            </p:cNvPr>
            <p:cNvSpPr/>
            <p:nvPr userDrawn="1"/>
          </p:nvSpPr>
          <p:spPr>
            <a:xfrm>
              <a:off x="7374176" y="1891643"/>
              <a:ext cx="800799" cy="590023"/>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Glasses outline">
              <a:extLst>
                <a:ext uri="{FF2B5EF4-FFF2-40B4-BE49-F238E27FC236}">
                  <a16:creationId xmlns:a16="http://schemas.microsoft.com/office/drawing/2014/main" id="{A3D84708-6DF4-C94A-AEB4-5E35ACA4EB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83340" y="1891643"/>
              <a:ext cx="598492" cy="598492"/>
            </a:xfrm>
            <a:prstGeom prst="rect">
              <a:avLst/>
            </a:prstGeom>
          </p:spPr>
        </p:pic>
      </p:grpSp>
      <p:pic>
        <p:nvPicPr>
          <p:cNvPr id="30" name="Graphic 29">
            <a:extLst>
              <a:ext uri="{FF2B5EF4-FFF2-40B4-BE49-F238E27FC236}">
                <a16:creationId xmlns:a16="http://schemas.microsoft.com/office/drawing/2014/main" id="{D55D0BDF-AAF6-7942-A364-2A4C7D956351}"/>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flipH="1">
            <a:off x="-418788" y="1134428"/>
            <a:ext cx="4588192" cy="4588192"/>
          </a:xfrm>
          <a:prstGeom prst="rect">
            <a:avLst/>
          </a:prstGeom>
        </p:spPr>
      </p:pic>
      <p:pic>
        <p:nvPicPr>
          <p:cNvPr id="7" name="Picture 6" descr="harp">
            <a:extLst>
              <a:ext uri="{FF2B5EF4-FFF2-40B4-BE49-F238E27FC236}">
                <a16:creationId xmlns:a16="http://schemas.microsoft.com/office/drawing/2014/main" id="{51C3F29B-273B-A73B-7CA5-E25A903EA4CE}"/>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10172241" y="3190275"/>
            <a:ext cx="928454" cy="928454"/>
          </a:xfrm>
          <a:prstGeom prst="rect">
            <a:avLst/>
          </a:prstGeom>
        </p:spPr>
      </p:pic>
      <p:pic>
        <p:nvPicPr>
          <p:cNvPr id="6" name="Picture 5" descr="scar">
            <a:extLst>
              <a:ext uri="{FF2B5EF4-FFF2-40B4-BE49-F238E27FC236}">
                <a16:creationId xmlns:a16="http://schemas.microsoft.com/office/drawing/2014/main" id="{68F43B59-FD6A-19B4-BDA8-F99638D4C2AF}"/>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10121042" y="4345763"/>
            <a:ext cx="928454" cy="928454"/>
          </a:xfrm>
          <a:prstGeom prst="rect">
            <a:avLst/>
          </a:prstGeom>
        </p:spPr>
      </p:pic>
      <p:pic>
        <p:nvPicPr>
          <p:cNvPr id="2" name="Picture 1" descr="carpark">
            <a:extLst>
              <a:ext uri="{FF2B5EF4-FFF2-40B4-BE49-F238E27FC236}">
                <a16:creationId xmlns:a16="http://schemas.microsoft.com/office/drawing/2014/main" id="{108BDE09-945B-8032-1561-532E24161CE4}"/>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10096546" y="5274217"/>
            <a:ext cx="1182187" cy="1182187"/>
          </a:xfrm>
          <a:prstGeom prst="rect">
            <a:avLst/>
          </a:prstGeom>
        </p:spPr>
      </p:pic>
    </p:spTree>
    <p:custDataLst>
      <p:tags r:id="rId1"/>
    </p:custDataLst>
    <p:extLst>
      <p:ext uri="{BB962C8B-B14F-4D97-AF65-F5344CB8AC3E}">
        <p14:creationId xmlns:p14="http://schemas.microsoft.com/office/powerpoint/2010/main" val="25752378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4 Review You do</a:t>
            </a:r>
            <a:endParaRPr lang="en-AU" dirty="0"/>
          </a:p>
        </p:txBody>
      </p:sp>
      <p:grpSp>
        <p:nvGrpSpPr>
          <p:cNvPr id="3" name="Group 2" descr="Two diagrams; the first is a straight line followed by a square tile with the letter v in it, followed by a circular tile with the letter e inside it, and underneath is a muted speaker icon; the second diagram has a straight line followed by a blank square tile, followed by a circular tile with the letter e inside it, and underneath is a muted speaker icon.">
            <a:extLst>
              <a:ext uri="{FF2B5EF4-FFF2-40B4-BE49-F238E27FC236}">
                <a16:creationId xmlns:a16="http://schemas.microsoft.com/office/drawing/2014/main" id="{AC772BA5-315B-F546-A383-5169F511922D}"/>
              </a:ext>
            </a:extLst>
          </p:cNvPr>
          <p:cNvGrpSpPr/>
          <p:nvPr/>
        </p:nvGrpSpPr>
        <p:grpSpPr>
          <a:xfrm>
            <a:off x="1247757" y="2781769"/>
            <a:ext cx="9177692" cy="1710098"/>
            <a:chOff x="1247757" y="2781769"/>
            <a:chExt cx="9177692" cy="1710098"/>
          </a:xfrm>
        </p:grpSpPr>
        <p:grpSp>
          <p:nvGrpSpPr>
            <p:cNvPr id="4" name="Group 3">
              <a:extLst>
                <a:ext uri="{FF2B5EF4-FFF2-40B4-BE49-F238E27FC236}">
                  <a16:creationId xmlns:a16="http://schemas.microsoft.com/office/drawing/2014/main" id="{AE0830EE-4AA1-4AB1-9085-160E8E9C03C9}"/>
                </a:ext>
              </a:extLst>
            </p:cNvPr>
            <p:cNvGrpSpPr/>
            <p:nvPr/>
          </p:nvGrpSpPr>
          <p:grpSpPr>
            <a:xfrm>
              <a:off x="7011736" y="3088597"/>
              <a:ext cx="3413713" cy="938383"/>
              <a:chOff x="2610196" y="2658034"/>
              <a:chExt cx="6328016" cy="1541932"/>
            </a:xfrm>
          </p:grpSpPr>
          <p:grpSp>
            <p:nvGrpSpPr>
              <p:cNvPr id="21" name="Group 20">
                <a:extLst>
                  <a:ext uri="{FF2B5EF4-FFF2-40B4-BE49-F238E27FC236}">
                    <a16:creationId xmlns:a16="http://schemas.microsoft.com/office/drawing/2014/main" id="{95EFE250-4E0E-4616-0869-6C30061A66FF}"/>
                  </a:ext>
                </a:extLst>
              </p:cNvPr>
              <p:cNvGrpSpPr/>
              <p:nvPr/>
            </p:nvGrpSpPr>
            <p:grpSpPr>
              <a:xfrm>
                <a:off x="5651660" y="2658034"/>
                <a:ext cx="3286552" cy="1541932"/>
                <a:chOff x="5834579" y="3190859"/>
                <a:chExt cx="3187064" cy="1541932"/>
              </a:xfrm>
            </p:grpSpPr>
            <p:sp>
              <p:nvSpPr>
                <p:cNvPr id="24" name="Rounded Rectangle 13">
                  <a:extLst>
                    <a:ext uri="{FF2B5EF4-FFF2-40B4-BE49-F238E27FC236}">
                      <a16:creationId xmlns:a16="http://schemas.microsoft.com/office/drawing/2014/main" id="{A4E694A5-8706-2FE2-4769-23C678834E93}"/>
                    </a:ext>
                  </a:extLst>
                </p:cNvPr>
                <p:cNvSpPr/>
                <p:nvPr/>
              </p:nvSpPr>
              <p:spPr>
                <a:xfrm>
                  <a:off x="5834579" y="3190860"/>
                  <a:ext cx="1541931" cy="1541931"/>
                </a:xfrm>
                <a:prstGeom prst="roundRect">
                  <a:avLst>
                    <a:gd name="adj" fmla="val 8315"/>
                  </a:avLst>
                </a:prstGeom>
                <a:solidFill>
                  <a:srgbClr val="776AAA"/>
                </a:solidFill>
                <a:ln w="28575">
                  <a:solidFill>
                    <a:srgbClr val="776AA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46F856CE-B415-5F8B-C570-A2613D1A4D21}"/>
                    </a:ext>
                  </a:extLst>
                </p:cNvPr>
                <p:cNvSpPr/>
                <p:nvPr/>
              </p:nvSpPr>
              <p:spPr>
                <a:xfrm>
                  <a:off x="7479712" y="3190859"/>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e</a:t>
                  </a:r>
                  <a:endParaRPr lang="en-US" sz="11500">
                    <a:latin typeface="Tenorite" panose="00000500000000000000" pitchFamily="2" charset="0"/>
                  </a:endParaRPr>
                </a:p>
                <a:p>
                  <a:pPr algn="ctr"/>
                  <a:endParaRPr lang="en-US"/>
                </a:p>
              </p:txBody>
            </p:sp>
          </p:grpSp>
          <p:cxnSp>
            <p:nvCxnSpPr>
              <p:cNvPr id="23" name="Straight Connector 22">
                <a:extLst>
                  <a:ext uri="{FF2B5EF4-FFF2-40B4-BE49-F238E27FC236}">
                    <a16:creationId xmlns:a16="http://schemas.microsoft.com/office/drawing/2014/main" id="{D5C5EE8F-C4E6-E7C2-FF59-4D23229584A6}"/>
                  </a:ext>
                </a:extLst>
              </p:cNvPr>
              <p:cNvCxnSpPr/>
              <p:nvPr/>
            </p:nvCxnSpPr>
            <p:spPr>
              <a:xfrm flipH="1">
                <a:off x="2610196" y="4199965"/>
                <a:ext cx="2892829" cy="0"/>
              </a:xfrm>
              <a:prstGeom prst="line">
                <a:avLst/>
              </a:prstGeom>
              <a:ln w="57150">
                <a:solidFill>
                  <a:srgbClr val="776AAA"/>
                </a:solidFill>
              </a:ln>
            </p:spPr>
            <p:style>
              <a:lnRef idx="1">
                <a:schemeClr val="accent1"/>
              </a:lnRef>
              <a:fillRef idx="0">
                <a:schemeClr val="accent1"/>
              </a:fillRef>
              <a:effectRef idx="0">
                <a:schemeClr val="accent1"/>
              </a:effectRef>
              <a:fontRef idx="minor">
                <a:schemeClr val="tx1"/>
              </a:fontRef>
            </p:style>
          </p:cxnSp>
        </p:grpSp>
        <p:grpSp>
          <p:nvGrpSpPr>
            <p:cNvPr id="5" name="Group 4">
              <a:extLst>
                <a:ext uri="{FF2B5EF4-FFF2-40B4-BE49-F238E27FC236}">
                  <a16:creationId xmlns:a16="http://schemas.microsoft.com/office/drawing/2014/main" id="{09B88BA1-1EAD-A088-667C-AF44AE4B3B99}"/>
                </a:ext>
              </a:extLst>
            </p:cNvPr>
            <p:cNvGrpSpPr/>
            <p:nvPr/>
          </p:nvGrpSpPr>
          <p:grpSpPr>
            <a:xfrm>
              <a:off x="1247757" y="2781769"/>
              <a:ext cx="3413713" cy="1710098"/>
              <a:chOff x="1452209" y="2894020"/>
              <a:chExt cx="3413713" cy="1710098"/>
            </a:xfrm>
          </p:grpSpPr>
          <p:grpSp>
            <p:nvGrpSpPr>
              <p:cNvPr id="7" name="Group 6">
                <a:extLst>
                  <a:ext uri="{FF2B5EF4-FFF2-40B4-BE49-F238E27FC236}">
                    <a16:creationId xmlns:a16="http://schemas.microsoft.com/office/drawing/2014/main" id="{4CD33004-1194-C727-C70F-BE06FDEE2708}"/>
                  </a:ext>
                </a:extLst>
              </p:cNvPr>
              <p:cNvGrpSpPr/>
              <p:nvPr/>
            </p:nvGrpSpPr>
            <p:grpSpPr>
              <a:xfrm>
                <a:off x="1452209" y="3200850"/>
                <a:ext cx="3413713" cy="1403268"/>
                <a:chOff x="2610196" y="2658034"/>
                <a:chExt cx="6328016" cy="2305820"/>
              </a:xfrm>
            </p:grpSpPr>
            <p:grpSp>
              <p:nvGrpSpPr>
                <p:cNvPr id="9" name="Group 8">
                  <a:extLst>
                    <a:ext uri="{FF2B5EF4-FFF2-40B4-BE49-F238E27FC236}">
                      <a16:creationId xmlns:a16="http://schemas.microsoft.com/office/drawing/2014/main" id="{D2BF2201-A144-9D14-4C4B-8CFEDF170545}"/>
                    </a:ext>
                  </a:extLst>
                </p:cNvPr>
                <p:cNvGrpSpPr/>
                <p:nvPr/>
              </p:nvGrpSpPr>
              <p:grpSpPr>
                <a:xfrm>
                  <a:off x="5651660" y="2658034"/>
                  <a:ext cx="3286552" cy="1541932"/>
                  <a:chOff x="5834579" y="3190859"/>
                  <a:chExt cx="3187064" cy="1541932"/>
                </a:xfrm>
              </p:grpSpPr>
              <p:sp>
                <p:nvSpPr>
                  <p:cNvPr id="12" name="Rounded Rectangle 13">
                    <a:extLst>
                      <a:ext uri="{FF2B5EF4-FFF2-40B4-BE49-F238E27FC236}">
                        <a16:creationId xmlns:a16="http://schemas.microsoft.com/office/drawing/2014/main" id="{7EC1A4A3-4F85-5200-7712-39EAB9E37013}"/>
                      </a:ext>
                    </a:extLst>
                  </p:cNvPr>
                  <p:cNvSpPr/>
                  <p:nvPr/>
                </p:nvSpPr>
                <p:spPr>
                  <a:xfrm>
                    <a:off x="5834579" y="3190860"/>
                    <a:ext cx="1541931" cy="1541931"/>
                  </a:xfrm>
                  <a:prstGeom prst="roundRect">
                    <a:avLst>
                      <a:gd name="adj" fmla="val 8315"/>
                    </a:avLst>
                  </a:prstGeom>
                  <a:solidFill>
                    <a:srgbClr val="776AAA"/>
                  </a:solidFill>
                  <a:ln w="28575">
                    <a:solidFill>
                      <a:srgbClr val="776AA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C784C8F8-914A-83B2-DB92-D41699267434}"/>
                      </a:ext>
                    </a:extLst>
                  </p:cNvPr>
                  <p:cNvSpPr/>
                  <p:nvPr/>
                </p:nvSpPr>
                <p:spPr>
                  <a:xfrm>
                    <a:off x="7479712" y="3190859"/>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e</a:t>
                    </a:r>
                    <a:endParaRPr lang="en-US" sz="11500">
                      <a:latin typeface="Tenorite" panose="00000500000000000000" pitchFamily="2" charset="0"/>
                    </a:endParaRPr>
                  </a:p>
                  <a:p>
                    <a:pPr algn="ctr"/>
                    <a:endParaRPr lang="en-US"/>
                  </a:p>
                </p:txBody>
              </p:sp>
            </p:grpSp>
            <p:cxnSp>
              <p:nvCxnSpPr>
                <p:cNvPr id="10" name="Straight Connector 9">
                  <a:extLst>
                    <a:ext uri="{FF2B5EF4-FFF2-40B4-BE49-F238E27FC236}">
                      <a16:creationId xmlns:a16="http://schemas.microsoft.com/office/drawing/2014/main" id="{F607F675-54D1-D041-FA1A-27D9CF781E18}"/>
                    </a:ext>
                  </a:extLst>
                </p:cNvPr>
                <p:cNvCxnSpPr/>
                <p:nvPr/>
              </p:nvCxnSpPr>
              <p:spPr>
                <a:xfrm flipH="1">
                  <a:off x="2610196" y="4199965"/>
                  <a:ext cx="2892829" cy="0"/>
                </a:xfrm>
                <a:prstGeom prst="line">
                  <a:avLst/>
                </a:prstGeom>
                <a:ln w="57150">
                  <a:solidFill>
                    <a:srgbClr val="776AAA"/>
                  </a:solidFill>
                </a:ln>
              </p:spPr>
              <p:style>
                <a:lnRef idx="1">
                  <a:schemeClr val="accent1"/>
                </a:lnRef>
                <a:fillRef idx="0">
                  <a:schemeClr val="accent1"/>
                </a:fillRef>
                <a:effectRef idx="0">
                  <a:schemeClr val="accent1"/>
                </a:effectRef>
                <a:fontRef idx="minor">
                  <a:schemeClr val="tx1"/>
                </a:fontRef>
              </p:style>
            </p:cxnSp>
            <p:pic>
              <p:nvPicPr>
                <p:cNvPr id="11" name="Graphic 10" descr="Mute speaker with solid fill">
                  <a:extLst>
                    <a:ext uri="{FF2B5EF4-FFF2-40B4-BE49-F238E27FC236}">
                      <a16:creationId xmlns:a16="http://schemas.microsoft.com/office/drawing/2014/main" id="{1AF55A06-26F7-BFC5-DE5B-187ED9BE2DE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827233" y="4199965"/>
                  <a:ext cx="763890" cy="763889"/>
                </a:xfrm>
                <a:prstGeom prst="rect">
                  <a:avLst/>
                </a:prstGeom>
              </p:spPr>
            </p:pic>
          </p:grpSp>
          <p:sp>
            <p:nvSpPr>
              <p:cNvPr id="8" name="TextBox 7">
                <a:extLst>
                  <a:ext uri="{FF2B5EF4-FFF2-40B4-BE49-F238E27FC236}">
                    <a16:creationId xmlns:a16="http://schemas.microsoft.com/office/drawing/2014/main" id="{87F25E61-9DCC-030C-9AA8-7E9C789A8F0A}"/>
                  </a:ext>
                </a:extLst>
              </p:cNvPr>
              <p:cNvSpPr txBox="1"/>
              <p:nvPr/>
            </p:nvSpPr>
            <p:spPr>
              <a:xfrm>
                <a:off x="2849578" y="2894020"/>
                <a:ext cx="1321551" cy="1323439"/>
              </a:xfrm>
              <a:prstGeom prst="rect">
                <a:avLst/>
              </a:prstGeom>
              <a:noFill/>
            </p:spPr>
            <p:txBody>
              <a:bodyPr wrap="square">
                <a:spAutoFit/>
              </a:bodyPr>
              <a:lstStyle/>
              <a:p>
                <a:pPr algn="ctr"/>
                <a:r>
                  <a:rPr lang="en-US" sz="8000">
                    <a:solidFill>
                      <a:schemeClr val="bg1"/>
                    </a:solidFill>
                    <a:latin typeface="Tenorite" panose="00000500000000000000" pitchFamily="2" charset="0"/>
                  </a:rPr>
                  <a:t>v</a:t>
                </a:r>
                <a:endParaRPr lang="en-US" sz="600">
                  <a:solidFill>
                    <a:schemeClr val="bg1"/>
                  </a:solidFill>
                  <a:latin typeface="Tenorite" panose="00000500000000000000" pitchFamily="2" charset="0"/>
                </a:endParaRPr>
              </a:p>
            </p:txBody>
          </p:sp>
        </p:grpSp>
        <p:pic>
          <p:nvPicPr>
            <p:cNvPr id="6" name="Graphic 5" descr="Mute speaker with solid fill">
              <a:extLst>
                <a:ext uri="{FF2B5EF4-FFF2-40B4-BE49-F238E27FC236}">
                  <a16:creationId xmlns:a16="http://schemas.microsoft.com/office/drawing/2014/main" id="{F9D61C51-0CCA-B9F4-95F8-81157299AC0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850376" y="4014100"/>
              <a:ext cx="412088" cy="464885"/>
            </a:xfrm>
            <a:prstGeom prst="rect">
              <a:avLst/>
            </a:prstGeom>
          </p:spPr>
        </p:pic>
      </p:grpSp>
    </p:spTree>
    <p:custDataLst>
      <p:tags r:id="rId1"/>
    </p:custDataLst>
    <p:extLst>
      <p:ext uri="{BB962C8B-B14F-4D97-AF65-F5344CB8AC3E}">
        <p14:creationId xmlns:p14="http://schemas.microsoft.com/office/powerpoint/2010/main" val="221267277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465A2C-EA31-EB55-D1ED-038DC7D2B806}"/>
              </a:ext>
            </a:extLst>
          </p:cNvPr>
          <p:cNvSpPr>
            <a:spLocks noGrp="1"/>
          </p:cNvSpPr>
          <p:nvPr>
            <p:ph type="title" idx="4294967295"/>
          </p:nvPr>
        </p:nvSpPr>
        <p:spPr>
          <a:xfrm>
            <a:off x="0" y="-1219771"/>
            <a:ext cx="10515600" cy="1325563"/>
          </a:xfrm>
        </p:spPr>
        <p:txBody>
          <a:bodyPr/>
          <a:lstStyle/>
          <a:p>
            <a:r>
              <a:rPr lang="en-US" sz="800" kern="1200" dirty="0">
                <a:solidFill>
                  <a:srgbClr val="E7E6E6"/>
                </a:solidFill>
                <a:effectLst/>
                <a:latin typeface="Calibri" panose="020F0502020204030204" pitchFamily="34" charset="0"/>
                <a:ea typeface="+mj-ea"/>
                <a:cs typeface="+mj-cs"/>
              </a:rPr>
              <a:t>Slide 40 Check for understanding</a:t>
            </a:r>
            <a:r>
              <a:rPr lang="en-US" sz="800" kern="1200" baseline="0" dirty="0">
                <a:solidFill>
                  <a:srgbClr val="E7E6E6"/>
                </a:solidFill>
                <a:effectLst/>
                <a:latin typeface="Calibri" panose="020F0502020204030204" pitchFamily="34" charset="0"/>
                <a:ea typeface="+mj-ea"/>
                <a:cs typeface="+mj-cs"/>
              </a:rPr>
              <a:t> </a:t>
            </a:r>
            <a:endParaRPr lang="en-AU" dirty="0"/>
          </a:p>
        </p:txBody>
      </p:sp>
      <p:pic>
        <p:nvPicPr>
          <p:cNvPr id="2" name="Picture 1" descr="Image of Phase 15, lesson 4 student sheet">
            <a:extLst>
              <a:ext uri="{FF2B5EF4-FFF2-40B4-BE49-F238E27FC236}">
                <a16:creationId xmlns:a16="http://schemas.microsoft.com/office/drawing/2014/main" id="{384FF3A5-9ADD-594A-A96A-78E8B9D9D57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82101" y="448687"/>
            <a:ext cx="4028595" cy="5715169"/>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38935801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18A719-F666-F88E-E4F3-357DF3BB0091}"/>
              </a:ext>
            </a:extLst>
          </p:cNvPr>
          <p:cNvSpPr>
            <a:spLocks noGrp="1"/>
          </p:cNvSpPr>
          <p:nvPr>
            <p:ph type="title" idx="4294967295"/>
          </p:nvPr>
        </p:nvSpPr>
        <p:spPr>
          <a:xfrm>
            <a:off x="0" y="-118665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41 You</a:t>
            </a:r>
            <a:r>
              <a:rPr lang="en-US" sz="800" kern="1200" baseline="0" dirty="0">
                <a:solidFill>
                  <a:srgbClr val="E7E6E6"/>
                </a:solidFill>
                <a:effectLst/>
                <a:latin typeface="Calibri" panose="020F0502020204030204" pitchFamily="34" charset="0"/>
                <a:ea typeface="+mj-ea"/>
                <a:cs typeface="+mj-cs"/>
              </a:rPr>
              <a:t> do</a:t>
            </a:r>
            <a:endParaRPr lang="en-AU" dirty="0"/>
          </a:p>
        </p:txBody>
      </p:sp>
      <p:pic>
        <p:nvPicPr>
          <p:cNvPr id="2" name="Graphic 7" descr="Social network outline">
            <a:extLst>
              <a:ext uri="{FF2B5EF4-FFF2-40B4-BE49-F238E27FC236}">
                <a16:creationId xmlns:a16="http://schemas.microsoft.com/office/drawing/2014/main" id="{80508CFC-EF69-5747-BCB4-D3414CF36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7648263C-1028-404E-8058-C3C306311F1E}"/>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359CD463-C446-D044-A74C-2283E02CC2B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32100FFE-670A-5B4A-8E9A-59CF06C4CAA4}"/>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82412481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9A952-6E3A-9ECC-71A5-2F0F63A52D87}"/>
              </a:ext>
            </a:extLst>
          </p:cNvPr>
          <p:cNvSpPr>
            <a:spLocks noGrp="1"/>
          </p:cNvSpPr>
          <p:nvPr>
            <p:ph type="title" idx="4294967295"/>
          </p:nvPr>
        </p:nvSpPr>
        <p:spPr>
          <a:xfrm>
            <a:off x="0" y="-1179877"/>
            <a:ext cx="10515600" cy="1325563"/>
          </a:xfrm>
        </p:spPr>
        <p:txBody>
          <a:bodyPr/>
          <a:lstStyle/>
          <a:p>
            <a:r>
              <a:rPr lang="en-US" sz="800" kern="1200" dirty="0">
                <a:solidFill>
                  <a:srgbClr val="E7E6E6"/>
                </a:solidFill>
                <a:effectLst/>
                <a:latin typeface="Calibri" panose="020F0502020204030204" pitchFamily="34" charset="0"/>
                <a:ea typeface="+mj-ea"/>
                <a:cs typeface="+mj-cs"/>
              </a:rPr>
              <a:t>Slide 42 End of presentation</a:t>
            </a:r>
            <a:endParaRPr lang="en-AU" dirty="0"/>
          </a:p>
        </p:txBody>
      </p:sp>
    </p:spTree>
    <p:extLst>
      <p:ext uri="{BB962C8B-B14F-4D97-AF65-F5344CB8AC3E}">
        <p14:creationId xmlns:p14="http://schemas.microsoft.com/office/powerpoint/2010/main" val="15830211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5 Review You do</a:t>
            </a:r>
            <a:endParaRPr lang="en-AU" dirty="0"/>
          </a:p>
        </p:txBody>
      </p:sp>
      <p:sp>
        <p:nvSpPr>
          <p:cNvPr id="5" name="Content Placeholder 3">
            <a:extLst>
              <a:ext uri="{FF2B5EF4-FFF2-40B4-BE49-F238E27FC236}">
                <a16:creationId xmlns:a16="http://schemas.microsoft.com/office/drawing/2014/main" id="{E5D2D2B6-0FBF-5CD3-5768-964BA488710D}"/>
              </a:ext>
            </a:extLst>
          </p:cNvPr>
          <p:cNvSpPr txBox="1">
            <a:spLocks/>
          </p:cNvSpPr>
          <p:nvPr/>
        </p:nvSpPr>
        <p:spPr>
          <a:xfrm>
            <a:off x="0" y="2136338"/>
            <a:ext cx="12192000" cy="265457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8000">
                <a:solidFill>
                  <a:srgbClr val="4857A6"/>
                </a:solidFill>
                <a:latin typeface="Tenorite" pitchFamily="2" charset="0"/>
                <a:ea typeface="Verdana" panose="020B0604030504040204" pitchFamily="34" charset="0"/>
                <a:cs typeface="Verdana" panose="020B0604030504040204" pitchFamily="34" charset="0"/>
              </a:rPr>
              <a:t>or</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470070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9173E-77E2-9796-7385-E9E73BA9A476}"/>
              </a:ext>
            </a:extLst>
          </p:cNvPr>
          <p:cNvSpPr>
            <a:spLocks noGrp="1"/>
          </p:cNvSpPr>
          <p:nvPr>
            <p:ph type="title" idx="4294967295"/>
          </p:nvPr>
        </p:nvSpPr>
        <p:spPr>
          <a:xfrm>
            <a:off x="0" y="-1406525"/>
            <a:ext cx="10515600" cy="1325562"/>
          </a:xfrm>
        </p:spPr>
        <p:txBody>
          <a:bodyPr/>
          <a:lstStyle/>
          <a:p>
            <a:r>
              <a:rPr lang="en-AU" sz="800" dirty="0">
                <a:solidFill>
                  <a:schemeClr val="bg2"/>
                </a:solidFill>
                <a:latin typeface="+mn-lt"/>
              </a:rPr>
              <a:t>Slide 6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pic>
        <p:nvPicPr>
          <p:cNvPr id="8" name="Graphic 7" descr="Pencil outline">
            <a:extLst>
              <a:ext uri="{FF2B5EF4-FFF2-40B4-BE49-F238E27FC236}">
                <a16:creationId xmlns:a16="http://schemas.microsoft.com/office/drawing/2014/main" id="{BFB65F00-B804-7722-B0DD-6C0E00D9BE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3302379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E2EC2F-DBEB-7D92-11A7-617BA9EC9D1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AD8FCA7-A438-2EC2-4C2C-17DAE26892BF}"/>
              </a:ext>
            </a:extLst>
          </p:cNvPr>
          <p:cNvSpPr>
            <a:spLocks noGrp="1"/>
          </p:cNvSpPr>
          <p:nvPr>
            <p:ph type="title" idx="4294967295"/>
          </p:nvPr>
        </p:nvSpPr>
        <p:spPr>
          <a:xfrm>
            <a:off x="0" y="-1313088"/>
            <a:ext cx="10515600" cy="1325563"/>
          </a:xfrm>
        </p:spPr>
        <p:txBody>
          <a:bodyPr/>
          <a:lstStyle/>
          <a:p>
            <a:r>
              <a:rPr lang="en-AU" sz="800" dirty="0">
                <a:solidFill>
                  <a:schemeClr val="bg2"/>
                </a:solidFill>
                <a:latin typeface="+mn-lt"/>
              </a:rPr>
              <a:t>Slide 7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9A489239-FA40-EBA1-C372-43637C133434}"/>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6" name="Group 5" descr="mouse, boys, cheese, forget">
            <a:extLst>
              <a:ext uri="{FF2B5EF4-FFF2-40B4-BE49-F238E27FC236}">
                <a16:creationId xmlns:a16="http://schemas.microsoft.com/office/drawing/2014/main" id="{F6E4324F-4AEF-E022-2C0B-CAA28F08DED7}"/>
              </a:ext>
            </a:extLst>
          </p:cNvPr>
          <p:cNvGrpSpPr/>
          <p:nvPr/>
        </p:nvGrpSpPr>
        <p:grpSpPr>
          <a:xfrm>
            <a:off x="285750" y="1783759"/>
            <a:ext cx="11906250" cy="3609249"/>
            <a:chOff x="285750" y="1783759"/>
            <a:chExt cx="11906250" cy="3609249"/>
          </a:xfrm>
        </p:grpSpPr>
        <p:sp>
          <p:nvSpPr>
            <p:cNvPr id="7" name="Content Placeholder 2">
              <a:extLst>
                <a:ext uri="{FF2B5EF4-FFF2-40B4-BE49-F238E27FC236}">
                  <a16:creationId xmlns:a16="http://schemas.microsoft.com/office/drawing/2014/main" id="{EB36D393-7A0A-9837-6303-F02A9B97DAC3}"/>
                </a:ext>
              </a:extLst>
            </p:cNvPr>
            <p:cNvSpPr txBox="1">
              <a:spLocks/>
            </p:cNvSpPr>
            <p:nvPr/>
          </p:nvSpPr>
          <p:spPr>
            <a:xfrm>
              <a:off x="285750" y="4164980"/>
              <a:ext cx="11906250"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dirty="0">
                  <a:solidFill>
                    <a:srgbClr val="4557AD"/>
                  </a:solidFill>
                  <a:latin typeface="Tenorite" pitchFamily="2" charset="0"/>
                  <a:ea typeface="Verdana" panose="020B0604030504040204" pitchFamily="34" charset="0"/>
                  <a:cs typeface="Verdana" panose="020B0604030504040204" pitchFamily="34" charset="0"/>
                </a:rPr>
                <a:t>cheese            forget</a:t>
              </a:r>
              <a:endParaRPr lang="en-AU" sz="82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8" name="Content Placeholder 2">
              <a:extLst>
                <a:ext uri="{FF2B5EF4-FFF2-40B4-BE49-F238E27FC236}">
                  <a16:creationId xmlns:a16="http://schemas.microsoft.com/office/drawing/2014/main" id="{508CCEF3-B818-6D44-5E08-B725BEABCB99}"/>
                </a:ext>
              </a:extLst>
            </p:cNvPr>
            <p:cNvSpPr txBox="1">
              <a:spLocks/>
            </p:cNvSpPr>
            <p:nvPr/>
          </p:nvSpPr>
          <p:spPr>
            <a:xfrm>
              <a:off x="285750" y="1783759"/>
              <a:ext cx="11906250"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dirty="0">
                  <a:solidFill>
                    <a:srgbClr val="4557AD"/>
                  </a:solidFill>
                  <a:latin typeface="Tenorite" pitchFamily="2" charset="0"/>
                  <a:ea typeface="Verdana" panose="020B0604030504040204" pitchFamily="34" charset="0"/>
                  <a:cs typeface="Verdana" panose="020B0604030504040204" pitchFamily="34" charset="0"/>
                </a:rPr>
                <a:t>mouse            boys</a:t>
              </a:r>
              <a:endParaRPr lang="en-AU" sz="8200" dirty="0">
                <a:solidFill>
                  <a:srgbClr val="4557AD"/>
                </a:solidFill>
                <a:latin typeface="Tenorite" pitchFamily="2" charset="0"/>
                <a:ea typeface="Verdana" panose="020B0604030504040204" pitchFamily="34" charset="0"/>
                <a:cs typeface="Verdana" panose="020B0604030504040204" pitchFamily="34" charset="0"/>
              </a:endParaRPr>
            </a:p>
          </p:txBody>
        </p:sp>
      </p:grpSp>
    </p:spTree>
    <p:extLst>
      <p:ext uri="{BB962C8B-B14F-4D97-AF65-F5344CB8AC3E}">
        <p14:creationId xmlns:p14="http://schemas.microsoft.com/office/powerpoint/2010/main" val="13184096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41552"/>
            <a:ext cx="10515600" cy="1325563"/>
          </a:xfrm>
        </p:spPr>
        <p:txBody>
          <a:bodyPr/>
          <a:lstStyle/>
          <a:p>
            <a:r>
              <a:rPr lang="en-AU" sz="800" dirty="0">
                <a:solidFill>
                  <a:schemeClr val="bg2"/>
                </a:solidFill>
                <a:latin typeface="+mn-lt"/>
              </a:rPr>
              <a:t>Slide 8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71278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4" name="Picture 3" descr="goose, fork, hound">
            <a:extLst>
              <a:ext uri="{FF2B5EF4-FFF2-40B4-BE49-F238E27FC236}">
                <a16:creationId xmlns:a16="http://schemas.microsoft.com/office/drawing/2014/main" id="{78E42BA6-E451-6509-097B-E3E6B645824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24265" y="2399789"/>
            <a:ext cx="2565468" cy="2565468"/>
          </a:xfrm>
          <a:prstGeom prst="rect">
            <a:avLst/>
          </a:prstGeom>
        </p:spPr>
      </p:pic>
      <p:pic>
        <p:nvPicPr>
          <p:cNvPr id="8" name="Picture 7" descr="fork">
            <a:extLst>
              <a:ext uri="{FF2B5EF4-FFF2-40B4-BE49-F238E27FC236}">
                <a16:creationId xmlns:a16="http://schemas.microsoft.com/office/drawing/2014/main" id="{4D90F59D-25F5-6A96-E897-E5E59CE2845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680958" y="2399789"/>
            <a:ext cx="2565468" cy="2565468"/>
          </a:xfrm>
          <a:prstGeom prst="rect">
            <a:avLst/>
          </a:prstGeom>
        </p:spPr>
      </p:pic>
      <p:pic>
        <p:nvPicPr>
          <p:cNvPr id="3" name="Picture 2" descr="hound">
            <a:extLst>
              <a:ext uri="{FF2B5EF4-FFF2-40B4-BE49-F238E27FC236}">
                <a16:creationId xmlns:a16="http://schemas.microsoft.com/office/drawing/2014/main" id="{27225C13-E293-43E4-8753-E0F7ACE53DB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637651" y="2511373"/>
            <a:ext cx="2342299" cy="2342299"/>
          </a:xfrm>
          <a:prstGeom prst="rect">
            <a:avLst/>
          </a:prstGeom>
        </p:spPr>
      </p:pic>
    </p:spTree>
    <p:extLst>
      <p:ext uri="{BB962C8B-B14F-4D97-AF65-F5344CB8AC3E}">
        <p14:creationId xmlns:p14="http://schemas.microsoft.com/office/powerpoint/2010/main" val="24911778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8E708EFF-B778-DAF2-2C97-E2F93C77D46B}"/>
              </a:ext>
            </a:extLst>
          </p:cNvPr>
          <p:cNvSpPr>
            <a:spLocks noGrp="1"/>
          </p:cNvSpPr>
          <p:nvPr>
            <p:ph type="title" idx="4294967295"/>
          </p:nvPr>
        </p:nvSpPr>
        <p:spPr>
          <a:xfrm>
            <a:off x="0" y="-1624097"/>
            <a:ext cx="10515600" cy="1325563"/>
          </a:xfrm>
        </p:spPr>
        <p:txBody>
          <a:bodyPr>
            <a:normAutofit/>
          </a:bodyPr>
          <a:lstStyle/>
          <a:p>
            <a:r>
              <a:rPr lang="en-US" sz="800" dirty="0">
                <a:solidFill>
                  <a:schemeClr val="bg2"/>
                </a:solidFill>
              </a:rPr>
              <a:t>Slide</a:t>
            </a:r>
            <a:r>
              <a:rPr lang="en-US" sz="800" baseline="0" dirty="0">
                <a:solidFill>
                  <a:schemeClr val="bg2"/>
                </a:solidFill>
              </a:rPr>
              <a:t> 9 Suffix review</a:t>
            </a:r>
            <a:endParaRPr lang="en-AU" sz="800" dirty="0">
              <a:solidFill>
                <a:schemeClr val="bg2"/>
              </a:solidFill>
            </a:endParaRPr>
          </a:p>
        </p:txBody>
      </p:sp>
      <p:grpSp>
        <p:nvGrpSpPr>
          <p:cNvPr id="6" name="Group 5" descr="1-1-1 on the left-hand side, and the suffixes ing, ed aand y on the right-hand side.">
            <a:extLst>
              <a:ext uri="{FF2B5EF4-FFF2-40B4-BE49-F238E27FC236}">
                <a16:creationId xmlns:a16="http://schemas.microsoft.com/office/drawing/2014/main" id="{97F82549-988C-51A0-C42D-E9C8917F28F4}"/>
              </a:ext>
            </a:extLst>
          </p:cNvPr>
          <p:cNvGrpSpPr/>
          <p:nvPr/>
        </p:nvGrpSpPr>
        <p:grpSpPr>
          <a:xfrm>
            <a:off x="1204930" y="835734"/>
            <a:ext cx="8890309" cy="5184301"/>
            <a:chOff x="1204930" y="835734"/>
            <a:chExt cx="8890309" cy="5184301"/>
          </a:xfrm>
        </p:grpSpPr>
        <p:sp>
          <p:nvSpPr>
            <p:cNvPr id="2" name="TextBox 1">
              <a:extLst>
                <a:ext uri="{FF2B5EF4-FFF2-40B4-BE49-F238E27FC236}">
                  <a16:creationId xmlns:a16="http://schemas.microsoft.com/office/drawing/2014/main" id="{DCBCD644-F515-0168-85AA-382B954D5920}"/>
                </a:ext>
              </a:extLst>
            </p:cNvPr>
            <p:cNvSpPr txBox="1"/>
            <p:nvPr/>
          </p:nvSpPr>
          <p:spPr>
            <a:xfrm>
              <a:off x="1366350" y="2692466"/>
              <a:ext cx="3527519" cy="1569660"/>
            </a:xfrm>
            <a:prstGeom prst="rect">
              <a:avLst/>
            </a:prstGeom>
            <a:noFill/>
          </p:spPr>
          <p:txBody>
            <a:bodyPr wrap="square" rtlCol="0">
              <a:spAutoFit/>
            </a:bodyPr>
            <a:lstStyle/>
            <a:p>
              <a:r>
                <a:rPr lang="en-US" sz="9600">
                  <a:solidFill>
                    <a:srgbClr val="4557AD"/>
                  </a:solidFill>
                  <a:latin typeface="Tenorite" pitchFamily="2" charset="0"/>
                </a:rPr>
                <a:t>1-1-1</a:t>
              </a:r>
              <a:endParaRPr lang="en-AU"/>
            </a:p>
          </p:txBody>
        </p:sp>
        <p:sp>
          <p:nvSpPr>
            <p:cNvPr id="3" name="Rounded Rectangle 1">
              <a:extLst>
                <a:ext uri="{FF2B5EF4-FFF2-40B4-BE49-F238E27FC236}">
                  <a16:creationId xmlns:a16="http://schemas.microsoft.com/office/drawing/2014/main" id="{2E0C9D94-3C73-F02C-B7F9-2EE71172C9C5}"/>
                </a:ext>
                <a:ext uri="{C183D7F6-B498-43B3-948B-1728B52AA6E4}">
                  <adec:decorative xmlns:adec="http://schemas.microsoft.com/office/drawing/2017/decorative" val="1"/>
                </a:ext>
              </a:extLst>
            </p:cNvPr>
            <p:cNvSpPr/>
            <p:nvPr/>
          </p:nvSpPr>
          <p:spPr>
            <a:xfrm>
              <a:off x="1204930" y="2695257"/>
              <a:ext cx="3579211" cy="1547597"/>
            </a:xfrm>
            <a:prstGeom prst="roundRect">
              <a:avLst>
                <a:gd name="adj" fmla="val 10045"/>
              </a:avLst>
            </a:prstGeom>
            <a:noFill/>
            <a:ln w="38100">
              <a:solidFill>
                <a:srgbClr val="E8E9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41CD0E0C-6951-17B6-0136-B794E789E868}"/>
                </a:ext>
              </a:extLst>
            </p:cNvPr>
            <p:cNvGrpSpPr/>
            <p:nvPr/>
          </p:nvGrpSpPr>
          <p:grpSpPr>
            <a:xfrm>
              <a:off x="6904655" y="835734"/>
              <a:ext cx="3190584" cy="5184301"/>
              <a:chOff x="6904655" y="835734"/>
              <a:chExt cx="3190584" cy="5184301"/>
            </a:xfrm>
          </p:grpSpPr>
          <p:sp>
            <p:nvSpPr>
              <p:cNvPr id="5" name="Text Placeholder 1">
                <a:extLst>
                  <a:ext uri="{FF2B5EF4-FFF2-40B4-BE49-F238E27FC236}">
                    <a16:creationId xmlns:a16="http://schemas.microsoft.com/office/drawing/2014/main" id="{E73C14CE-B086-5E0C-7291-56B26CAEF7C6}"/>
                  </a:ext>
                </a:extLst>
              </p:cNvPr>
              <p:cNvSpPr txBox="1">
                <a:spLocks/>
              </p:cNvSpPr>
              <p:nvPr/>
            </p:nvSpPr>
            <p:spPr>
              <a:xfrm>
                <a:off x="6979475" y="835734"/>
                <a:ext cx="3115764"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a:ln>
                      <a:noFill/>
                    </a:ln>
                    <a:solidFill>
                      <a:srgbClr val="4557AD"/>
                    </a:solidFill>
                    <a:effectLst/>
                    <a:uLnTx/>
                    <a:uFillTx/>
                    <a:latin typeface="Tenorite" pitchFamily="2" charset="0"/>
                    <a:ea typeface="+mn-ea"/>
                    <a:cs typeface="+mn-cs"/>
                  </a:rPr>
                  <a:t>-</a:t>
                </a:r>
                <a:r>
                  <a:rPr kumimoji="0" lang="en-US" sz="12000" b="0" i="0" u="none" strike="noStrike" kern="1200" cap="none" spc="0" normalizeH="0" baseline="0" noProof="0" err="1">
                    <a:ln>
                      <a:noFill/>
                    </a:ln>
                    <a:solidFill>
                      <a:srgbClr val="4557AD"/>
                    </a:solidFill>
                    <a:effectLst/>
                    <a:uLnTx/>
                    <a:uFillTx/>
                    <a:latin typeface="Tenorite" pitchFamily="2" charset="0"/>
                    <a:ea typeface="+mn-ea"/>
                    <a:cs typeface="+mn-cs"/>
                  </a:rPr>
                  <a:t>ing</a:t>
                </a:r>
                <a:endParaRPr kumimoji="0" lang="en-AU" sz="12000" b="0" i="0" u="none" strike="noStrike" kern="1200" cap="none" spc="0" normalizeH="0" baseline="0" noProof="0">
                  <a:ln>
                    <a:noFill/>
                  </a:ln>
                  <a:solidFill>
                    <a:srgbClr val="4557AD"/>
                  </a:solidFill>
                  <a:effectLst/>
                  <a:uLnTx/>
                  <a:uFillTx/>
                  <a:latin typeface="Tenorite" pitchFamily="2" charset="0"/>
                  <a:ea typeface="+mn-ea"/>
                  <a:cs typeface="+mn-cs"/>
                </a:endParaRPr>
              </a:p>
            </p:txBody>
          </p:sp>
          <p:sp>
            <p:nvSpPr>
              <p:cNvPr id="13" name="Rounded Rectangle 1">
                <a:extLst>
                  <a:ext uri="{FF2B5EF4-FFF2-40B4-BE49-F238E27FC236}">
                    <a16:creationId xmlns:a16="http://schemas.microsoft.com/office/drawing/2014/main" id="{AF88A163-5DE4-B621-4CFC-B306AA956FA7}"/>
                  </a:ext>
                  <a:ext uri="{C183D7F6-B498-43B3-948B-1728B52AA6E4}">
                    <adec:decorative xmlns:adec="http://schemas.microsoft.com/office/drawing/2017/decorative" val="1"/>
                  </a:ext>
                </a:extLst>
              </p:cNvPr>
              <p:cNvSpPr/>
              <p:nvPr/>
            </p:nvSpPr>
            <p:spPr>
              <a:xfrm>
                <a:off x="6904655" y="922267"/>
                <a:ext cx="3115764" cy="1547597"/>
              </a:xfrm>
              <a:prstGeom prst="roundRect">
                <a:avLst>
                  <a:gd name="adj" fmla="val 10045"/>
                </a:avLst>
              </a:prstGeom>
              <a:noFill/>
              <a:ln w="38100">
                <a:solidFill>
                  <a:srgbClr val="E8E9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
                <a:extLst>
                  <a:ext uri="{FF2B5EF4-FFF2-40B4-BE49-F238E27FC236}">
                    <a16:creationId xmlns:a16="http://schemas.microsoft.com/office/drawing/2014/main" id="{EB316E81-EAE5-3F98-1650-0D88B12D2F5B}"/>
                  </a:ext>
                </a:extLst>
              </p:cNvPr>
              <p:cNvSpPr txBox="1">
                <a:spLocks/>
              </p:cNvSpPr>
              <p:nvPr/>
            </p:nvSpPr>
            <p:spPr>
              <a:xfrm>
                <a:off x="6979475" y="2612915"/>
                <a:ext cx="3115764"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lang="en-US" sz="12000">
                    <a:solidFill>
                      <a:srgbClr val="4557AD"/>
                    </a:solidFill>
                    <a:latin typeface="Tenorite" pitchFamily="2" charset="0"/>
                  </a:rPr>
                  <a:t>-ed</a:t>
                </a:r>
                <a:endParaRPr lang="en-AU" sz="12000">
                  <a:solidFill>
                    <a:srgbClr val="4557AD"/>
                  </a:solidFill>
                  <a:latin typeface="Tenorite" pitchFamily="2" charset="0"/>
                </a:endParaRPr>
              </a:p>
            </p:txBody>
          </p:sp>
          <p:sp>
            <p:nvSpPr>
              <p:cNvPr id="17" name="Rounded Rectangle 1">
                <a:extLst>
                  <a:ext uri="{FF2B5EF4-FFF2-40B4-BE49-F238E27FC236}">
                    <a16:creationId xmlns:a16="http://schemas.microsoft.com/office/drawing/2014/main" id="{9E2D8C44-7410-B108-793F-38442AC900F3}"/>
                  </a:ext>
                  <a:ext uri="{C183D7F6-B498-43B3-948B-1728B52AA6E4}">
                    <adec:decorative xmlns:adec="http://schemas.microsoft.com/office/drawing/2017/decorative" val="1"/>
                  </a:ext>
                </a:extLst>
              </p:cNvPr>
              <p:cNvSpPr/>
              <p:nvPr/>
            </p:nvSpPr>
            <p:spPr>
              <a:xfrm>
                <a:off x="6904655" y="2699448"/>
                <a:ext cx="3115764" cy="1547597"/>
              </a:xfrm>
              <a:prstGeom prst="roundRect">
                <a:avLst>
                  <a:gd name="adj" fmla="val 10045"/>
                </a:avLst>
              </a:prstGeom>
              <a:noFill/>
              <a:ln w="38100">
                <a:solidFill>
                  <a:srgbClr val="E8E9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1">
                <a:extLst>
                  <a:ext uri="{FF2B5EF4-FFF2-40B4-BE49-F238E27FC236}">
                    <a16:creationId xmlns:a16="http://schemas.microsoft.com/office/drawing/2014/main" id="{E5CBD4AE-AE72-1CC0-6551-8C0A3B366456}"/>
                  </a:ext>
                </a:extLst>
              </p:cNvPr>
              <p:cNvSpPr txBox="1">
                <a:spLocks/>
              </p:cNvSpPr>
              <p:nvPr/>
            </p:nvSpPr>
            <p:spPr>
              <a:xfrm>
                <a:off x="6979475" y="4385905"/>
                <a:ext cx="3115764"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lang="en-US" sz="12000">
                    <a:solidFill>
                      <a:srgbClr val="4557AD"/>
                    </a:solidFill>
                    <a:latin typeface="Tenorite" pitchFamily="2" charset="0"/>
                  </a:rPr>
                  <a:t>-y</a:t>
                </a:r>
                <a:endParaRPr lang="en-AU" sz="12000">
                  <a:solidFill>
                    <a:srgbClr val="4557AD"/>
                  </a:solidFill>
                  <a:latin typeface="Tenorite" pitchFamily="2" charset="0"/>
                </a:endParaRPr>
              </a:p>
            </p:txBody>
          </p:sp>
          <p:sp>
            <p:nvSpPr>
              <p:cNvPr id="19" name="Rounded Rectangle 1">
                <a:extLst>
                  <a:ext uri="{FF2B5EF4-FFF2-40B4-BE49-F238E27FC236}">
                    <a16:creationId xmlns:a16="http://schemas.microsoft.com/office/drawing/2014/main" id="{DAE9A701-CE3E-6CAC-D565-7EE95F20FD7C}"/>
                  </a:ext>
                  <a:ext uri="{C183D7F6-B498-43B3-948B-1728B52AA6E4}">
                    <adec:decorative xmlns:adec="http://schemas.microsoft.com/office/drawing/2017/decorative" val="1"/>
                  </a:ext>
                </a:extLst>
              </p:cNvPr>
              <p:cNvSpPr/>
              <p:nvPr/>
            </p:nvSpPr>
            <p:spPr>
              <a:xfrm>
                <a:off x="6904655" y="4472438"/>
                <a:ext cx="3115764" cy="1547597"/>
              </a:xfrm>
              <a:prstGeom prst="roundRect">
                <a:avLst>
                  <a:gd name="adj" fmla="val 10045"/>
                </a:avLst>
              </a:prstGeom>
              <a:noFill/>
              <a:ln w="38100">
                <a:solidFill>
                  <a:srgbClr val="E8E9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custDataLst>
      <p:tags r:id="rId1"/>
    </p:custDataLst>
    <p:extLst>
      <p:ext uri="{BB962C8B-B14F-4D97-AF65-F5344CB8AC3E}">
        <p14:creationId xmlns:p14="http://schemas.microsoft.com/office/powerpoint/2010/main" val="81154328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MAxPGvWV"/>
  <p:tag name="ARTICULATE_SLIDE_COUNT" val="2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1" ma:contentTypeDescription="Create a new document." ma:contentTypeScope="" ma:versionID="cc1ce378af8e42a590006a9ba68b6859">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7bfcb57274c147b48ded2197155f539"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4B6B44C-FE25-47D4-AD61-028CF4DE9483}">
  <ds:schemaRefs>
    <ds:schemaRef ds:uri="http://purl.org/dc/terms/"/>
    <ds:schemaRef ds:uri="http://purl.org/dc/dcmitype/"/>
    <ds:schemaRef ds:uri="http://schemas.microsoft.com/office/infopath/2007/PartnerControls"/>
    <ds:schemaRef ds:uri="http://purl.org/dc/elements/1.1/"/>
    <ds:schemaRef ds:uri="http://schemas.microsoft.com/office/2006/documentManagement/types"/>
    <ds:schemaRef ds:uri="64eff3df-e3d6-48ed-978f-45ff25640900"/>
    <ds:schemaRef ds:uri="http://schemas.microsoft.com/office/2006/metadata/properties"/>
    <ds:schemaRef ds:uri="http://schemas.openxmlformats.org/package/2006/metadata/core-properties"/>
    <ds:schemaRef ds:uri="ff236c08-9611-4854-a4bb-16d44b7327b6"/>
    <ds:schemaRef ds:uri="http://www.w3.org/XML/1998/namespace"/>
  </ds:schemaRefs>
</ds:datastoreItem>
</file>

<file path=customXml/itemProps2.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3.xml><?xml version="1.0" encoding="utf-8"?>
<ds:datastoreItem xmlns:ds="http://schemas.openxmlformats.org/officeDocument/2006/customXml" ds:itemID="{FAF96FC2-378C-4DEA-8246-19E9BFB6A87F}">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59db9cec-f888-461f-add2-60a613c46be5}" enabled="0" method="" siteId="{59db9cec-f888-461f-add2-60a613c46be5}" removed="1"/>
</clbl:labelList>
</file>

<file path=docProps/app.xml><?xml version="1.0" encoding="utf-8"?>
<Properties xmlns="http://schemas.openxmlformats.org/officeDocument/2006/extended-properties" xmlns:vt="http://schemas.openxmlformats.org/officeDocument/2006/docPropsVTypes">
  <TotalTime>1153</TotalTime>
  <Words>4726</Words>
  <Application>Microsoft Office PowerPoint</Application>
  <PresentationFormat>Widescreen</PresentationFormat>
  <Paragraphs>649</Paragraphs>
  <Slides>42</Slides>
  <Notes>41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42</vt:i4>
      </vt:variant>
    </vt:vector>
  </HeadingPairs>
  <TitlesOfParts>
    <vt:vector size="50" baseType="lpstr">
      <vt:lpstr>Aptos</vt:lpstr>
      <vt:lpstr>Arial</vt:lpstr>
      <vt:lpstr>Calibri</vt:lpstr>
      <vt:lpstr>Calibri Light</vt:lpstr>
      <vt:lpstr>Courier New</vt:lpstr>
      <vt:lpstr>Symbol</vt:lpstr>
      <vt:lpstr>Tenorite</vt:lpstr>
      <vt:lpstr>Office Theme</vt:lpstr>
      <vt:lpstr>Slide 1 Explicit teaching Phase 15, lesson 4. ar says /ar/</vt:lpstr>
      <vt:lpstr>Slide 2 Review You do</vt:lpstr>
      <vt:lpstr>Slide 3 Review You do</vt:lpstr>
      <vt:lpstr>Slide 4 Review You do</vt:lpstr>
      <vt:lpstr>Slide 5 Review You do</vt:lpstr>
      <vt:lpstr>Slide 6 Review You do</vt:lpstr>
      <vt:lpstr>Slide 7 Review You do</vt:lpstr>
      <vt:lpstr>Slide 8 Review You do</vt:lpstr>
      <vt:lpstr>Slide 9 Suffix review</vt:lpstr>
      <vt:lpstr>Slide 10 Review You do</vt:lpstr>
      <vt:lpstr>Slide 11 Review You do</vt:lpstr>
      <vt:lpstr>Slide 12 Review You do</vt:lpstr>
      <vt:lpstr>Slide 13 Review You do</vt:lpstr>
      <vt:lpstr>Slide 14 Review You do</vt:lpstr>
      <vt:lpstr>Slide 15 End of review</vt:lpstr>
      <vt:lpstr>Slide 16 Learning intention and success criteria</vt:lpstr>
      <vt:lpstr>Slide 17 I do</vt:lpstr>
      <vt:lpstr>Slide 18 I do</vt:lpstr>
      <vt:lpstr>Slide 19 I do</vt:lpstr>
      <vt:lpstr>Slide 20 I do </vt:lpstr>
      <vt:lpstr>Slide 21 I do</vt:lpstr>
      <vt:lpstr>Slide 22 I do</vt:lpstr>
      <vt:lpstr>Slide 23 We do </vt:lpstr>
      <vt:lpstr>Slide 24 We do</vt:lpstr>
      <vt:lpstr>Slide 25 We do</vt:lpstr>
      <vt:lpstr>Slide 26 We do</vt:lpstr>
      <vt:lpstr>Slide 27 I do</vt:lpstr>
      <vt:lpstr>Slide 28 I do</vt:lpstr>
      <vt:lpstr>Slide 29 I do </vt:lpstr>
      <vt:lpstr>Slide 30 We do</vt:lpstr>
      <vt:lpstr>Slide 31 We do </vt:lpstr>
      <vt:lpstr>Slide 32 We do </vt:lpstr>
      <vt:lpstr>Slide 33 I do </vt:lpstr>
      <vt:lpstr>Slide 34 We do </vt:lpstr>
      <vt:lpstr>Slide 35 I do </vt:lpstr>
      <vt:lpstr>Slide 36 We do</vt:lpstr>
      <vt:lpstr>Slide 37 I do </vt:lpstr>
      <vt:lpstr>Slide 38 We do </vt:lpstr>
      <vt:lpstr>Slide 39 Check for understanding</vt:lpstr>
      <vt:lpstr>Slide 40 Check for understanding </vt:lpstr>
      <vt:lpstr>Slide 41 You do</vt:lpstr>
      <vt:lpstr>Slide 42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1</cp:revision>
  <dcterms:created xsi:type="dcterms:W3CDTF">2021-01-11T06:19:08Z</dcterms:created>
  <dcterms:modified xsi:type="dcterms:W3CDTF">2025-09-29T05:20:21Z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22CE8438-E82D-4CC6-89E6-CFD1C275D3A8</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11.1_0807</vt:lpwstr>
  </property>
</Properties>
</file>