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0" r:id="rId5"/>
    <p:sldId id="575" r:id="rId6"/>
    <p:sldId id="588" r:id="rId7"/>
    <p:sldId id="595" r:id="rId8"/>
    <p:sldId id="590" r:id="rId9"/>
    <p:sldId id="550" r:id="rId10"/>
    <p:sldId id="551" r:id="rId11"/>
    <p:sldId id="552" r:id="rId12"/>
    <p:sldId id="463" r:id="rId13"/>
    <p:sldId id="604" r:id="rId14"/>
    <p:sldId id="529" r:id="rId15"/>
    <p:sldId id="563" r:id="rId16"/>
    <p:sldId id="564" r:id="rId17"/>
    <p:sldId id="565" r:id="rId18"/>
    <p:sldId id="516" r:id="rId19"/>
    <p:sldId id="498" r:id="rId20"/>
    <p:sldId id="472" r:id="rId21"/>
    <p:sldId id="522" r:id="rId22"/>
    <p:sldId id="473" r:id="rId23"/>
    <p:sldId id="596" r:id="rId24"/>
    <p:sldId id="597" r:id="rId25"/>
    <p:sldId id="598" r:id="rId26"/>
    <p:sldId id="599" r:id="rId27"/>
    <p:sldId id="600" r:id="rId28"/>
    <p:sldId id="601" r:id="rId29"/>
    <p:sldId id="602" r:id="rId30"/>
    <p:sldId id="603" r:id="rId31"/>
    <p:sldId id="480" r:id="rId32"/>
    <p:sldId id="481" r:id="rId33"/>
    <p:sldId id="482" r:id="rId34"/>
    <p:sldId id="483" r:id="rId35"/>
    <p:sldId id="484" r:id="rId36"/>
    <p:sldId id="485" r:id="rId37"/>
    <p:sldId id="571" r:id="rId38"/>
    <p:sldId id="572" r:id="rId39"/>
    <p:sldId id="488" r:id="rId40"/>
    <p:sldId id="489" r:id="rId41"/>
    <p:sldId id="490" r:id="rId42"/>
    <p:sldId id="491" r:id="rId43"/>
    <p:sldId id="492" r:id="rId44"/>
    <p:sldId id="493" r:id="rId45"/>
    <p:sldId id="494" r:id="rId46"/>
    <p:sldId id="499"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4557AD"/>
    <a:srgbClr val="F0E9E4"/>
    <a:srgbClr val="9B6A49"/>
    <a:srgbClr val="007FC2"/>
    <a:srgbClr val="002060"/>
    <a:srgbClr val="4472C4"/>
    <a:srgbClr val="4857A6"/>
    <a:srgbClr val="D9ECF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3D318-CE18-44E3-8627-629BF2737A7A}" v="145" dt="2025-09-29T05:21:29.0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3051" autoAdjust="0"/>
  </p:normalViewPr>
  <p:slideViewPr>
    <p:cSldViewPr snapToGrid="0">
      <p:cViewPr>
        <p:scale>
          <a:sx n="80" d="100"/>
          <a:sy n="80" d="100"/>
        </p:scale>
        <p:origin x="1758" y="42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maine Kenner" userId="525cc8d2-224e-44fd-aa57-afaebc349805" providerId="ADAL" clId="{E93AB454-5826-4837-862E-53415FC0DCEF}"/>
    <pc:docChg chg="undo redo custSel addSld delSld modSld">
      <pc:chgData name="Charmaine Kenner" userId="525cc8d2-224e-44fd-aa57-afaebc349805" providerId="ADAL" clId="{E93AB454-5826-4837-862E-53415FC0DCEF}" dt="2025-07-03T07:03:30.370" v="2593" actId="20577"/>
      <pc:docMkLst>
        <pc:docMk/>
      </pc:docMkLst>
      <pc:sldChg chg="delSp modSp mod modNotesTx">
        <pc:chgData name="Charmaine Kenner" userId="525cc8d2-224e-44fd-aa57-afaebc349805" providerId="ADAL" clId="{E93AB454-5826-4837-862E-53415FC0DCEF}" dt="2025-07-03T01:41:58.976" v="687" actId="20577"/>
        <pc:sldMkLst>
          <pc:docMk/>
          <pc:sldMk cId="3979313776" sldId="472"/>
        </pc:sldMkLst>
      </pc:sldChg>
      <pc:sldChg chg="modSp mod modNotesTx">
        <pc:chgData name="Charmaine Kenner" userId="525cc8d2-224e-44fd-aa57-afaebc349805" providerId="ADAL" clId="{E93AB454-5826-4837-862E-53415FC0DCEF}" dt="2025-07-03T07:00:32.358" v="2577" actId="20577"/>
        <pc:sldMkLst>
          <pc:docMk/>
          <pc:sldMk cId="568666050" sldId="473"/>
        </pc:sldMkLst>
      </pc:sldChg>
      <pc:sldChg chg="modSp mod modNotesTx">
        <pc:chgData name="Charmaine Kenner" userId="525cc8d2-224e-44fd-aa57-afaebc349805" providerId="ADAL" clId="{E93AB454-5826-4837-862E-53415FC0DCEF}" dt="2025-07-03T07:02:24.031" v="2586" actId="20577"/>
        <pc:sldMkLst>
          <pc:docMk/>
          <pc:sldMk cId="121607987" sldId="474"/>
        </pc:sldMkLst>
      </pc:sldChg>
      <pc:sldChg chg="modSp mod modNotesTx">
        <pc:chgData name="Charmaine Kenner" userId="525cc8d2-224e-44fd-aa57-afaebc349805" providerId="ADAL" clId="{E93AB454-5826-4837-862E-53415FC0DCEF}" dt="2025-07-03T07:02:44.404" v="2588" actId="20577"/>
        <pc:sldMkLst>
          <pc:docMk/>
          <pc:sldMk cId="880313685" sldId="475"/>
        </pc:sldMkLst>
      </pc:sldChg>
      <pc:sldChg chg="modSp mod modNotesTx">
        <pc:chgData name="Charmaine Kenner" userId="525cc8d2-224e-44fd-aa57-afaebc349805" providerId="ADAL" clId="{E93AB454-5826-4837-862E-53415FC0DCEF}" dt="2025-07-03T07:03:30.370" v="2593" actId="20577"/>
        <pc:sldMkLst>
          <pc:docMk/>
          <pc:sldMk cId="3581799720" sldId="476"/>
        </pc:sldMkLst>
      </pc:sldChg>
      <pc:sldChg chg="modSp mod modNotesTx">
        <pc:chgData name="Charmaine Kenner" userId="525cc8d2-224e-44fd-aa57-afaebc349805" providerId="ADAL" clId="{E93AB454-5826-4837-862E-53415FC0DCEF}" dt="2025-07-03T02:28:13.084" v="1117" actId="255"/>
        <pc:sldMkLst>
          <pc:docMk/>
          <pc:sldMk cId="133161496" sldId="477"/>
        </pc:sldMkLst>
      </pc:sldChg>
      <pc:sldChg chg="modSp mod modNotesTx">
        <pc:chgData name="Charmaine Kenner" userId="525cc8d2-224e-44fd-aa57-afaebc349805" providerId="ADAL" clId="{E93AB454-5826-4837-862E-53415FC0DCEF}" dt="2025-07-03T02:30:19.734" v="1146" actId="20577"/>
        <pc:sldMkLst>
          <pc:docMk/>
          <pc:sldMk cId="3342199426" sldId="478"/>
        </pc:sldMkLst>
      </pc:sldChg>
      <pc:sldChg chg="modSp mod modNotesTx">
        <pc:chgData name="Charmaine Kenner" userId="525cc8d2-224e-44fd-aa57-afaebc349805" providerId="ADAL" clId="{E93AB454-5826-4837-862E-53415FC0DCEF}" dt="2025-07-03T02:31:50.614" v="1172" actId="20577"/>
        <pc:sldMkLst>
          <pc:docMk/>
          <pc:sldMk cId="1061470866" sldId="479"/>
        </pc:sldMkLst>
      </pc:sldChg>
      <pc:sldChg chg="modNotesTx">
        <pc:chgData name="Charmaine Kenner" userId="525cc8d2-224e-44fd-aa57-afaebc349805" providerId="ADAL" clId="{E93AB454-5826-4837-862E-53415FC0DCEF}" dt="2025-07-03T02:00:13.229" v="901" actId="20577"/>
        <pc:sldMkLst>
          <pc:docMk/>
          <pc:sldMk cId="3426776120" sldId="480"/>
        </pc:sldMkLst>
      </pc:sldChg>
      <pc:sldChg chg="modNotesTx">
        <pc:chgData name="Charmaine Kenner" userId="525cc8d2-224e-44fd-aa57-afaebc349805" providerId="ADAL" clId="{E93AB454-5826-4837-862E-53415FC0DCEF}" dt="2025-07-03T02:01:33.626" v="916" actId="20577"/>
        <pc:sldMkLst>
          <pc:docMk/>
          <pc:sldMk cId="2954135154" sldId="481"/>
        </pc:sldMkLst>
      </pc:sldChg>
      <pc:sldChg chg="modSp mod modNotesTx">
        <pc:chgData name="Charmaine Kenner" userId="525cc8d2-224e-44fd-aa57-afaebc349805" providerId="ADAL" clId="{E93AB454-5826-4837-862E-53415FC0DCEF}" dt="2025-07-03T02:04:16.863" v="928" actId="1076"/>
        <pc:sldMkLst>
          <pc:docMk/>
          <pc:sldMk cId="1998018280" sldId="482"/>
        </pc:sldMkLst>
      </pc:sldChg>
      <pc:sldChg chg="modNotesTx">
        <pc:chgData name="Charmaine Kenner" userId="525cc8d2-224e-44fd-aa57-afaebc349805" providerId="ADAL" clId="{E93AB454-5826-4837-862E-53415FC0DCEF}" dt="2025-07-03T07:01:23.563" v="2582" actId="20577"/>
        <pc:sldMkLst>
          <pc:docMk/>
          <pc:sldMk cId="3587135087" sldId="483"/>
        </pc:sldMkLst>
      </pc:sldChg>
      <pc:sldChg chg="modNotesTx">
        <pc:chgData name="Charmaine Kenner" userId="525cc8d2-224e-44fd-aa57-afaebc349805" providerId="ADAL" clId="{E93AB454-5826-4837-862E-53415FC0DCEF}" dt="2025-07-03T02:11:48.789" v="987" actId="20577"/>
        <pc:sldMkLst>
          <pc:docMk/>
          <pc:sldMk cId="1827811589" sldId="484"/>
        </pc:sldMkLst>
      </pc:sldChg>
      <pc:sldChg chg="modNotesTx">
        <pc:chgData name="Charmaine Kenner" userId="525cc8d2-224e-44fd-aa57-afaebc349805" providerId="ADAL" clId="{E93AB454-5826-4837-862E-53415FC0DCEF}" dt="2025-07-03T02:14:14.559" v="1002"/>
        <pc:sldMkLst>
          <pc:docMk/>
          <pc:sldMk cId="3377584655" sldId="485"/>
        </pc:sldMkLst>
      </pc:sldChg>
      <pc:sldChg chg="modSp mod modNotesTx">
        <pc:chgData name="Charmaine Kenner" userId="525cc8d2-224e-44fd-aa57-afaebc349805" providerId="ADAL" clId="{E93AB454-5826-4837-862E-53415FC0DCEF}" dt="2025-07-03T04:24:43.723" v="2042" actId="20577"/>
        <pc:sldMkLst>
          <pc:docMk/>
          <pc:sldMk cId="4078040901" sldId="488"/>
        </pc:sldMkLst>
      </pc:sldChg>
      <pc:sldChg chg="modSp mod modNotesTx">
        <pc:chgData name="Charmaine Kenner" userId="525cc8d2-224e-44fd-aa57-afaebc349805" providerId="ADAL" clId="{E93AB454-5826-4837-862E-53415FC0DCEF}" dt="2025-07-03T04:25:34.213" v="2045" actId="1076"/>
        <pc:sldMkLst>
          <pc:docMk/>
          <pc:sldMk cId="1278329242" sldId="489"/>
        </pc:sldMkLst>
      </pc:sldChg>
      <pc:sldChg chg="modNotesTx">
        <pc:chgData name="Charmaine Kenner" userId="525cc8d2-224e-44fd-aa57-afaebc349805" providerId="ADAL" clId="{E93AB454-5826-4837-862E-53415FC0DCEF}" dt="2025-07-03T04:51:20.296" v="2366" actId="20577"/>
        <pc:sldMkLst>
          <pc:docMk/>
          <pc:sldMk cId="508572399" sldId="490"/>
        </pc:sldMkLst>
      </pc:sldChg>
      <pc:sldChg chg="modNotesTx">
        <pc:chgData name="Charmaine Kenner" userId="525cc8d2-224e-44fd-aa57-afaebc349805" providerId="ADAL" clId="{E93AB454-5826-4837-862E-53415FC0DCEF}" dt="2025-07-03T04:52:12.416" v="2367" actId="20577"/>
        <pc:sldMkLst>
          <pc:docMk/>
          <pc:sldMk cId="1157311959" sldId="491"/>
        </pc:sldMkLst>
      </pc:sldChg>
      <pc:sldChg chg="modSp mod modNotesTx">
        <pc:chgData name="Charmaine Kenner" userId="525cc8d2-224e-44fd-aa57-afaebc349805" providerId="ADAL" clId="{E93AB454-5826-4837-862E-53415FC0DCEF}" dt="2025-07-03T05:14:40.277" v="2490" actId="20577"/>
        <pc:sldMkLst>
          <pc:docMk/>
          <pc:sldMk cId="258130066" sldId="492"/>
        </pc:sldMkLst>
      </pc:sldChg>
      <pc:sldChg chg="addSp modSp mod modNotesTx">
        <pc:chgData name="Charmaine Kenner" userId="525cc8d2-224e-44fd-aa57-afaebc349805" providerId="ADAL" clId="{E93AB454-5826-4837-862E-53415FC0DCEF}" dt="2025-07-03T06:58:23.619" v="2569" actId="1076"/>
        <pc:sldMkLst>
          <pc:docMk/>
          <pc:sldMk cId="2389358011" sldId="493"/>
        </pc:sldMkLst>
      </pc:sldChg>
      <pc:sldChg chg="modSp mod">
        <pc:chgData name="Charmaine Kenner" userId="525cc8d2-224e-44fd-aa57-afaebc349805" providerId="ADAL" clId="{E93AB454-5826-4837-862E-53415FC0DCEF}" dt="2025-07-03T06:59:40.613" v="2573" actId="20577"/>
        <pc:sldMkLst>
          <pc:docMk/>
          <pc:sldMk cId="1759574190" sldId="498"/>
        </pc:sldMkLst>
      </pc:sldChg>
      <pc:sldChg chg="modSp mod">
        <pc:chgData name="Charmaine Kenner" userId="525cc8d2-224e-44fd-aa57-afaebc349805" providerId="ADAL" clId="{E93AB454-5826-4837-862E-53415FC0DCEF}" dt="2025-07-03T01:11:29.694" v="16" actId="20577"/>
        <pc:sldMkLst>
          <pc:docMk/>
          <pc:sldMk cId="409148390" sldId="520"/>
        </pc:sldMkLst>
      </pc:sldChg>
      <pc:sldChg chg="modSp mod modNotesTx">
        <pc:chgData name="Charmaine Kenner" userId="525cc8d2-224e-44fd-aa57-afaebc349805" providerId="ADAL" clId="{E93AB454-5826-4837-862E-53415FC0DCEF}" dt="2025-07-03T07:00:04.080" v="2574" actId="20577"/>
        <pc:sldMkLst>
          <pc:docMk/>
          <pc:sldMk cId="309290176" sldId="522"/>
        </pc:sldMkLst>
      </pc:sldChg>
      <pc:sldChg chg="del">
        <pc:chgData name="Charmaine Kenner" userId="525cc8d2-224e-44fd-aa57-afaebc349805" providerId="ADAL" clId="{E93AB454-5826-4837-862E-53415FC0DCEF}" dt="2025-07-03T02:33:12.049" v="1173" actId="47"/>
        <pc:sldMkLst>
          <pc:docMk/>
          <pc:sldMk cId="2739979485" sldId="567"/>
        </pc:sldMkLst>
      </pc:sldChg>
      <pc:sldChg chg="del">
        <pc:chgData name="Charmaine Kenner" userId="525cc8d2-224e-44fd-aa57-afaebc349805" providerId="ADAL" clId="{E93AB454-5826-4837-862E-53415FC0DCEF}" dt="2025-07-03T02:33:14.634" v="1174" actId="47"/>
        <pc:sldMkLst>
          <pc:docMk/>
          <pc:sldMk cId="1638287911" sldId="568"/>
        </pc:sldMkLst>
      </pc:sldChg>
      <pc:sldChg chg="modSp add mod modNotesTx">
        <pc:chgData name="Charmaine Kenner" userId="525cc8d2-224e-44fd-aa57-afaebc349805" providerId="ADAL" clId="{E93AB454-5826-4837-862E-53415FC0DCEF}" dt="2025-07-03T02:42:25.784" v="1338" actId="20577"/>
        <pc:sldMkLst>
          <pc:docMk/>
          <pc:sldMk cId="972080825" sldId="571"/>
        </pc:sldMkLst>
      </pc:sldChg>
      <pc:sldChg chg="addSp delSp modSp add mod modNotesTx">
        <pc:chgData name="Charmaine Kenner" userId="525cc8d2-224e-44fd-aa57-afaebc349805" providerId="ADAL" clId="{E93AB454-5826-4837-862E-53415FC0DCEF}" dt="2025-07-03T02:43:18.821" v="1343" actId="20577"/>
        <pc:sldMkLst>
          <pc:docMk/>
          <pc:sldMk cId="2826185094" sldId="572"/>
        </pc:sldMkLst>
      </pc:sldChg>
    </pc:docChg>
  </pc:docChgLst>
  <pc:docChgLst>
    <pc:chgData name="Martine Power" userId="f3410e55-3c0b-475c-b0b5-72038337e5c9" providerId="ADAL" clId="{D288EAC6-19FA-4ED8-939D-3B4A20DDCA33}"/>
    <pc:docChg chg="modSld">
      <pc:chgData name="Martine Power" userId="f3410e55-3c0b-475c-b0b5-72038337e5c9" providerId="ADAL" clId="{D288EAC6-19FA-4ED8-939D-3B4A20DDCA33}" dt="2025-08-29T05:40:59.891" v="13" actId="20577"/>
      <pc:docMkLst>
        <pc:docMk/>
      </pc:docMkLst>
      <pc:sldChg chg="modNotesTx">
        <pc:chgData name="Martine Power" userId="f3410e55-3c0b-475c-b0b5-72038337e5c9" providerId="ADAL" clId="{D288EAC6-19FA-4ED8-939D-3B4A20DDCA33}" dt="2025-08-29T05:36:44.400" v="2" actId="20577"/>
        <pc:sldMkLst>
          <pc:docMk/>
          <pc:sldMk cId="2389358011" sldId="493"/>
        </pc:sldMkLst>
      </pc:sldChg>
      <pc:sldChg chg="modNotesTx">
        <pc:chgData name="Martine Power" userId="f3410e55-3c0b-475c-b0b5-72038337e5c9" providerId="ADAL" clId="{D288EAC6-19FA-4ED8-939D-3B4A20DDCA33}" dt="2025-08-29T05:39:53.810" v="10" actId="20577"/>
        <pc:sldMkLst>
          <pc:docMk/>
          <pc:sldMk cId="2530083565" sldId="602"/>
        </pc:sldMkLst>
      </pc:sldChg>
      <pc:sldChg chg="modNotesTx">
        <pc:chgData name="Martine Power" userId="f3410e55-3c0b-475c-b0b5-72038337e5c9" providerId="ADAL" clId="{D288EAC6-19FA-4ED8-939D-3B4A20DDCA33}" dt="2025-08-29T05:40:59.891" v="13" actId="20577"/>
        <pc:sldMkLst>
          <pc:docMk/>
          <pc:sldMk cId="2008589775" sldId="603"/>
        </pc:sldMkLst>
      </pc:sldChg>
    </pc:docChg>
  </pc:docChgLst>
  <pc:docChgLst>
    <pc:chgData name="Rebecca McEwan" userId="ff810c5d-fc8a-4cb6-9b96-8b31b958f764" providerId="ADAL" clId="{CD2E1BDA-666B-4CED-A072-F2DD85B8BD59}"/>
    <pc:docChg chg="undo custSel addSld delSld modSld">
      <pc:chgData name="Rebecca McEwan" userId="ff810c5d-fc8a-4cb6-9b96-8b31b958f764" providerId="ADAL" clId="{CD2E1BDA-666B-4CED-A072-F2DD85B8BD59}" dt="2025-08-25T02:18:28.554" v="8480" actId="20577"/>
      <pc:docMkLst>
        <pc:docMk/>
      </pc:docMkLst>
      <pc:sldChg chg="modNotesTx">
        <pc:chgData name="Rebecca McEwan" userId="ff810c5d-fc8a-4cb6-9b96-8b31b958f764" providerId="ADAL" clId="{CD2E1BDA-666B-4CED-A072-F2DD85B8BD59}" dt="2025-08-20T06:40:52.919" v="5420" actId="20577"/>
        <pc:sldMkLst>
          <pc:docMk/>
          <pc:sldMk cId="3979313776" sldId="472"/>
        </pc:sldMkLst>
      </pc:sldChg>
      <pc:sldChg chg="modNotesTx">
        <pc:chgData name="Rebecca McEwan" userId="ff810c5d-fc8a-4cb6-9b96-8b31b958f764" providerId="ADAL" clId="{CD2E1BDA-666B-4CED-A072-F2DD85B8BD59}" dt="2025-08-20T06:48:34.614" v="6060" actId="20577"/>
        <pc:sldMkLst>
          <pc:docMk/>
          <pc:sldMk cId="568666050" sldId="473"/>
        </pc:sldMkLst>
      </pc:sldChg>
      <pc:sldChg chg="del">
        <pc:chgData name="Rebecca McEwan" userId="ff810c5d-fc8a-4cb6-9b96-8b31b958f764" providerId="ADAL" clId="{CD2E1BDA-666B-4CED-A072-F2DD85B8BD59}" dt="2025-08-20T05:51:19.268" v="3847" actId="47"/>
        <pc:sldMkLst>
          <pc:docMk/>
          <pc:sldMk cId="121607987" sldId="474"/>
        </pc:sldMkLst>
      </pc:sldChg>
      <pc:sldChg chg="del">
        <pc:chgData name="Rebecca McEwan" userId="ff810c5d-fc8a-4cb6-9b96-8b31b958f764" providerId="ADAL" clId="{CD2E1BDA-666B-4CED-A072-F2DD85B8BD59}" dt="2025-08-20T05:51:19.268" v="3847" actId="47"/>
        <pc:sldMkLst>
          <pc:docMk/>
          <pc:sldMk cId="880313685" sldId="475"/>
        </pc:sldMkLst>
      </pc:sldChg>
      <pc:sldChg chg="del">
        <pc:chgData name="Rebecca McEwan" userId="ff810c5d-fc8a-4cb6-9b96-8b31b958f764" providerId="ADAL" clId="{CD2E1BDA-666B-4CED-A072-F2DD85B8BD59}" dt="2025-08-20T05:51:19.268" v="3847" actId="47"/>
        <pc:sldMkLst>
          <pc:docMk/>
          <pc:sldMk cId="3581799720" sldId="476"/>
        </pc:sldMkLst>
      </pc:sldChg>
      <pc:sldChg chg="del">
        <pc:chgData name="Rebecca McEwan" userId="ff810c5d-fc8a-4cb6-9b96-8b31b958f764" providerId="ADAL" clId="{CD2E1BDA-666B-4CED-A072-F2DD85B8BD59}" dt="2025-08-20T05:51:19.268" v="3847" actId="47"/>
        <pc:sldMkLst>
          <pc:docMk/>
          <pc:sldMk cId="133161496" sldId="477"/>
        </pc:sldMkLst>
      </pc:sldChg>
      <pc:sldChg chg="del">
        <pc:chgData name="Rebecca McEwan" userId="ff810c5d-fc8a-4cb6-9b96-8b31b958f764" providerId="ADAL" clId="{CD2E1BDA-666B-4CED-A072-F2DD85B8BD59}" dt="2025-08-20T05:51:19.268" v="3847" actId="47"/>
        <pc:sldMkLst>
          <pc:docMk/>
          <pc:sldMk cId="3342199426" sldId="478"/>
        </pc:sldMkLst>
      </pc:sldChg>
      <pc:sldChg chg="del">
        <pc:chgData name="Rebecca McEwan" userId="ff810c5d-fc8a-4cb6-9b96-8b31b958f764" providerId="ADAL" clId="{CD2E1BDA-666B-4CED-A072-F2DD85B8BD59}" dt="2025-08-20T05:51:19.268" v="3847" actId="47"/>
        <pc:sldMkLst>
          <pc:docMk/>
          <pc:sldMk cId="1061470866" sldId="479"/>
        </pc:sldMkLst>
      </pc:sldChg>
      <pc:sldChg chg="addSp delSp modSp mod modNotesTx">
        <pc:chgData name="Rebecca McEwan" userId="ff810c5d-fc8a-4cb6-9b96-8b31b958f764" providerId="ADAL" clId="{CD2E1BDA-666B-4CED-A072-F2DD85B8BD59}" dt="2025-08-20T06:44:32.627" v="5686" actId="6549"/>
        <pc:sldMkLst>
          <pc:docMk/>
          <pc:sldMk cId="3426776120" sldId="480"/>
        </pc:sldMkLst>
      </pc:sldChg>
      <pc:sldChg chg="addSp delSp modSp mod modNotesTx">
        <pc:chgData name="Rebecca McEwan" userId="ff810c5d-fc8a-4cb6-9b96-8b31b958f764" providerId="ADAL" clId="{CD2E1BDA-666B-4CED-A072-F2DD85B8BD59}" dt="2025-08-20T06:41:56.724" v="5499" actId="20577"/>
        <pc:sldMkLst>
          <pc:docMk/>
          <pc:sldMk cId="2954135154" sldId="481"/>
        </pc:sldMkLst>
      </pc:sldChg>
      <pc:sldChg chg="addSp delSp modSp mod modNotesTx">
        <pc:chgData name="Rebecca McEwan" userId="ff810c5d-fc8a-4cb6-9b96-8b31b958f764" providerId="ADAL" clId="{CD2E1BDA-666B-4CED-A072-F2DD85B8BD59}" dt="2025-08-20T06:41:52.082" v="5489" actId="20577"/>
        <pc:sldMkLst>
          <pc:docMk/>
          <pc:sldMk cId="1998018280" sldId="482"/>
        </pc:sldMkLst>
      </pc:sldChg>
      <pc:sldChg chg="addSp delSp modSp mod modNotesTx">
        <pc:chgData name="Rebecca McEwan" userId="ff810c5d-fc8a-4cb6-9b96-8b31b958f764" providerId="ADAL" clId="{CD2E1BDA-666B-4CED-A072-F2DD85B8BD59}" dt="2025-08-20T06:57:11.871" v="6616" actId="113"/>
        <pc:sldMkLst>
          <pc:docMk/>
          <pc:sldMk cId="3587135087" sldId="483"/>
        </pc:sldMkLst>
      </pc:sldChg>
      <pc:sldChg chg="addSp delSp modSp mod modNotesTx">
        <pc:chgData name="Rebecca McEwan" userId="ff810c5d-fc8a-4cb6-9b96-8b31b958f764" providerId="ADAL" clId="{CD2E1BDA-666B-4CED-A072-F2DD85B8BD59}" dt="2025-08-20T06:57:20.064" v="6617" actId="20577"/>
        <pc:sldMkLst>
          <pc:docMk/>
          <pc:sldMk cId="1827811589" sldId="484"/>
        </pc:sldMkLst>
      </pc:sldChg>
      <pc:sldChg chg="addSp modSp mod modNotesTx">
        <pc:chgData name="Rebecca McEwan" userId="ff810c5d-fc8a-4cb6-9b96-8b31b958f764" providerId="ADAL" clId="{CD2E1BDA-666B-4CED-A072-F2DD85B8BD59}" dt="2025-08-20T06:56:23.380" v="6522" actId="6549"/>
        <pc:sldMkLst>
          <pc:docMk/>
          <pc:sldMk cId="3377584655" sldId="485"/>
        </pc:sldMkLst>
      </pc:sldChg>
      <pc:sldChg chg="modSp mod modNotesTx">
        <pc:chgData name="Rebecca McEwan" userId="ff810c5d-fc8a-4cb6-9b96-8b31b958f764" providerId="ADAL" clId="{CD2E1BDA-666B-4CED-A072-F2DD85B8BD59}" dt="2025-08-20T06:50:03.236" v="6197" actId="6549"/>
        <pc:sldMkLst>
          <pc:docMk/>
          <pc:sldMk cId="4078040901" sldId="488"/>
        </pc:sldMkLst>
      </pc:sldChg>
      <pc:sldChg chg="modNotesTx">
        <pc:chgData name="Rebecca McEwan" userId="ff810c5d-fc8a-4cb6-9b96-8b31b958f764" providerId="ADAL" clId="{CD2E1BDA-666B-4CED-A072-F2DD85B8BD59}" dt="2025-08-25T02:18:28.554" v="8480" actId="20577"/>
        <pc:sldMkLst>
          <pc:docMk/>
          <pc:sldMk cId="1278329242" sldId="489"/>
        </pc:sldMkLst>
      </pc:sldChg>
      <pc:sldChg chg="modNotesTx">
        <pc:chgData name="Rebecca McEwan" userId="ff810c5d-fc8a-4cb6-9b96-8b31b958f764" providerId="ADAL" clId="{CD2E1BDA-666B-4CED-A072-F2DD85B8BD59}" dt="2025-08-20T06:57:33.801" v="6618" actId="6549"/>
        <pc:sldMkLst>
          <pc:docMk/>
          <pc:sldMk cId="508572399" sldId="490"/>
        </pc:sldMkLst>
      </pc:sldChg>
      <pc:sldChg chg="modNotesTx">
        <pc:chgData name="Rebecca McEwan" userId="ff810c5d-fc8a-4cb6-9b96-8b31b958f764" providerId="ADAL" clId="{CD2E1BDA-666B-4CED-A072-F2DD85B8BD59}" dt="2025-08-20T07:06:41.614" v="7294" actId="20577"/>
        <pc:sldMkLst>
          <pc:docMk/>
          <pc:sldMk cId="1157311959" sldId="491"/>
        </pc:sldMkLst>
      </pc:sldChg>
      <pc:sldChg chg="addSp delSp modSp mod modNotesTx">
        <pc:chgData name="Rebecca McEwan" userId="ff810c5d-fc8a-4cb6-9b96-8b31b958f764" providerId="ADAL" clId="{CD2E1BDA-666B-4CED-A072-F2DD85B8BD59}" dt="2025-08-20T07:12:12.176" v="8078" actId="1076"/>
        <pc:sldMkLst>
          <pc:docMk/>
          <pc:sldMk cId="258130066" sldId="492"/>
        </pc:sldMkLst>
      </pc:sldChg>
      <pc:sldChg chg="modSp modNotesTx">
        <pc:chgData name="Rebecca McEwan" userId="ff810c5d-fc8a-4cb6-9b96-8b31b958f764" providerId="ADAL" clId="{CD2E1BDA-666B-4CED-A072-F2DD85B8BD59}" dt="2025-08-20T07:20:24.058" v="8458" actId="6549"/>
        <pc:sldMkLst>
          <pc:docMk/>
          <pc:sldMk cId="2389358011" sldId="493"/>
        </pc:sldMkLst>
      </pc:sldChg>
      <pc:sldChg chg="modNotesTx">
        <pc:chgData name="Rebecca McEwan" userId="ff810c5d-fc8a-4cb6-9b96-8b31b958f764" providerId="ADAL" clId="{CD2E1BDA-666B-4CED-A072-F2DD85B8BD59}" dt="2025-08-20T06:45:27.909" v="5687" actId="6549"/>
        <pc:sldMkLst>
          <pc:docMk/>
          <pc:sldMk cId="1759574190" sldId="498"/>
        </pc:sldMkLst>
      </pc:sldChg>
      <pc:sldChg chg="modNotesTx">
        <pc:chgData name="Rebecca McEwan" userId="ff810c5d-fc8a-4cb6-9b96-8b31b958f764" providerId="ADAL" clId="{CD2E1BDA-666B-4CED-A072-F2DD85B8BD59}" dt="2025-08-20T06:48:45.836" v="6096" actId="20577"/>
        <pc:sldMkLst>
          <pc:docMk/>
          <pc:sldMk cId="309290176" sldId="522"/>
        </pc:sldMkLst>
      </pc:sldChg>
      <pc:sldChg chg="modSp mod modNotesTx">
        <pc:chgData name="Rebecca McEwan" userId="ff810c5d-fc8a-4cb6-9b96-8b31b958f764" providerId="ADAL" clId="{CD2E1BDA-666B-4CED-A072-F2DD85B8BD59}" dt="2025-08-20T06:04:06.230" v="4597" actId="113"/>
        <pc:sldMkLst>
          <pc:docMk/>
          <pc:sldMk cId="972080825" sldId="571"/>
        </pc:sldMkLst>
      </pc:sldChg>
      <pc:sldChg chg="addSp delSp modSp mod modNotesTx">
        <pc:chgData name="Rebecca McEwan" userId="ff810c5d-fc8a-4cb6-9b96-8b31b958f764" providerId="ADAL" clId="{CD2E1BDA-666B-4CED-A072-F2DD85B8BD59}" dt="2025-08-20T06:29:22.040" v="5219" actId="20577"/>
        <pc:sldMkLst>
          <pc:docMk/>
          <pc:sldMk cId="2826185094" sldId="572"/>
        </pc:sldMkLst>
      </pc:sldChg>
      <pc:sldChg chg="del">
        <pc:chgData name="Rebecca McEwan" userId="ff810c5d-fc8a-4cb6-9b96-8b31b958f764" providerId="ADAL" clId="{CD2E1BDA-666B-4CED-A072-F2DD85B8BD59}" dt="2025-08-20T05:51:19.268" v="3847" actId="47"/>
        <pc:sldMkLst>
          <pc:docMk/>
          <pc:sldMk cId="3371267321" sldId="591"/>
        </pc:sldMkLst>
      </pc:sldChg>
      <pc:sldChg chg="del">
        <pc:chgData name="Rebecca McEwan" userId="ff810c5d-fc8a-4cb6-9b96-8b31b958f764" providerId="ADAL" clId="{CD2E1BDA-666B-4CED-A072-F2DD85B8BD59}" dt="2025-08-20T05:51:19.268" v="3847" actId="47"/>
        <pc:sldMkLst>
          <pc:docMk/>
          <pc:sldMk cId="1720806981" sldId="592"/>
        </pc:sldMkLst>
      </pc:sldChg>
      <pc:sldChg chg="del">
        <pc:chgData name="Rebecca McEwan" userId="ff810c5d-fc8a-4cb6-9b96-8b31b958f764" providerId="ADAL" clId="{CD2E1BDA-666B-4CED-A072-F2DD85B8BD59}" dt="2025-08-20T06:08:27.958" v="4727" actId="47"/>
        <pc:sldMkLst>
          <pc:docMk/>
          <pc:sldMk cId="4065002016" sldId="593"/>
        </pc:sldMkLst>
      </pc:sldChg>
      <pc:sldChg chg="del">
        <pc:chgData name="Rebecca McEwan" userId="ff810c5d-fc8a-4cb6-9b96-8b31b958f764" providerId="ADAL" clId="{CD2E1BDA-666B-4CED-A072-F2DD85B8BD59}" dt="2025-08-20T06:08:31.808" v="4728" actId="47"/>
        <pc:sldMkLst>
          <pc:docMk/>
          <pc:sldMk cId="381980559" sldId="594"/>
        </pc:sldMkLst>
      </pc:sldChg>
      <pc:sldChg chg="add modNotesTx">
        <pc:chgData name="Rebecca McEwan" userId="ff810c5d-fc8a-4cb6-9b96-8b31b958f764" providerId="ADAL" clId="{CD2E1BDA-666B-4CED-A072-F2DD85B8BD59}" dt="2025-08-20T05:17:28.474" v="1948" actId="20577"/>
        <pc:sldMkLst>
          <pc:docMk/>
          <pc:sldMk cId="4257618900" sldId="596"/>
        </pc:sldMkLst>
      </pc:sldChg>
      <pc:sldChg chg="add modNotesTx">
        <pc:chgData name="Rebecca McEwan" userId="ff810c5d-fc8a-4cb6-9b96-8b31b958f764" providerId="ADAL" clId="{CD2E1BDA-666B-4CED-A072-F2DD85B8BD59}" dt="2025-08-20T05:23:58.296" v="2252" actId="20577"/>
        <pc:sldMkLst>
          <pc:docMk/>
          <pc:sldMk cId="584988820" sldId="597"/>
        </pc:sldMkLst>
      </pc:sldChg>
      <pc:sldChg chg="add modNotesTx">
        <pc:chgData name="Rebecca McEwan" userId="ff810c5d-fc8a-4cb6-9b96-8b31b958f764" providerId="ADAL" clId="{CD2E1BDA-666B-4CED-A072-F2DD85B8BD59}" dt="2025-08-20T05:18:40.677" v="2035" actId="20577"/>
        <pc:sldMkLst>
          <pc:docMk/>
          <pc:sldMk cId="547982090" sldId="598"/>
        </pc:sldMkLst>
      </pc:sldChg>
      <pc:sldChg chg="add modNotesTx">
        <pc:chgData name="Rebecca McEwan" userId="ff810c5d-fc8a-4cb6-9b96-8b31b958f764" providerId="ADAL" clId="{CD2E1BDA-666B-4CED-A072-F2DD85B8BD59}" dt="2025-08-20T05:22:30.239" v="2197" actId="113"/>
        <pc:sldMkLst>
          <pc:docMk/>
          <pc:sldMk cId="1677134434" sldId="599"/>
        </pc:sldMkLst>
      </pc:sldChg>
      <pc:sldChg chg="add modNotesTx">
        <pc:chgData name="Rebecca McEwan" userId="ff810c5d-fc8a-4cb6-9b96-8b31b958f764" providerId="ADAL" clId="{CD2E1BDA-666B-4CED-A072-F2DD85B8BD59}" dt="2025-08-20T05:23:29.569" v="2229" actId="20577"/>
        <pc:sldMkLst>
          <pc:docMk/>
          <pc:sldMk cId="4242780541" sldId="600"/>
        </pc:sldMkLst>
      </pc:sldChg>
      <pc:sldChg chg="add modNotesTx">
        <pc:chgData name="Rebecca McEwan" userId="ff810c5d-fc8a-4cb6-9b96-8b31b958f764" providerId="ADAL" clId="{CD2E1BDA-666B-4CED-A072-F2DD85B8BD59}" dt="2025-08-20T05:24:05.082" v="2256" actId="20577"/>
        <pc:sldMkLst>
          <pc:docMk/>
          <pc:sldMk cId="2710796831" sldId="601"/>
        </pc:sldMkLst>
      </pc:sldChg>
      <pc:sldChg chg="modSp add mod modNotesTx">
        <pc:chgData name="Rebecca McEwan" userId="ff810c5d-fc8a-4cb6-9b96-8b31b958f764" providerId="ADAL" clId="{CD2E1BDA-666B-4CED-A072-F2DD85B8BD59}" dt="2025-08-20T05:25:29.147" v="2265" actId="20577"/>
        <pc:sldMkLst>
          <pc:docMk/>
          <pc:sldMk cId="2530083565" sldId="602"/>
        </pc:sldMkLst>
      </pc:sldChg>
      <pc:sldChg chg="add modNotesTx">
        <pc:chgData name="Rebecca McEwan" userId="ff810c5d-fc8a-4cb6-9b96-8b31b958f764" providerId="ADAL" clId="{CD2E1BDA-666B-4CED-A072-F2DD85B8BD59}" dt="2025-08-20T05:26:46.486" v="2307" actId="113"/>
        <pc:sldMkLst>
          <pc:docMk/>
          <pc:sldMk cId="2008589775" sldId="603"/>
        </pc:sldMkLst>
      </pc:sldChg>
      <pc:sldChg chg="addSp delSp modSp new del mod modClrScheme chgLayout modNotesTx">
        <pc:chgData name="Rebecca McEwan" userId="ff810c5d-fc8a-4cb6-9b96-8b31b958f764" providerId="ADAL" clId="{CD2E1BDA-666B-4CED-A072-F2DD85B8BD59}" dt="2025-08-20T06:40:37.975" v="5396" actId="47"/>
        <pc:sldMkLst>
          <pc:docMk/>
          <pc:sldMk cId="1838977313" sldId="604"/>
        </pc:sldMkLst>
      </pc:sldChg>
    </pc:docChg>
  </pc:docChgLst>
  <pc:docChgLst>
    <pc:chgData name="Martine Power" userId="f3410e55-3c0b-475c-b0b5-72038337e5c9" providerId="ADAL" clId="{76DB5FEE-BD85-48FA-8077-48819ADEBF57}"/>
    <pc:docChg chg="custSel modSld">
      <pc:chgData name="Martine Power" userId="f3410e55-3c0b-475c-b0b5-72038337e5c9" providerId="ADAL" clId="{76DB5FEE-BD85-48FA-8077-48819ADEBF57}" dt="2025-08-22T07:02:07.982" v="451" actId="20577"/>
      <pc:docMkLst>
        <pc:docMk/>
      </pc:docMkLst>
      <pc:sldChg chg="modNotesTx">
        <pc:chgData name="Martine Power" userId="f3410e55-3c0b-475c-b0b5-72038337e5c9" providerId="ADAL" clId="{76DB5FEE-BD85-48FA-8077-48819ADEBF57}" dt="2025-08-22T05:38:47.082" v="84" actId="113"/>
        <pc:sldMkLst>
          <pc:docMk/>
          <pc:sldMk cId="811543282" sldId="463"/>
        </pc:sldMkLst>
      </pc:sldChg>
      <pc:sldChg chg="modNotesTx">
        <pc:chgData name="Martine Power" userId="f3410e55-3c0b-475c-b0b5-72038337e5c9" providerId="ADAL" clId="{76DB5FEE-BD85-48FA-8077-48819ADEBF57}" dt="2025-08-22T06:07:47.307" v="165" actId="20577"/>
        <pc:sldMkLst>
          <pc:docMk/>
          <pc:sldMk cId="3979313776" sldId="472"/>
        </pc:sldMkLst>
      </pc:sldChg>
      <pc:sldChg chg="modNotesTx">
        <pc:chgData name="Martine Power" userId="f3410e55-3c0b-475c-b0b5-72038337e5c9" providerId="ADAL" clId="{76DB5FEE-BD85-48FA-8077-48819ADEBF57}" dt="2025-08-22T06:10:54.681" v="176" actId="114"/>
        <pc:sldMkLst>
          <pc:docMk/>
          <pc:sldMk cId="568666050" sldId="473"/>
        </pc:sldMkLst>
      </pc:sldChg>
      <pc:sldChg chg="modNotesTx">
        <pc:chgData name="Martine Power" userId="f3410e55-3c0b-475c-b0b5-72038337e5c9" providerId="ADAL" clId="{76DB5FEE-BD85-48FA-8077-48819ADEBF57}" dt="2025-08-22T06:33:21.367" v="263" actId="20577"/>
        <pc:sldMkLst>
          <pc:docMk/>
          <pc:sldMk cId="3426776120" sldId="480"/>
        </pc:sldMkLst>
      </pc:sldChg>
      <pc:sldChg chg="modNotesTx">
        <pc:chgData name="Martine Power" userId="f3410e55-3c0b-475c-b0b5-72038337e5c9" providerId="ADAL" clId="{76DB5FEE-BD85-48FA-8077-48819ADEBF57}" dt="2025-08-22T06:33:32.586" v="265" actId="113"/>
        <pc:sldMkLst>
          <pc:docMk/>
          <pc:sldMk cId="2954135154" sldId="481"/>
        </pc:sldMkLst>
      </pc:sldChg>
      <pc:sldChg chg="modNotesTx">
        <pc:chgData name="Martine Power" userId="f3410e55-3c0b-475c-b0b5-72038337e5c9" providerId="ADAL" clId="{76DB5FEE-BD85-48FA-8077-48819ADEBF57}" dt="2025-08-22T06:34:35.702" v="268" actId="113"/>
        <pc:sldMkLst>
          <pc:docMk/>
          <pc:sldMk cId="1998018280" sldId="482"/>
        </pc:sldMkLst>
      </pc:sldChg>
      <pc:sldChg chg="modNotesTx">
        <pc:chgData name="Martine Power" userId="f3410e55-3c0b-475c-b0b5-72038337e5c9" providerId="ADAL" clId="{76DB5FEE-BD85-48FA-8077-48819ADEBF57}" dt="2025-08-22T06:37:05.444" v="270" actId="114"/>
        <pc:sldMkLst>
          <pc:docMk/>
          <pc:sldMk cId="3587135087" sldId="483"/>
        </pc:sldMkLst>
      </pc:sldChg>
      <pc:sldChg chg="modNotesTx">
        <pc:chgData name="Martine Power" userId="f3410e55-3c0b-475c-b0b5-72038337e5c9" providerId="ADAL" clId="{76DB5FEE-BD85-48FA-8077-48819ADEBF57}" dt="2025-08-22T06:38:10.613" v="274" actId="20577"/>
        <pc:sldMkLst>
          <pc:docMk/>
          <pc:sldMk cId="1827811589" sldId="484"/>
        </pc:sldMkLst>
      </pc:sldChg>
      <pc:sldChg chg="modNotesTx">
        <pc:chgData name="Martine Power" userId="f3410e55-3c0b-475c-b0b5-72038337e5c9" providerId="ADAL" clId="{76DB5FEE-BD85-48FA-8077-48819ADEBF57}" dt="2025-08-22T06:38:45.321" v="278" actId="114"/>
        <pc:sldMkLst>
          <pc:docMk/>
          <pc:sldMk cId="3377584655" sldId="485"/>
        </pc:sldMkLst>
      </pc:sldChg>
      <pc:sldChg chg="modNotesTx">
        <pc:chgData name="Martine Power" userId="f3410e55-3c0b-475c-b0b5-72038337e5c9" providerId="ADAL" clId="{76DB5FEE-BD85-48FA-8077-48819ADEBF57}" dt="2025-08-22T06:46:35.205" v="359" actId="20577"/>
        <pc:sldMkLst>
          <pc:docMk/>
          <pc:sldMk cId="4078040901" sldId="488"/>
        </pc:sldMkLst>
      </pc:sldChg>
      <pc:sldChg chg="modNotesTx">
        <pc:chgData name="Martine Power" userId="f3410e55-3c0b-475c-b0b5-72038337e5c9" providerId="ADAL" clId="{76DB5FEE-BD85-48FA-8077-48819ADEBF57}" dt="2025-08-22T06:49:02.809" v="370" actId="20577"/>
        <pc:sldMkLst>
          <pc:docMk/>
          <pc:sldMk cId="1278329242" sldId="489"/>
        </pc:sldMkLst>
      </pc:sldChg>
      <pc:sldChg chg="modNotesTx">
        <pc:chgData name="Martine Power" userId="f3410e55-3c0b-475c-b0b5-72038337e5c9" providerId="ADAL" clId="{76DB5FEE-BD85-48FA-8077-48819ADEBF57}" dt="2025-08-22T06:50:19.892" v="382" actId="20577"/>
        <pc:sldMkLst>
          <pc:docMk/>
          <pc:sldMk cId="508572399" sldId="490"/>
        </pc:sldMkLst>
      </pc:sldChg>
      <pc:sldChg chg="modNotesTx">
        <pc:chgData name="Martine Power" userId="f3410e55-3c0b-475c-b0b5-72038337e5c9" providerId="ADAL" clId="{76DB5FEE-BD85-48FA-8077-48819ADEBF57}" dt="2025-08-22T06:52:59.325" v="406" actId="6549"/>
        <pc:sldMkLst>
          <pc:docMk/>
          <pc:sldMk cId="1157311959" sldId="491"/>
        </pc:sldMkLst>
      </pc:sldChg>
      <pc:sldChg chg="modNotesTx">
        <pc:chgData name="Martine Power" userId="f3410e55-3c0b-475c-b0b5-72038337e5c9" providerId="ADAL" clId="{76DB5FEE-BD85-48FA-8077-48819ADEBF57}" dt="2025-08-22T06:56:27.207" v="431" actId="113"/>
        <pc:sldMkLst>
          <pc:docMk/>
          <pc:sldMk cId="258130066" sldId="492"/>
        </pc:sldMkLst>
      </pc:sldChg>
      <pc:sldChg chg="modNotesTx">
        <pc:chgData name="Martine Power" userId="f3410e55-3c0b-475c-b0b5-72038337e5c9" providerId="ADAL" clId="{76DB5FEE-BD85-48FA-8077-48819ADEBF57}" dt="2025-08-22T07:02:07.982" v="451" actId="20577"/>
        <pc:sldMkLst>
          <pc:docMk/>
          <pc:sldMk cId="2389358011" sldId="493"/>
        </pc:sldMkLst>
      </pc:sldChg>
      <pc:sldChg chg="modNotesTx">
        <pc:chgData name="Martine Power" userId="f3410e55-3c0b-475c-b0b5-72038337e5c9" providerId="ADAL" clId="{76DB5FEE-BD85-48FA-8077-48819ADEBF57}" dt="2025-08-22T05:54:27.452" v="121" actId="20577"/>
        <pc:sldMkLst>
          <pc:docMk/>
          <pc:sldMk cId="1759574190" sldId="498"/>
        </pc:sldMkLst>
      </pc:sldChg>
      <pc:sldChg chg="modSp mod modNotesTx">
        <pc:chgData name="Martine Power" userId="f3410e55-3c0b-475c-b0b5-72038337e5c9" providerId="ADAL" clId="{76DB5FEE-BD85-48FA-8077-48819ADEBF57}" dt="2025-08-22T05:27:00.626" v="20" actId="113"/>
        <pc:sldMkLst>
          <pc:docMk/>
          <pc:sldMk cId="409148390" sldId="520"/>
        </pc:sldMkLst>
      </pc:sldChg>
      <pc:sldChg chg="modNotesTx">
        <pc:chgData name="Martine Power" userId="f3410e55-3c0b-475c-b0b5-72038337e5c9" providerId="ADAL" clId="{76DB5FEE-BD85-48FA-8077-48819ADEBF57}" dt="2025-08-22T06:08:26.279" v="169" actId="113"/>
        <pc:sldMkLst>
          <pc:docMk/>
          <pc:sldMk cId="309290176" sldId="522"/>
        </pc:sldMkLst>
      </pc:sldChg>
      <pc:sldChg chg="modNotesTx">
        <pc:chgData name="Martine Power" userId="f3410e55-3c0b-475c-b0b5-72038337e5c9" providerId="ADAL" clId="{76DB5FEE-BD85-48FA-8077-48819ADEBF57}" dt="2025-08-22T05:39:45.862" v="93" actId="20577"/>
        <pc:sldMkLst>
          <pc:docMk/>
          <pc:sldMk cId="2703624644" sldId="528"/>
        </pc:sldMkLst>
      </pc:sldChg>
      <pc:sldChg chg="modNotesTx">
        <pc:chgData name="Martine Power" userId="f3410e55-3c0b-475c-b0b5-72038337e5c9" providerId="ADAL" clId="{76DB5FEE-BD85-48FA-8077-48819ADEBF57}" dt="2025-08-22T05:41:23.018" v="97" actId="20577"/>
        <pc:sldMkLst>
          <pc:docMk/>
          <pc:sldMk cId="3781479621" sldId="529"/>
        </pc:sldMkLst>
      </pc:sldChg>
      <pc:sldChg chg="modNotesTx">
        <pc:chgData name="Martine Power" userId="f3410e55-3c0b-475c-b0b5-72038337e5c9" providerId="ADAL" clId="{76DB5FEE-BD85-48FA-8077-48819ADEBF57}" dt="2025-08-22T05:30:26.813" v="27" actId="113"/>
        <pc:sldMkLst>
          <pc:docMk/>
          <pc:sldMk cId="3330237926" sldId="550"/>
        </pc:sldMkLst>
      </pc:sldChg>
      <pc:sldChg chg="modNotesTx">
        <pc:chgData name="Martine Power" userId="f3410e55-3c0b-475c-b0b5-72038337e5c9" providerId="ADAL" clId="{76DB5FEE-BD85-48FA-8077-48819ADEBF57}" dt="2025-08-22T05:32:36.454" v="29" actId="113"/>
        <pc:sldMkLst>
          <pc:docMk/>
          <pc:sldMk cId="1942781684" sldId="552"/>
        </pc:sldMkLst>
      </pc:sldChg>
      <pc:sldChg chg="modNotesTx">
        <pc:chgData name="Martine Power" userId="f3410e55-3c0b-475c-b0b5-72038337e5c9" providerId="ADAL" clId="{76DB5FEE-BD85-48FA-8077-48819ADEBF57}" dt="2025-08-22T05:41:50.096" v="99" actId="113"/>
        <pc:sldMkLst>
          <pc:docMk/>
          <pc:sldMk cId="3177197192" sldId="563"/>
        </pc:sldMkLst>
      </pc:sldChg>
      <pc:sldChg chg="modNotesTx">
        <pc:chgData name="Martine Power" userId="f3410e55-3c0b-475c-b0b5-72038337e5c9" providerId="ADAL" clId="{76DB5FEE-BD85-48FA-8077-48819ADEBF57}" dt="2025-08-22T05:47:10.982" v="101" actId="5793"/>
        <pc:sldMkLst>
          <pc:docMk/>
          <pc:sldMk cId="36868995" sldId="564"/>
        </pc:sldMkLst>
      </pc:sldChg>
      <pc:sldChg chg="modNotesTx">
        <pc:chgData name="Martine Power" userId="f3410e55-3c0b-475c-b0b5-72038337e5c9" providerId="ADAL" clId="{76DB5FEE-BD85-48FA-8077-48819ADEBF57}" dt="2025-08-22T05:48:45.948" v="102" actId="20577"/>
        <pc:sldMkLst>
          <pc:docMk/>
          <pc:sldMk cId="450225183" sldId="565"/>
        </pc:sldMkLst>
      </pc:sldChg>
      <pc:sldChg chg="modNotesTx">
        <pc:chgData name="Martine Power" userId="f3410e55-3c0b-475c-b0b5-72038337e5c9" providerId="ADAL" clId="{76DB5FEE-BD85-48FA-8077-48819ADEBF57}" dt="2025-08-22T06:41:42.970" v="346" actId="20577"/>
        <pc:sldMkLst>
          <pc:docMk/>
          <pc:sldMk cId="972080825" sldId="571"/>
        </pc:sldMkLst>
      </pc:sldChg>
      <pc:sldChg chg="modNotesTx">
        <pc:chgData name="Martine Power" userId="f3410e55-3c0b-475c-b0b5-72038337e5c9" providerId="ADAL" clId="{76DB5FEE-BD85-48FA-8077-48819ADEBF57}" dt="2025-08-22T06:43:49.651" v="350" actId="20577"/>
        <pc:sldMkLst>
          <pc:docMk/>
          <pc:sldMk cId="2826185094" sldId="572"/>
        </pc:sldMkLst>
      </pc:sldChg>
      <pc:sldChg chg="modNotesTx">
        <pc:chgData name="Martine Power" userId="f3410e55-3c0b-475c-b0b5-72038337e5c9" providerId="ADAL" clId="{76DB5FEE-BD85-48FA-8077-48819ADEBF57}" dt="2025-08-22T05:29:37.795" v="25" actId="20577"/>
        <pc:sldMkLst>
          <pc:docMk/>
          <pc:sldMk cId="965464105" sldId="575"/>
        </pc:sldMkLst>
      </pc:sldChg>
      <pc:sldChg chg="modNotesTx">
        <pc:chgData name="Martine Power" userId="f3410e55-3c0b-475c-b0b5-72038337e5c9" providerId="ADAL" clId="{76DB5FEE-BD85-48FA-8077-48819ADEBF57}" dt="2025-08-22T05:28:39.274" v="22" actId="20577"/>
        <pc:sldMkLst>
          <pc:docMk/>
          <pc:sldMk cId="1612502561" sldId="588"/>
        </pc:sldMkLst>
      </pc:sldChg>
      <pc:sldChg chg="modNotesTx">
        <pc:chgData name="Martine Power" userId="f3410e55-3c0b-475c-b0b5-72038337e5c9" providerId="ADAL" clId="{76DB5FEE-BD85-48FA-8077-48819ADEBF57}" dt="2025-08-22T05:29:54.604" v="26" actId="20577"/>
        <pc:sldMkLst>
          <pc:docMk/>
          <pc:sldMk cId="2347007077" sldId="590"/>
        </pc:sldMkLst>
      </pc:sldChg>
      <pc:sldChg chg="modNotesTx">
        <pc:chgData name="Martine Power" userId="f3410e55-3c0b-475c-b0b5-72038337e5c9" providerId="ADAL" clId="{76DB5FEE-BD85-48FA-8077-48819ADEBF57}" dt="2025-08-22T06:13:43.058" v="185" actId="20577"/>
        <pc:sldMkLst>
          <pc:docMk/>
          <pc:sldMk cId="4257618900" sldId="596"/>
        </pc:sldMkLst>
      </pc:sldChg>
      <pc:sldChg chg="modNotesTx">
        <pc:chgData name="Martine Power" userId="f3410e55-3c0b-475c-b0b5-72038337e5c9" providerId="ADAL" clId="{76DB5FEE-BD85-48FA-8077-48819ADEBF57}" dt="2025-08-22T06:16:15.087" v="187" actId="20577"/>
        <pc:sldMkLst>
          <pc:docMk/>
          <pc:sldMk cId="584988820" sldId="597"/>
        </pc:sldMkLst>
      </pc:sldChg>
      <pc:sldChg chg="modNotesTx">
        <pc:chgData name="Martine Power" userId="f3410e55-3c0b-475c-b0b5-72038337e5c9" providerId="ADAL" clId="{76DB5FEE-BD85-48FA-8077-48819ADEBF57}" dt="2025-08-22T06:17:44.471" v="192" actId="20577"/>
        <pc:sldMkLst>
          <pc:docMk/>
          <pc:sldMk cId="547982090" sldId="598"/>
        </pc:sldMkLst>
      </pc:sldChg>
      <pc:sldChg chg="modNotesTx">
        <pc:chgData name="Martine Power" userId="f3410e55-3c0b-475c-b0b5-72038337e5c9" providerId="ADAL" clId="{76DB5FEE-BD85-48FA-8077-48819ADEBF57}" dt="2025-08-22T06:19:19.115" v="196" actId="113"/>
        <pc:sldMkLst>
          <pc:docMk/>
          <pc:sldMk cId="1677134434" sldId="599"/>
        </pc:sldMkLst>
      </pc:sldChg>
      <pc:sldChg chg="modNotesTx">
        <pc:chgData name="Martine Power" userId="f3410e55-3c0b-475c-b0b5-72038337e5c9" providerId="ADAL" clId="{76DB5FEE-BD85-48FA-8077-48819ADEBF57}" dt="2025-08-22T06:28:09.296" v="217" actId="20577"/>
        <pc:sldMkLst>
          <pc:docMk/>
          <pc:sldMk cId="4242780541" sldId="600"/>
        </pc:sldMkLst>
      </pc:sldChg>
      <pc:sldChg chg="modNotesTx">
        <pc:chgData name="Martine Power" userId="f3410e55-3c0b-475c-b0b5-72038337e5c9" providerId="ADAL" clId="{76DB5FEE-BD85-48FA-8077-48819ADEBF57}" dt="2025-08-22T06:29:17.865" v="227" actId="20577"/>
        <pc:sldMkLst>
          <pc:docMk/>
          <pc:sldMk cId="2710796831" sldId="601"/>
        </pc:sldMkLst>
      </pc:sldChg>
      <pc:sldChg chg="modNotesTx">
        <pc:chgData name="Martine Power" userId="f3410e55-3c0b-475c-b0b5-72038337e5c9" providerId="ADAL" clId="{76DB5FEE-BD85-48FA-8077-48819ADEBF57}" dt="2025-08-22T06:30:26.458" v="237" actId="20577"/>
        <pc:sldMkLst>
          <pc:docMk/>
          <pc:sldMk cId="2530083565" sldId="602"/>
        </pc:sldMkLst>
      </pc:sldChg>
      <pc:sldChg chg="modNotesTx">
        <pc:chgData name="Martine Power" userId="f3410e55-3c0b-475c-b0b5-72038337e5c9" providerId="ADAL" clId="{76DB5FEE-BD85-48FA-8077-48819ADEBF57}" dt="2025-08-22T06:32:36.010" v="262" actId="113"/>
        <pc:sldMkLst>
          <pc:docMk/>
          <pc:sldMk cId="2008589775" sldId="603"/>
        </pc:sldMkLst>
      </pc:sldChg>
    </pc:docChg>
  </pc:docChgLst>
  <pc:docChgLst>
    <pc:chgData name="Kerrie Shanahan" userId="ae473d9f-76e9-476f-892f-2674ea963afc" providerId="ADAL" clId="{EAF3D318-CE18-44E3-8627-629BF2737A7A}"/>
    <pc:docChg chg="undo custSel modSld">
      <pc:chgData name="Kerrie Shanahan" userId="ae473d9f-76e9-476f-892f-2674ea963afc" providerId="ADAL" clId="{EAF3D318-CE18-44E3-8627-629BF2737A7A}" dt="2025-09-29T05:22:50.713" v="409"/>
      <pc:docMkLst>
        <pc:docMk/>
      </pc:docMkLst>
      <pc:sldChg chg="addSp delSp modSp mod modNotesTx">
        <pc:chgData name="Kerrie Shanahan" userId="ae473d9f-76e9-476f-892f-2674ea963afc" providerId="ADAL" clId="{EAF3D318-CE18-44E3-8627-629BF2737A7A}" dt="2025-09-29T05:21:44.865" v="395" actId="962"/>
        <pc:sldMkLst>
          <pc:docMk/>
          <pc:sldMk cId="3426776120" sldId="480"/>
        </pc:sldMkLst>
        <pc:spChg chg="del">
          <ac:chgData name="Kerrie Shanahan" userId="ae473d9f-76e9-476f-892f-2674ea963afc" providerId="ADAL" clId="{EAF3D318-CE18-44E3-8627-629BF2737A7A}" dt="2025-09-29T05:00:52.259" v="278" actId="478"/>
          <ac:spMkLst>
            <pc:docMk/>
            <pc:sldMk cId="3426776120" sldId="480"/>
            <ac:spMk id="2" creationId="{9E3B6F7C-90D3-1958-C709-7492E9636F4C}"/>
          </ac:spMkLst>
        </pc:spChg>
        <pc:spChg chg="mod">
          <ac:chgData name="Kerrie Shanahan" userId="ae473d9f-76e9-476f-892f-2674ea963afc" providerId="ADAL" clId="{EAF3D318-CE18-44E3-8627-629BF2737A7A}" dt="2025-09-29T05:00:53.437" v="279"/>
          <ac:spMkLst>
            <pc:docMk/>
            <pc:sldMk cId="3426776120" sldId="480"/>
            <ac:spMk id="7" creationId="{19D13D3B-1A93-0396-4637-DAE4BD800DBC}"/>
          </ac:spMkLst>
        </pc:spChg>
        <pc:spChg chg="mod">
          <ac:chgData name="Kerrie Shanahan" userId="ae473d9f-76e9-476f-892f-2674ea963afc" providerId="ADAL" clId="{EAF3D318-CE18-44E3-8627-629BF2737A7A}" dt="2025-09-29T05:02:49.169" v="286"/>
          <ac:spMkLst>
            <pc:docMk/>
            <pc:sldMk cId="3426776120" sldId="480"/>
            <ac:spMk id="10" creationId="{07690A24-BC8A-B505-19D0-28D3AEE4AD6F}"/>
          </ac:spMkLst>
        </pc:spChg>
        <pc:grpChg chg="add del mod">
          <ac:chgData name="Kerrie Shanahan" userId="ae473d9f-76e9-476f-892f-2674ea963afc" providerId="ADAL" clId="{EAF3D318-CE18-44E3-8627-629BF2737A7A}" dt="2025-09-29T05:02:47.925" v="285" actId="478"/>
          <ac:grpSpMkLst>
            <pc:docMk/>
            <pc:sldMk cId="3426776120" sldId="480"/>
            <ac:grpSpMk id="5" creationId="{1F7E3B4B-0B94-B7EB-2BF2-E682F5EFA6B3}"/>
          </ac:grpSpMkLst>
        </pc:grpChg>
        <pc:grpChg chg="add mod">
          <ac:chgData name="Kerrie Shanahan" userId="ae473d9f-76e9-476f-892f-2674ea963afc" providerId="ADAL" clId="{EAF3D318-CE18-44E3-8627-629BF2737A7A}" dt="2025-09-29T05:21:44.865" v="395" actId="962"/>
          <ac:grpSpMkLst>
            <pc:docMk/>
            <pc:sldMk cId="3426776120" sldId="480"/>
            <ac:grpSpMk id="8" creationId="{724D7ED3-BAAE-6761-C8B8-1A2BCBEA40C8}"/>
          </ac:grpSpMkLst>
        </pc:grpChg>
        <pc:picChg chg="del mod">
          <ac:chgData name="Kerrie Shanahan" userId="ae473d9f-76e9-476f-892f-2674ea963afc" providerId="ADAL" clId="{EAF3D318-CE18-44E3-8627-629BF2737A7A}" dt="2025-09-29T05:00:51.087" v="277" actId="478"/>
          <ac:picMkLst>
            <pc:docMk/>
            <pc:sldMk cId="3426776120" sldId="480"/>
            <ac:picMk id="4" creationId="{4E4DA614-C1A4-3D94-08D5-DB81DB462AA9}"/>
          </ac:picMkLst>
        </pc:picChg>
        <pc:picChg chg="mod">
          <ac:chgData name="Kerrie Shanahan" userId="ae473d9f-76e9-476f-892f-2674ea963afc" providerId="ADAL" clId="{EAF3D318-CE18-44E3-8627-629BF2737A7A}" dt="2025-09-29T05:00:53.437" v="279"/>
          <ac:picMkLst>
            <pc:docMk/>
            <pc:sldMk cId="3426776120" sldId="480"/>
            <ac:picMk id="6" creationId="{1A4F7580-E35C-F926-D642-6ABBC04E920D}"/>
          </ac:picMkLst>
        </pc:picChg>
        <pc:picChg chg="mod">
          <ac:chgData name="Kerrie Shanahan" userId="ae473d9f-76e9-476f-892f-2674ea963afc" providerId="ADAL" clId="{EAF3D318-CE18-44E3-8627-629BF2737A7A}" dt="2025-09-29T05:02:49.169" v="286"/>
          <ac:picMkLst>
            <pc:docMk/>
            <pc:sldMk cId="3426776120" sldId="480"/>
            <ac:picMk id="9" creationId="{A926977D-E4C3-5EDB-E246-6A8A2AB88CFC}"/>
          </ac:picMkLst>
        </pc:picChg>
      </pc:sldChg>
      <pc:sldChg chg="addSp delSp modSp mod modNotesTx">
        <pc:chgData name="Kerrie Shanahan" userId="ae473d9f-76e9-476f-892f-2674ea963afc" providerId="ADAL" clId="{EAF3D318-CE18-44E3-8627-629BF2737A7A}" dt="2025-09-29T05:22:40.816" v="405"/>
        <pc:sldMkLst>
          <pc:docMk/>
          <pc:sldMk cId="2954135154" sldId="481"/>
        </pc:sldMkLst>
        <pc:spChg chg="del">
          <ac:chgData name="Kerrie Shanahan" userId="ae473d9f-76e9-476f-892f-2674ea963afc" providerId="ADAL" clId="{EAF3D318-CE18-44E3-8627-629BF2737A7A}" dt="2025-09-29T05:00:47.264" v="275" actId="478"/>
          <ac:spMkLst>
            <pc:docMk/>
            <pc:sldMk cId="2954135154" sldId="481"/>
            <ac:spMk id="2" creationId="{B028B879-9D19-CBCB-7D2B-FABC2837856A}"/>
          </ac:spMkLst>
        </pc:spChg>
        <pc:spChg chg="ord">
          <ac:chgData name="Kerrie Shanahan" userId="ae473d9f-76e9-476f-892f-2674ea963afc" providerId="ADAL" clId="{EAF3D318-CE18-44E3-8627-629BF2737A7A}" dt="2025-09-29T05:22:24.281" v="403"/>
          <ac:spMkLst>
            <pc:docMk/>
            <pc:sldMk cId="2954135154" sldId="481"/>
            <ac:spMk id="3" creationId="{6A3C04BE-4AFA-8B78-E0DB-169B016E0E58}"/>
          </ac:spMkLst>
        </pc:spChg>
        <pc:spChg chg="mod">
          <ac:chgData name="Kerrie Shanahan" userId="ae473d9f-76e9-476f-892f-2674ea963afc" providerId="ADAL" clId="{EAF3D318-CE18-44E3-8627-629BF2737A7A}" dt="2025-09-29T05:02:37.248" v="282" actId="1076"/>
          <ac:spMkLst>
            <pc:docMk/>
            <pc:sldMk cId="2954135154" sldId="481"/>
            <ac:spMk id="9" creationId="{908AC0B5-3E91-05CB-D165-A72A46A07207}"/>
          </ac:spMkLst>
        </pc:spChg>
        <pc:spChg chg="mod">
          <ac:chgData name="Kerrie Shanahan" userId="ae473d9f-76e9-476f-892f-2674ea963afc" providerId="ADAL" clId="{EAF3D318-CE18-44E3-8627-629BF2737A7A}" dt="2025-09-29T05:02:45.746" v="284"/>
          <ac:spMkLst>
            <pc:docMk/>
            <pc:sldMk cId="2954135154" sldId="481"/>
            <ac:spMk id="12" creationId="{CAA7B82B-951C-293D-2879-D9F7F23681BD}"/>
          </ac:spMkLst>
        </pc:spChg>
        <pc:spChg chg="mod">
          <ac:chgData name="Kerrie Shanahan" userId="ae473d9f-76e9-476f-892f-2674ea963afc" providerId="ADAL" clId="{EAF3D318-CE18-44E3-8627-629BF2737A7A}" dt="2025-09-29T05:03:08.128" v="288"/>
          <ac:spMkLst>
            <pc:docMk/>
            <pc:sldMk cId="2954135154" sldId="481"/>
            <ac:spMk id="15" creationId="{54BE96D7-F503-9C36-4C96-192C26357F6D}"/>
          </ac:spMkLst>
        </pc:spChg>
        <pc:grpChg chg="add del mod">
          <ac:chgData name="Kerrie Shanahan" userId="ae473d9f-76e9-476f-892f-2674ea963afc" providerId="ADAL" clId="{EAF3D318-CE18-44E3-8627-629BF2737A7A}" dt="2025-09-29T05:02:44.433" v="283" actId="478"/>
          <ac:grpSpMkLst>
            <pc:docMk/>
            <pc:sldMk cId="2954135154" sldId="481"/>
            <ac:grpSpMk id="7" creationId="{B063E9FB-212C-CA89-9269-11E79943B0F2}"/>
          </ac:grpSpMkLst>
        </pc:grpChg>
        <pc:grpChg chg="add del mod">
          <ac:chgData name="Kerrie Shanahan" userId="ae473d9f-76e9-476f-892f-2674ea963afc" providerId="ADAL" clId="{EAF3D318-CE18-44E3-8627-629BF2737A7A}" dt="2025-09-29T05:03:06.949" v="287" actId="478"/>
          <ac:grpSpMkLst>
            <pc:docMk/>
            <pc:sldMk cId="2954135154" sldId="481"/>
            <ac:grpSpMk id="10" creationId="{A34A3D28-83E7-3ECE-942E-6393272C832F}"/>
          </ac:grpSpMkLst>
        </pc:grpChg>
        <pc:grpChg chg="add mod ord">
          <ac:chgData name="Kerrie Shanahan" userId="ae473d9f-76e9-476f-892f-2674ea963afc" providerId="ADAL" clId="{EAF3D318-CE18-44E3-8627-629BF2737A7A}" dt="2025-09-29T05:22:33.047" v="404"/>
          <ac:grpSpMkLst>
            <pc:docMk/>
            <pc:sldMk cId="2954135154" sldId="481"/>
            <ac:grpSpMk id="13" creationId="{93A07497-443B-3376-77CF-AEFB8F785ABB}"/>
          </ac:grpSpMkLst>
        </pc:grpChg>
        <pc:picChg chg="add del mod ord">
          <ac:chgData name="Kerrie Shanahan" userId="ae473d9f-76e9-476f-892f-2674ea963afc" providerId="ADAL" clId="{EAF3D318-CE18-44E3-8627-629BF2737A7A}" dt="2025-09-29T05:00:45.761" v="274" actId="478"/>
          <ac:picMkLst>
            <pc:docMk/>
            <pc:sldMk cId="2954135154" sldId="481"/>
            <ac:picMk id="4" creationId="{575B4855-FB92-7C1E-4E2C-37BFEACA4968}"/>
          </ac:picMkLst>
        </pc:picChg>
        <pc:picChg chg="ord">
          <ac:chgData name="Kerrie Shanahan" userId="ae473d9f-76e9-476f-892f-2674ea963afc" providerId="ADAL" clId="{EAF3D318-CE18-44E3-8627-629BF2737A7A}" dt="2025-09-29T05:22:40.816" v="405"/>
          <ac:picMkLst>
            <pc:docMk/>
            <pc:sldMk cId="2954135154" sldId="481"/>
            <ac:picMk id="5" creationId="{3A00DF90-E865-C213-7644-E885D8901E63}"/>
          </ac:picMkLst>
        </pc:picChg>
        <pc:picChg chg="mod">
          <ac:chgData name="Kerrie Shanahan" userId="ae473d9f-76e9-476f-892f-2674ea963afc" providerId="ADAL" clId="{EAF3D318-CE18-44E3-8627-629BF2737A7A}" dt="2025-09-29T05:02:29.707" v="281" actId="1076"/>
          <ac:picMkLst>
            <pc:docMk/>
            <pc:sldMk cId="2954135154" sldId="481"/>
            <ac:picMk id="8" creationId="{C5710E0F-C5A1-31E0-3019-3C8567E15936}"/>
          </ac:picMkLst>
        </pc:picChg>
        <pc:picChg chg="mod">
          <ac:chgData name="Kerrie Shanahan" userId="ae473d9f-76e9-476f-892f-2674ea963afc" providerId="ADAL" clId="{EAF3D318-CE18-44E3-8627-629BF2737A7A}" dt="2025-09-29T05:02:45.746" v="284"/>
          <ac:picMkLst>
            <pc:docMk/>
            <pc:sldMk cId="2954135154" sldId="481"/>
            <ac:picMk id="11" creationId="{580F861F-D11F-1500-74DD-A7746ED4C3C7}"/>
          </ac:picMkLst>
        </pc:picChg>
        <pc:picChg chg="mod">
          <ac:chgData name="Kerrie Shanahan" userId="ae473d9f-76e9-476f-892f-2674ea963afc" providerId="ADAL" clId="{EAF3D318-CE18-44E3-8627-629BF2737A7A}" dt="2025-09-29T05:03:08.128" v="288"/>
          <ac:picMkLst>
            <pc:docMk/>
            <pc:sldMk cId="2954135154" sldId="481"/>
            <ac:picMk id="14" creationId="{A983D630-9E26-E2DF-14AF-8E54C9F9A1E6}"/>
          </ac:picMkLst>
        </pc:picChg>
      </pc:sldChg>
      <pc:sldChg chg="addSp delSp modSp mod modNotesTx">
        <pc:chgData name="Kerrie Shanahan" userId="ae473d9f-76e9-476f-892f-2674ea963afc" providerId="ADAL" clId="{EAF3D318-CE18-44E3-8627-629BF2737A7A}" dt="2025-09-29T05:22:50.713" v="409"/>
        <pc:sldMkLst>
          <pc:docMk/>
          <pc:sldMk cId="1998018280" sldId="482"/>
        </pc:sldMkLst>
        <pc:spChg chg="mod">
          <ac:chgData name="Kerrie Shanahan" userId="ae473d9f-76e9-476f-892f-2674ea963afc" providerId="ADAL" clId="{EAF3D318-CE18-44E3-8627-629BF2737A7A}" dt="2025-09-29T05:00:42.419" v="273" actId="164"/>
          <ac:spMkLst>
            <pc:docMk/>
            <pc:sldMk cId="1998018280" sldId="482"/>
            <ac:spMk id="3" creationId="{1D22430D-667E-1176-F1B1-CEDAFD4E4EFD}"/>
          </ac:spMkLst>
        </pc:spChg>
        <pc:spChg chg="mod">
          <ac:chgData name="Kerrie Shanahan" userId="ae473d9f-76e9-476f-892f-2674ea963afc" providerId="ADAL" clId="{EAF3D318-CE18-44E3-8627-629BF2737A7A}" dt="2025-09-29T05:03:10.738" v="290"/>
          <ac:spMkLst>
            <pc:docMk/>
            <pc:sldMk cId="1998018280" sldId="482"/>
            <ac:spMk id="10" creationId="{46307ECE-B2FF-D3A1-4C2B-2713EBC89A1D}"/>
          </ac:spMkLst>
        </pc:spChg>
        <pc:grpChg chg="add del mod">
          <ac:chgData name="Kerrie Shanahan" userId="ae473d9f-76e9-476f-892f-2674ea963afc" providerId="ADAL" clId="{EAF3D318-CE18-44E3-8627-629BF2737A7A}" dt="2025-09-29T05:03:09.701" v="289" actId="478"/>
          <ac:grpSpMkLst>
            <pc:docMk/>
            <pc:sldMk cId="1998018280" sldId="482"/>
            <ac:grpSpMk id="2" creationId="{66F67923-9503-A134-55EC-0CFDC49E7762}"/>
          </ac:grpSpMkLst>
        </pc:grpChg>
        <pc:grpChg chg="add mod ord">
          <ac:chgData name="Kerrie Shanahan" userId="ae473d9f-76e9-476f-892f-2674ea963afc" providerId="ADAL" clId="{EAF3D318-CE18-44E3-8627-629BF2737A7A}" dt="2025-09-29T05:22:50.713" v="409"/>
          <ac:grpSpMkLst>
            <pc:docMk/>
            <pc:sldMk cId="1998018280" sldId="482"/>
            <ac:grpSpMk id="6" creationId="{35376966-3D9C-26E5-A319-83871A42C7DD}"/>
          </ac:grpSpMkLst>
        </pc:grpChg>
        <pc:picChg chg="add mod ord">
          <ac:chgData name="Kerrie Shanahan" userId="ae473d9f-76e9-476f-892f-2674ea963afc" providerId="ADAL" clId="{EAF3D318-CE18-44E3-8627-629BF2737A7A}" dt="2025-09-29T05:00:42.419" v="273" actId="164"/>
          <ac:picMkLst>
            <pc:docMk/>
            <pc:sldMk cId="1998018280" sldId="482"/>
            <ac:picMk id="4" creationId="{04C7073B-F714-66EF-5DBF-D8FF7045FA2D}"/>
          </ac:picMkLst>
        </pc:picChg>
        <pc:picChg chg="mod ord topLvl">
          <ac:chgData name="Kerrie Shanahan" userId="ae473d9f-76e9-476f-892f-2674ea963afc" providerId="ADAL" clId="{EAF3D318-CE18-44E3-8627-629BF2737A7A}" dt="2025-09-22T06:53:06.514" v="248"/>
          <ac:picMkLst>
            <pc:docMk/>
            <pc:sldMk cId="1998018280" sldId="482"/>
            <ac:picMk id="5" creationId="{87CDEEEA-8B8E-D66C-E352-B47BB401AF58}"/>
          </ac:picMkLst>
        </pc:picChg>
        <pc:picChg chg="mod">
          <ac:chgData name="Kerrie Shanahan" userId="ae473d9f-76e9-476f-892f-2674ea963afc" providerId="ADAL" clId="{EAF3D318-CE18-44E3-8627-629BF2737A7A}" dt="2025-09-29T05:03:10.738" v="290"/>
          <ac:picMkLst>
            <pc:docMk/>
            <pc:sldMk cId="1998018280" sldId="482"/>
            <ac:picMk id="9" creationId="{FA5DA862-9F89-3EDF-0209-4EE0553B0F01}"/>
          </ac:picMkLst>
        </pc:picChg>
      </pc:sldChg>
      <pc:sldChg chg="modSp mod">
        <pc:chgData name="Kerrie Shanahan" userId="ae473d9f-76e9-476f-892f-2674ea963afc" providerId="ADAL" clId="{EAF3D318-CE18-44E3-8627-629BF2737A7A}" dt="2025-09-22T05:50:37.746" v="196" actId="20577"/>
        <pc:sldMkLst>
          <pc:docMk/>
          <pc:sldMk cId="1278329242" sldId="489"/>
        </pc:sldMkLst>
        <pc:spChg chg="mod">
          <ac:chgData name="Kerrie Shanahan" userId="ae473d9f-76e9-476f-892f-2674ea963afc" providerId="ADAL" clId="{EAF3D318-CE18-44E3-8627-629BF2737A7A}" dt="2025-09-22T05:50:37.746" v="196" actId="20577"/>
          <ac:spMkLst>
            <pc:docMk/>
            <pc:sldMk cId="1278329242" sldId="489"/>
            <ac:spMk id="4" creationId="{62BB709E-FAFA-4042-B81F-6F4C8A4973C7}"/>
          </ac:spMkLst>
        </pc:spChg>
      </pc:sldChg>
      <pc:sldChg chg="modNotesTx">
        <pc:chgData name="Kerrie Shanahan" userId="ae473d9f-76e9-476f-892f-2674ea963afc" providerId="ADAL" clId="{EAF3D318-CE18-44E3-8627-629BF2737A7A}" dt="2025-09-22T06:00:16.519" v="204" actId="20577"/>
        <pc:sldMkLst>
          <pc:docMk/>
          <pc:sldMk cId="1157311959" sldId="491"/>
        </pc:sldMkLst>
      </pc:sldChg>
      <pc:sldChg chg="modSp">
        <pc:chgData name="Kerrie Shanahan" userId="ae473d9f-76e9-476f-892f-2674ea963afc" providerId="ADAL" clId="{EAF3D318-CE18-44E3-8627-629BF2737A7A}" dt="2025-09-29T05:21:09.296" v="365" actId="20577"/>
        <pc:sldMkLst>
          <pc:docMk/>
          <pc:sldMk cId="409148390" sldId="520"/>
        </pc:sldMkLst>
        <pc:spChg chg="mod">
          <ac:chgData name="Kerrie Shanahan" userId="ae473d9f-76e9-476f-892f-2674ea963afc" providerId="ADAL" clId="{EAF3D318-CE18-44E3-8627-629BF2737A7A}" dt="2025-09-29T05:21:09.296" v="365" actId="20577"/>
          <ac:spMkLst>
            <pc:docMk/>
            <pc:sldMk cId="409148390" sldId="520"/>
            <ac:spMk id="6" creationId="{3E192CB3-B945-9406-F3AE-9F952F274A67}"/>
          </ac:spMkLst>
        </pc:spChg>
      </pc:sldChg>
      <pc:sldChg chg="modSp mod">
        <pc:chgData name="Kerrie Shanahan" userId="ae473d9f-76e9-476f-892f-2674ea963afc" providerId="ADAL" clId="{EAF3D318-CE18-44E3-8627-629BF2737A7A}" dt="2025-09-22T05:37:40.716" v="20" actId="20577"/>
        <pc:sldMkLst>
          <pc:docMk/>
          <pc:sldMk cId="36868995" sldId="564"/>
        </pc:sldMkLst>
        <pc:spChg chg="mod">
          <ac:chgData name="Kerrie Shanahan" userId="ae473d9f-76e9-476f-892f-2674ea963afc" providerId="ADAL" clId="{EAF3D318-CE18-44E3-8627-629BF2737A7A}" dt="2025-09-22T05:37:40.716" v="20" actId="20577"/>
          <ac:spMkLst>
            <pc:docMk/>
            <pc:sldMk cId="36868995" sldId="564"/>
            <ac:spMk id="3" creationId="{03B095C0-1F0B-C896-24D4-6442C5880E23}"/>
          </ac:spMkLst>
        </pc:spChg>
      </pc:sldChg>
      <pc:sldChg chg="modNotesTx">
        <pc:chgData name="Kerrie Shanahan" userId="ae473d9f-76e9-476f-892f-2674ea963afc" providerId="ADAL" clId="{EAF3D318-CE18-44E3-8627-629BF2737A7A}" dt="2025-09-22T05:49:16.845" v="195" actId="20577"/>
        <pc:sldMkLst>
          <pc:docMk/>
          <pc:sldMk cId="972080825" sldId="571"/>
        </pc:sldMkLst>
      </pc:sldChg>
      <pc:sldChg chg="modSp">
        <pc:chgData name="Kerrie Shanahan" userId="ae473d9f-76e9-476f-892f-2674ea963afc" providerId="ADAL" clId="{EAF3D318-CE18-44E3-8627-629BF2737A7A}" dt="2025-09-29T05:21:19.995" v="372" actId="20577"/>
        <pc:sldMkLst>
          <pc:docMk/>
          <pc:sldMk cId="965464105" sldId="575"/>
        </pc:sldMkLst>
        <pc:spChg chg="mod">
          <ac:chgData name="Kerrie Shanahan" userId="ae473d9f-76e9-476f-892f-2674ea963afc" providerId="ADAL" clId="{EAF3D318-CE18-44E3-8627-629BF2737A7A}" dt="2025-09-29T05:21:19.995" v="372" actId="20577"/>
          <ac:spMkLst>
            <pc:docMk/>
            <pc:sldMk cId="965464105" sldId="575"/>
            <ac:spMk id="2" creationId="{370703F5-54EA-1A0D-EF89-8E5768C88B96}"/>
          </ac:spMkLst>
        </pc:spChg>
      </pc:sldChg>
      <pc:sldChg chg="addSp delSp modSp mod">
        <pc:chgData name="Kerrie Shanahan" userId="ae473d9f-76e9-476f-892f-2674ea963afc" providerId="ADAL" clId="{EAF3D318-CE18-44E3-8627-629BF2737A7A}" dt="2025-09-29T05:21:23.260" v="379" actId="20577"/>
        <pc:sldMkLst>
          <pc:docMk/>
          <pc:sldMk cId="1612502561" sldId="588"/>
        </pc:sldMkLst>
        <pc:spChg chg="mod">
          <ac:chgData name="Kerrie Shanahan" userId="ae473d9f-76e9-476f-892f-2674ea963afc" providerId="ADAL" clId="{EAF3D318-CE18-44E3-8627-629BF2737A7A}" dt="2025-09-29T05:21:23.260" v="379" actId="20577"/>
          <ac:spMkLst>
            <pc:docMk/>
            <pc:sldMk cId="1612502561" sldId="588"/>
            <ac:spMk id="2" creationId="{370703F5-54EA-1A0D-EF89-8E5768C88B96}"/>
          </ac:spMkLst>
        </pc:spChg>
        <pc:picChg chg="add mod ord">
          <ac:chgData name="Kerrie Shanahan" userId="ae473d9f-76e9-476f-892f-2674ea963afc" providerId="ADAL" clId="{EAF3D318-CE18-44E3-8627-629BF2737A7A}" dt="2025-09-22T06:52:29.677" v="235"/>
          <ac:picMkLst>
            <pc:docMk/>
            <pc:sldMk cId="1612502561" sldId="588"/>
            <ac:picMk id="3" creationId="{10C47446-8850-DC26-37F5-60E3E1EA3EB2}"/>
          </ac:picMkLst>
        </pc:picChg>
      </pc:sldChg>
      <pc:sldChg chg="modSp mod">
        <pc:chgData name="Kerrie Shanahan" userId="ae473d9f-76e9-476f-892f-2674ea963afc" providerId="ADAL" clId="{EAF3D318-CE18-44E3-8627-629BF2737A7A}" dt="2025-09-29T05:21:29.002" v="393" actId="20577"/>
        <pc:sldMkLst>
          <pc:docMk/>
          <pc:sldMk cId="2347007077" sldId="590"/>
        </pc:sldMkLst>
        <pc:spChg chg="mod">
          <ac:chgData name="Kerrie Shanahan" userId="ae473d9f-76e9-476f-892f-2674ea963afc" providerId="ADAL" clId="{EAF3D318-CE18-44E3-8627-629BF2737A7A}" dt="2025-09-29T05:21:29.002" v="393" actId="20577"/>
          <ac:spMkLst>
            <pc:docMk/>
            <pc:sldMk cId="2347007077" sldId="590"/>
            <ac:spMk id="2" creationId="{370703F5-54EA-1A0D-EF89-8E5768C88B96}"/>
          </ac:spMkLst>
        </pc:spChg>
        <pc:grpChg chg="mod">
          <ac:chgData name="Kerrie Shanahan" userId="ae473d9f-76e9-476f-892f-2674ea963afc" providerId="ADAL" clId="{EAF3D318-CE18-44E3-8627-629BF2737A7A}" dt="2025-09-22T06:51:58.679" v="231" actId="962"/>
          <ac:grpSpMkLst>
            <pc:docMk/>
            <pc:sldMk cId="2347007077" sldId="590"/>
            <ac:grpSpMk id="4" creationId="{170FB86B-51B1-77AA-A3A3-37F5544000AD}"/>
          </ac:grpSpMkLst>
        </pc:grpChg>
      </pc:sldChg>
      <pc:sldChg chg="modSp">
        <pc:chgData name="Kerrie Shanahan" userId="ae473d9f-76e9-476f-892f-2674ea963afc" providerId="ADAL" clId="{EAF3D318-CE18-44E3-8627-629BF2737A7A}" dt="2025-09-29T05:21:26.238" v="386" actId="20577"/>
        <pc:sldMkLst>
          <pc:docMk/>
          <pc:sldMk cId="2212672778" sldId="595"/>
        </pc:sldMkLst>
        <pc:spChg chg="mod">
          <ac:chgData name="Kerrie Shanahan" userId="ae473d9f-76e9-476f-892f-2674ea963afc" providerId="ADAL" clId="{EAF3D318-CE18-44E3-8627-629BF2737A7A}" dt="2025-09-29T05:21:26.238" v="386" actId="20577"/>
          <ac:spMkLst>
            <pc:docMk/>
            <pc:sldMk cId="2212672778" sldId="595"/>
            <ac:spMk id="2" creationId="{370703F5-54EA-1A0D-EF89-8E5768C88B96}"/>
          </ac:spMkLst>
        </pc:spChg>
      </pc:sldChg>
      <pc:sldChg chg="modSp mod">
        <pc:chgData name="Kerrie Shanahan" userId="ae473d9f-76e9-476f-892f-2674ea963afc" providerId="ADAL" clId="{EAF3D318-CE18-44E3-8627-629BF2737A7A}" dt="2025-09-22T05:38:17.862" v="24" actId="20577"/>
        <pc:sldMkLst>
          <pc:docMk/>
          <pc:sldMk cId="2008589775" sldId="603"/>
        </pc:sldMkLst>
        <pc:spChg chg="mod">
          <ac:chgData name="Kerrie Shanahan" userId="ae473d9f-76e9-476f-892f-2674ea963afc" providerId="ADAL" clId="{EAF3D318-CE18-44E3-8627-629BF2737A7A}" dt="2025-09-22T05:38:17.862" v="24" actId="20577"/>
          <ac:spMkLst>
            <pc:docMk/>
            <pc:sldMk cId="2008589775" sldId="603"/>
            <ac:spMk id="5" creationId="{62C4C1CD-75A9-AE94-587E-617AE2FAEC12}"/>
          </ac:spMkLst>
        </pc:spChg>
      </pc:sldChg>
    </pc:docChg>
  </pc:docChgLst>
  <pc:docChgLst>
    <pc:chgData name="Kerrie Shanahan" userId="ae473d9f-76e9-476f-892f-2674ea963afc" providerId="ADAL" clId="{D70D8812-B633-4A18-A9BB-2FA986756E28}"/>
    <pc:docChg chg="undo custSel modSld">
      <pc:chgData name="Kerrie Shanahan" userId="ae473d9f-76e9-476f-892f-2674ea963afc" providerId="ADAL" clId="{D70D8812-B633-4A18-A9BB-2FA986756E28}" dt="2025-09-01T00:39:40.545" v="26" actId="1076"/>
      <pc:docMkLst>
        <pc:docMk/>
      </pc:docMkLst>
      <pc:sldChg chg="modNotesTx">
        <pc:chgData name="Kerrie Shanahan" userId="ae473d9f-76e9-476f-892f-2674ea963afc" providerId="ADAL" clId="{D70D8812-B633-4A18-A9BB-2FA986756E28}" dt="2025-08-31T23:29:47.938" v="0" actId="113"/>
        <pc:sldMkLst>
          <pc:docMk/>
          <pc:sldMk cId="3979313776" sldId="472"/>
        </pc:sldMkLst>
      </pc:sldChg>
      <pc:sldChg chg="modNotesTx">
        <pc:chgData name="Kerrie Shanahan" userId="ae473d9f-76e9-476f-892f-2674ea963afc" providerId="ADAL" clId="{D70D8812-B633-4A18-A9BB-2FA986756E28}" dt="2025-09-01T00:31:23.290" v="5"/>
        <pc:sldMkLst>
          <pc:docMk/>
          <pc:sldMk cId="137630411" sldId="551"/>
        </pc:sldMkLst>
      </pc:sldChg>
      <pc:sldChg chg="modSp mod">
        <pc:chgData name="Kerrie Shanahan" userId="ae473d9f-76e9-476f-892f-2674ea963afc" providerId="ADAL" clId="{D70D8812-B633-4A18-A9BB-2FA986756E28}" dt="2025-09-01T00:39:40.545" v="26" actId="1076"/>
        <pc:sldMkLst>
          <pc:docMk/>
          <pc:sldMk cId="36868995" sldId="564"/>
        </pc:sldMkLst>
        <pc:spChg chg="mod">
          <ac:chgData name="Kerrie Shanahan" userId="ae473d9f-76e9-476f-892f-2674ea963afc" providerId="ADAL" clId="{D70D8812-B633-4A18-A9BB-2FA986756E28}" dt="2025-09-01T00:39:40.545" v="26" actId="1076"/>
          <ac:spMkLst>
            <pc:docMk/>
            <pc:sldMk cId="36868995" sldId="564"/>
            <ac:spMk id="3" creationId="{03B095C0-1F0B-C896-24D4-6442C5880E23}"/>
          </ac:spMkLst>
        </pc:spChg>
      </pc:sldChg>
      <pc:sldChg chg="modNotesTx">
        <pc:chgData name="Kerrie Shanahan" userId="ae473d9f-76e9-476f-892f-2674ea963afc" providerId="ADAL" clId="{D70D8812-B633-4A18-A9BB-2FA986756E28}" dt="2025-09-01T00:29:00.351" v="1"/>
        <pc:sldMkLst>
          <pc:docMk/>
          <pc:sldMk cId="2212672778" sldId="595"/>
        </pc:sldMkLst>
      </pc:sldChg>
    </pc:docChg>
  </pc:docChgLst>
  <pc:docChgLst>
    <pc:chgData name="Aja Bongiorno" userId="f06bccf4-c259-48cd-b259-591b80ae2829" providerId="ADAL" clId="{728FA1F5-380C-384A-8FAB-CCCB12D641E1}"/>
    <pc:docChg chg="undo redo custSel modSld modMainMaster">
      <pc:chgData name="Aja Bongiorno" userId="f06bccf4-c259-48cd-b259-591b80ae2829" providerId="ADAL" clId="{728FA1F5-380C-384A-8FAB-CCCB12D641E1}" dt="2025-07-16T01:33:03.353" v="305" actId="20577"/>
      <pc:docMkLst>
        <pc:docMk/>
      </pc:docMkLst>
      <pc:sldChg chg="addSp delSp modSp mod">
        <pc:chgData name="Aja Bongiorno" userId="f06bccf4-c259-48cd-b259-591b80ae2829" providerId="ADAL" clId="{728FA1F5-380C-384A-8FAB-CCCB12D641E1}" dt="2025-07-16T01:27:54.159" v="228"/>
        <pc:sldMkLst>
          <pc:docMk/>
          <pc:sldMk cId="811543282" sldId="463"/>
        </pc:sldMkLst>
      </pc:sldChg>
      <pc:sldChg chg="modSp mod">
        <pc:chgData name="Aja Bongiorno" userId="f06bccf4-c259-48cd-b259-591b80ae2829" providerId="ADAL" clId="{728FA1F5-380C-384A-8FAB-CCCB12D641E1}" dt="2025-07-16T01:29:01.981" v="249" actId="1036"/>
        <pc:sldMkLst>
          <pc:docMk/>
          <pc:sldMk cId="3979313776" sldId="472"/>
        </pc:sldMkLst>
      </pc:sldChg>
      <pc:sldChg chg="addSp delSp modSp mod">
        <pc:chgData name="Aja Bongiorno" userId="f06bccf4-c259-48cd-b259-591b80ae2829" providerId="ADAL" clId="{728FA1F5-380C-384A-8FAB-CCCB12D641E1}" dt="2025-07-16T01:29:19.500" v="253"/>
        <pc:sldMkLst>
          <pc:docMk/>
          <pc:sldMk cId="568666050" sldId="473"/>
        </pc:sldMkLst>
      </pc:sldChg>
      <pc:sldChg chg="modSp mod">
        <pc:chgData name="Aja Bongiorno" userId="f06bccf4-c259-48cd-b259-591b80ae2829" providerId="ADAL" clId="{728FA1F5-380C-384A-8FAB-CCCB12D641E1}" dt="2025-07-16T01:30:29.223" v="261" actId="20577"/>
        <pc:sldMkLst>
          <pc:docMk/>
          <pc:sldMk cId="880313685" sldId="475"/>
        </pc:sldMkLst>
      </pc:sldChg>
      <pc:sldChg chg="modSp mod">
        <pc:chgData name="Aja Bongiorno" userId="f06bccf4-c259-48cd-b259-591b80ae2829" providerId="ADAL" clId="{728FA1F5-380C-384A-8FAB-CCCB12D641E1}" dt="2025-07-16T01:30:25.318" v="260" actId="20577"/>
        <pc:sldMkLst>
          <pc:docMk/>
          <pc:sldMk cId="3581799720" sldId="476"/>
        </pc:sldMkLst>
      </pc:sldChg>
      <pc:sldChg chg="addSp delSp modSp mod">
        <pc:chgData name="Aja Bongiorno" userId="f06bccf4-c259-48cd-b259-591b80ae2829" providerId="ADAL" clId="{728FA1F5-380C-384A-8FAB-CCCB12D641E1}" dt="2025-07-16T01:30:55.244" v="281" actId="20577"/>
        <pc:sldMkLst>
          <pc:docMk/>
          <pc:sldMk cId="1061470866" sldId="479"/>
        </pc:sldMkLst>
      </pc:sldChg>
      <pc:sldChg chg="addSp delSp modSp mod">
        <pc:chgData name="Aja Bongiorno" userId="f06bccf4-c259-48cd-b259-591b80ae2829" providerId="ADAL" clId="{728FA1F5-380C-384A-8FAB-CCCB12D641E1}" dt="2025-07-16T01:29:35.739" v="255" actId="478"/>
        <pc:sldMkLst>
          <pc:docMk/>
          <pc:sldMk cId="2954135154" sldId="481"/>
        </pc:sldMkLst>
      </pc:sldChg>
      <pc:sldChg chg="modSp mod">
        <pc:chgData name="Aja Bongiorno" userId="f06bccf4-c259-48cd-b259-591b80ae2829" providerId="ADAL" clId="{728FA1F5-380C-384A-8FAB-CCCB12D641E1}" dt="2025-07-16T01:30:03.605" v="258" actId="1076"/>
        <pc:sldMkLst>
          <pc:docMk/>
          <pc:sldMk cId="1998018280" sldId="482"/>
        </pc:sldMkLst>
      </pc:sldChg>
      <pc:sldChg chg="modSp mod">
        <pc:chgData name="Aja Bongiorno" userId="f06bccf4-c259-48cd-b259-591b80ae2829" providerId="ADAL" clId="{728FA1F5-380C-384A-8FAB-CCCB12D641E1}" dt="2025-07-16T01:31:30.470" v="288" actId="1076"/>
        <pc:sldMkLst>
          <pc:docMk/>
          <pc:sldMk cId="4078040901" sldId="488"/>
        </pc:sldMkLst>
      </pc:sldChg>
      <pc:sldChg chg="addSp delSp modSp mod">
        <pc:chgData name="Aja Bongiorno" userId="f06bccf4-c259-48cd-b259-591b80ae2829" providerId="ADAL" clId="{728FA1F5-380C-384A-8FAB-CCCB12D641E1}" dt="2025-07-16T01:31:47.234" v="293" actId="14100"/>
        <pc:sldMkLst>
          <pc:docMk/>
          <pc:sldMk cId="1278329242" sldId="489"/>
        </pc:sldMkLst>
      </pc:sldChg>
      <pc:sldChg chg="modSp mod">
        <pc:chgData name="Aja Bongiorno" userId="f06bccf4-c259-48cd-b259-591b80ae2829" providerId="ADAL" clId="{728FA1F5-380C-384A-8FAB-CCCB12D641E1}" dt="2025-07-16T01:32:21.133" v="303" actId="122"/>
        <pc:sldMkLst>
          <pc:docMk/>
          <pc:sldMk cId="258130066" sldId="492"/>
        </pc:sldMkLst>
      </pc:sldChg>
      <pc:sldChg chg="modSp mod">
        <pc:chgData name="Aja Bongiorno" userId="f06bccf4-c259-48cd-b259-591b80ae2829" providerId="ADAL" clId="{728FA1F5-380C-384A-8FAB-CCCB12D641E1}" dt="2025-07-16T01:29:08.466" v="251" actId="1076"/>
        <pc:sldMkLst>
          <pc:docMk/>
          <pc:sldMk cId="309290176" sldId="522"/>
        </pc:sldMkLst>
      </pc:sldChg>
      <pc:sldChg chg="delSp modSp mod">
        <pc:chgData name="Aja Bongiorno" userId="f06bccf4-c259-48cd-b259-591b80ae2829" providerId="ADAL" clId="{728FA1F5-380C-384A-8FAB-CCCB12D641E1}" dt="2025-07-16T01:28:08.754" v="231" actId="1076"/>
        <pc:sldMkLst>
          <pc:docMk/>
          <pc:sldMk cId="3781479621" sldId="529"/>
        </pc:sldMkLst>
      </pc:sldChg>
      <pc:sldChg chg="modSp mod">
        <pc:chgData name="Aja Bongiorno" userId="f06bccf4-c259-48cd-b259-591b80ae2829" providerId="ADAL" clId="{728FA1F5-380C-384A-8FAB-CCCB12D641E1}" dt="2025-07-16T01:27:15.658" v="221" actId="1076"/>
        <pc:sldMkLst>
          <pc:docMk/>
          <pc:sldMk cId="137630411" sldId="551"/>
        </pc:sldMkLst>
      </pc:sldChg>
      <pc:sldChg chg="modSp mod">
        <pc:chgData name="Aja Bongiorno" userId="f06bccf4-c259-48cd-b259-591b80ae2829" providerId="ADAL" clId="{728FA1F5-380C-384A-8FAB-CCCB12D641E1}" dt="2025-07-16T01:27:22.754" v="222" actId="1076"/>
        <pc:sldMkLst>
          <pc:docMk/>
          <pc:sldMk cId="1942781684" sldId="552"/>
        </pc:sldMkLst>
      </pc:sldChg>
      <pc:sldChg chg="modSp mod">
        <pc:chgData name="Aja Bongiorno" userId="f06bccf4-c259-48cd-b259-591b80ae2829" providerId="ADAL" clId="{728FA1F5-380C-384A-8FAB-CCCB12D641E1}" dt="2025-07-16T01:33:03.353" v="305" actId="20577"/>
        <pc:sldMkLst>
          <pc:docMk/>
          <pc:sldMk cId="3177197192" sldId="563"/>
        </pc:sldMkLst>
      </pc:sldChg>
      <pc:sldChg chg="modSp mod">
        <pc:chgData name="Aja Bongiorno" userId="f06bccf4-c259-48cd-b259-591b80ae2829" providerId="ADAL" clId="{728FA1F5-380C-384A-8FAB-CCCB12D641E1}" dt="2025-07-16T01:28:42.898" v="241" actId="1076"/>
        <pc:sldMkLst>
          <pc:docMk/>
          <pc:sldMk cId="36868995" sldId="564"/>
        </pc:sldMkLst>
      </pc:sldChg>
      <pc:sldChg chg="modSp mod">
        <pc:chgData name="Aja Bongiorno" userId="f06bccf4-c259-48cd-b259-591b80ae2829" providerId="ADAL" clId="{728FA1F5-380C-384A-8FAB-CCCB12D641E1}" dt="2025-07-16T01:31:08.190" v="284" actId="14100"/>
        <pc:sldMkLst>
          <pc:docMk/>
          <pc:sldMk cId="972080825" sldId="571"/>
        </pc:sldMkLst>
      </pc:sldChg>
      <pc:sldChg chg="addSp delSp modSp mod">
        <pc:chgData name="Aja Bongiorno" userId="f06bccf4-c259-48cd-b259-591b80ae2829" providerId="ADAL" clId="{728FA1F5-380C-384A-8FAB-CCCB12D641E1}" dt="2025-07-16T01:31:14.820" v="286"/>
        <pc:sldMkLst>
          <pc:docMk/>
          <pc:sldMk cId="2826185094" sldId="572"/>
        </pc:sldMkLst>
      </pc:sldChg>
      <pc:sldChg chg="addSp delSp modSp mod">
        <pc:chgData name="Aja Bongiorno" userId="f06bccf4-c259-48cd-b259-591b80ae2829" providerId="ADAL" clId="{728FA1F5-380C-384A-8FAB-CCCB12D641E1}" dt="2025-07-16T01:01:37.783" v="214"/>
        <pc:sldMkLst>
          <pc:docMk/>
          <pc:sldMk cId="965464105" sldId="575"/>
        </pc:sldMkLst>
      </pc:sldChg>
      <pc:sldChg chg="addSp delSp modSp mod">
        <pc:chgData name="Aja Bongiorno" userId="f06bccf4-c259-48cd-b259-591b80ae2829" providerId="ADAL" clId="{728FA1F5-380C-384A-8FAB-CCCB12D641E1}" dt="2025-07-16T01:27:39.764" v="225"/>
        <pc:sldMkLst>
          <pc:docMk/>
          <pc:sldMk cId="3286048985" sldId="580"/>
        </pc:sldMkLst>
      </pc:sldChg>
      <pc:sldChg chg="addSp delSp modSp mod">
        <pc:chgData name="Aja Bongiorno" userId="f06bccf4-c259-48cd-b259-591b80ae2829" providerId="ADAL" clId="{728FA1F5-380C-384A-8FAB-CCCB12D641E1}" dt="2025-07-16T01:16:12.954" v="220"/>
        <pc:sldMkLst>
          <pc:docMk/>
          <pc:sldMk cId="1612502561" sldId="588"/>
        </pc:sldMkLst>
      </pc:sldChg>
      <pc:sldMasterChg chg="modSldLayout">
        <pc:chgData name="Aja Bongiorno" userId="f06bccf4-c259-48cd-b259-591b80ae2829" providerId="ADAL" clId="{728FA1F5-380C-384A-8FAB-CCCB12D641E1}" dt="2025-07-16T01:01:11.927" v="209"/>
        <pc:sldMasterMkLst>
          <pc:docMk/>
          <pc:sldMasterMk cId="1034081160" sldId="2147483648"/>
        </pc:sldMasterMkLst>
        <pc:sldLayoutChg chg="addSp delSp modSp mod">
          <pc:chgData name="Aja Bongiorno" userId="f06bccf4-c259-48cd-b259-591b80ae2829" providerId="ADAL" clId="{728FA1F5-380C-384A-8FAB-CCCB12D641E1}" dt="2025-07-16T01:00:13.845" v="196"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728FA1F5-380C-384A-8FAB-CCCB12D641E1}" dt="2025-07-16T01:00:02.342" v="194" actId="207"/>
          <pc:sldLayoutMkLst>
            <pc:docMk/>
            <pc:sldMasterMk cId="1034081160" sldId="2147483648"/>
            <pc:sldLayoutMk cId="309977591" sldId="2147483691"/>
          </pc:sldLayoutMkLst>
        </pc:sldLayoutChg>
        <pc:sldLayoutChg chg="addSp delSp modSp mod">
          <pc:chgData name="Aja Bongiorno" userId="f06bccf4-c259-48cd-b259-591b80ae2829" providerId="ADAL" clId="{728FA1F5-380C-384A-8FAB-CCCB12D641E1}" dt="2025-07-16T00:57:34.137" v="154" actId="207"/>
          <pc:sldLayoutMkLst>
            <pc:docMk/>
            <pc:sldMasterMk cId="1034081160" sldId="2147483648"/>
            <pc:sldLayoutMk cId="830297260" sldId="2147483692"/>
          </pc:sldLayoutMkLst>
        </pc:sldLayoutChg>
        <pc:sldLayoutChg chg="addSp delSp modSp mod">
          <pc:chgData name="Aja Bongiorno" userId="f06bccf4-c259-48cd-b259-591b80ae2829" providerId="ADAL" clId="{728FA1F5-380C-384A-8FAB-CCCB12D641E1}" dt="2025-07-16T00:57:22.084" v="152" actId="207"/>
          <pc:sldLayoutMkLst>
            <pc:docMk/>
            <pc:sldMasterMk cId="1034081160" sldId="2147483648"/>
            <pc:sldLayoutMk cId="233384667" sldId="2147483693"/>
          </pc:sldLayoutMkLst>
        </pc:sldLayoutChg>
        <pc:sldLayoutChg chg="addSp delSp modSp mod">
          <pc:chgData name="Aja Bongiorno" userId="f06bccf4-c259-48cd-b259-591b80ae2829" providerId="ADAL" clId="{728FA1F5-380C-384A-8FAB-CCCB12D641E1}" dt="2025-07-16T00:57:10.761" v="150" actId="207"/>
          <pc:sldLayoutMkLst>
            <pc:docMk/>
            <pc:sldMasterMk cId="1034081160" sldId="2147483648"/>
            <pc:sldLayoutMk cId="488055856" sldId="2147483694"/>
          </pc:sldLayoutMkLst>
        </pc:sldLayoutChg>
        <pc:sldLayoutChg chg="addSp delSp modSp mod">
          <pc:chgData name="Aja Bongiorno" userId="f06bccf4-c259-48cd-b259-591b80ae2829" providerId="ADAL" clId="{728FA1F5-380C-384A-8FAB-CCCB12D641E1}" dt="2025-07-16T00:57:41.639" v="155" actId="207"/>
          <pc:sldLayoutMkLst>
            <pc:docMk/>
            <pc:sldMasterMk cId="1034081160" sldId="2147483648"/>
            <pc:sldLayoutMk cId="2150516506" sldId="2147483695"/>
          </pc:sldLayoutMkLst>
        </pc:sldLayoutChg>
        <pc:sldLayoutChg chg="addSp delSp modSp mod">
          <pc:chgData name="Aja Bongiorno" userId="f06bccf4-c259-48cd-b259-591b80ae2829" providerId="ADAL" clId="{728FA1F5-380C-384A-8FAB-CCCB12D641E1}" dt="2025-07-16T00:58:53.690" v="175" actId="207"/>
          <pc:sldLayoutMkLst>
            <pc:docMk/>
            <pc:sldMasterMk cId="1034081160" sldId="2147483648"/>
            <pc:sldLayoutMk cId="467862288" sldId="2147483697"/>
          </pc:sldLayoutMkLst>
        </pc:sldLayoutChg>
        <pc:sldLayoutChg chg="addSp delSp modSp mod">
          <pc:chgData name="Aja Bongiorno" userId="f06bccf4-c259-48cd-b259-591b80ae2829" providerId="ADAL" clId="{728FA1F5-380C-384A-8FAB-CCCB12D641E1}" dt="2025-07-16T00:58:01.105" v="159" actId="207"/>
          <pc:sldLayoutMkLst>
            <pc:docMk/>
            <pc:sldMasterMk cId="1034081160" sldId="2147483648"/>
            <pc:sldLayoutMk cId="3776126871" sldId="2147483698"/>
          </pc:sldLayoutMkLst>
        </pc:sldLayoutChg>
        <pc:sldLayoutChg chg="addSp delSp modSp mod">
          <pc:chgData name="Aja Bongiorno" userId="f06bccf4-c259-48cd-b259-591b80ae2829" providerId="ADAL" clId="{728FA1F5-380C-384A-8FAB-CCCB12D641E1}" dt="2025-07-16T00:58:47.529" v="173" actId="207"/>
          <pc:sldLayoutMkLst>
            <pc:docMk/>
            <pc:sldMasterMk cId="1034081160" sldId="2147483648"/>
            <pc:sldLayoutMk cId="1166252670" sldId="2147483699"/>
          </pc:sldLayoutMkLst>
        </pc:sldLayoutChg>
        <pc:sldLayoutChg chg="addSp delSp modSp mod">
          <pc:chgData name="Aja Bongiorno" userId="f06bccf4-c259-48cd-b259-591b80ae2829" providerId="ADAL" clId="{728FA1F5-380C-384A-8FAB-CCCB12D641E1}" dt="2025-07-16T00:59:25.812" v="185" actId="207"/>
          <pc:sldLayoutMkLst>
            <pc:docMk/>
            <pc:sldMasterMk cId="1034081160" sldId="2147483648"/>
            <pc:sldLayoutMk cId="1823798003" sldId="2147483700"/>
          </pc:sldLayoutMkLst>
        </pc:sldLayoutChg>
        <pc:sldLayoutChg chg="addSp delSp modSp mod">
          <pc:chgData name="Aja Bongiorno" userId="f06bccf4-c259-48cd-b259-591b80ae2829" providerId="ADAL" clId="{728FA1F5-380C-384A-8FAB-CCCB12D641E1}" dt="2025-07-16T00:59:17.255" v="182" actId="207"/>
          <pc:sldLayoutMkLst>
            <pc:docMk/>
            <pc:sldMasterMk cId="1034081160" sldId="2147483648"/>
            <pc:sldLayoutMk cId="1445027470" sldId="2147483701"/>
          </pc:sldLayoutMkLst>
        </pc:sldLayoutChg>
        <pc:sldLayoutChg chg="addSp delSp modSp mod">
          <pc:chgData name="Aja Bongiorno" userId="f06bccf4-c259-48cd-b259-591b80ae2829" providerId="ADAL" clId="{728FA1F5-380C-384A-8FAB-CCCB12D641E1}" dt="2025-07-16T00:58:35.851" v="170" actId="207"/>
          <pc:sldLayoutMkLst>
            <pc:docMk/>
            <pc:sldMasterMk cId="1034081160" sldId="2147483648"/>
            <pc:sldLayoutMk cId="2359364852" sldId="2147483702"/>
          </pc:sldLayoutMkLst>
        </pc:sldLayoutChg>
        <pc:sldLayoutChg chg="addSp delSp modSp mod">
          <pc:chgData name="Aja Bongiorno" userId="f06bccf4-c259-48cd-b259-591b80ae2829" providerId="ADAL" clId="{728FA1F5-380C-384A-8FAB-CCCB12D641E1}" dt="2025-07-16T00:58:26.390" v="167" actId="207"/>
          <pc:sldLayoutMkLst>
            <pc:docMk/>
            <pc:sldMasterMk cId="1034081160" sldId="2147483648"/>
            <pc:sldLayoutMk cId="3616350829" sldId="2147483703"/>
          </pc:sldLayoutMkLst>
        </pc:sldLayoutChg>
        <pc:sldLayoutChg chg="addSp delSp modSp mod">
          <pc:chgData name="Aja Bongiorno" userId="f06bccf4-c259-48cd-b259-591b80ae2829" providerId="ADAL" clId="{728FA1F5-380C-384A-8FAB-CCCB12D641E1}" dt="2025-07-16T00:59:06.593" v="179" actId="207"/>
          <pc:sldLayoutMkLst>
            <pc:docMk/>
            <pc:sldMasterMk cId="1034081160" sldId="2147483648"/>
            <pc:sldLayoutMk cId="2518036458" sldId="2147483704"/>
          </pc:sldLayoutMkLst>
        </pc:sldLayoutChg>
        <pc:sldLayoutChg chg="addSp delSp modSp mod">
          <pc:chgData name="Aja Bongiorno" userId="f06bccf4-c259-48cd-b259-591b80ae2829" providerId="ADAL" clId="{728FA1F5-380C-384A-8FAB-CCCB12D641E1}" dt="2025-07-16T00:57:51.827" v="157" actId="207"/>
          <pc:sldLayoutMkLst>
            <pc:docMk/>
            <pc:sldMasterMk cId="1034081160" sldId="2147483648"/>
            <pc:sldLayoutMk cId="2519732212" sldId="2147483705"/>
          </pc:sldLayoutMkLst>
        </pc:sldLayoutChg>
        <pc:sldLayoutChg chg="addSp delSp modSp mod">
          <pc:chgData name="Aja Bongiorno" userId="f06bccf4-c259-48cd-b259-591b80ae2829" providerId="ADAL" clId="{728FA1F5-380C-384A-8FAB-CCCB12D641E1}" dt="2025-07-16T00:58:14.368" v="163" actId="207"/>
          <pc:sldLayoutMkLst>
            <pc:docMk/>
            <pc:sldMasterMk cId="1034081160" sldId="2147483648"/>
            <pc:sldLayoutMk cId="306423689" sldId="2147483706"/>
          </pc:sldLayoutMkLst>
        </pc:sldLayoutChg>
        <pc:sldLayoutChg chg="addSp delSp modSp mod">
          <pc:chgData name="Aja Bongiorno" userId="f06bccf4-c259-48cd-b259-591b80ae2829" providerId="ADAL" clId="{728FA1F5-380C-384A-8FAB-CCCB12D641E1}" dt="2025-07-16T01:01:11.927" v="209"/>
          <pc:sldLayoutMkLst>
            <pc:docMk/>
            <pc:sldMasterMk cId="1034081160" sldId="2147483648"/>
            <pc:sldLayoutMk cId="1628948526" sldId="2147483712"/>
          </pc:sldLayoutMkLst>
        </pc:sldLayoutChg>
        <pc:sldLayoutChg chg="addSp delSp modSp mod">
          <pc:chgData name="Aja Bongiorno" userId="f06bccf4-c259-48cd-b259-591b80ae2829" providerId="ADAL" clId="{728FA1F5-380C-384A-8FAB-CCCB12D641E1}" dt="2025-07-16T00:57:02.516" v="149" actId="207"/>
          <pc:sldLayoutMkLst>
            <pc:docMk/>
            <pc:sldMasterMk cId="1034081160" sldId="2147483648"/>
            <pc:sldLayoutMk cId="1568010790" sldId="2147483715"/>
          </pc:sldLayoutMkLst>
        </pc:sldLayoutChg>
        <pc:sldLayoutChg chg="addSp delSp modSp mod">
          <pc:chgData name="Aja Bongiorno" userId="f06bccf4-c259-48cd-b259-591b80ae2829" providerId="ADAL" clId="{728FA1F5-380C-384A-8FAB-CCCB12D641E1}" dt="2025-07-16T01:00:56.536" v="205"/>
          <pc:sldLayoutMkLst>
            <pc:docMk/>
            <pc:sldMasterMk cId="1034081160" sldId="2147483648"/>
            <pc:sldLayoutMk cId="2555866018" sldId="2147483716"/>
          </pc:sldLayoutMkLst>
        </pc:sldLayoutChg>
        <pc:sldLayoutChg chg="addSp delSp modSp mod">
          <pc:chgData name="Aja Bongiorno" userId="f06bccf4-c259-48cd-b259-591b80ae2829" providerId="ADAL" clId="{728FA1F5-380C-384A-8FAB-CCCB12D641E1}" dt="2025-07-16T01:00:07.996" v="195" actId="207"/>
          <pc:sldLayoutMkLst>
            <pc:docMk/>
            <pc:sldMasterMk cId="1034081160" sldId="2147483648"/>
            <pc:sldLayoutMk cId="1364791615" sldId="2147483717"/>
          </pc:sldLayoutMkLst>
        </pc:sldLayoutChg>
        <pc:sldLayoutChg chg="addSp delSp modSp mod">
          <pc:chgData name="Aja Bongiorno" userId="f06bccf4-c259-48cd-b259-591b80ae2829" providerId="ADAL" clId="{728FA1F5-380C-384A-8FAB-CCCB12D641E1}" dt="2025-07-16T00:56:44.998" v="144" actId="207"/>
          <pc:sldLayoutMkLst>
            <pc:docMk/>
            <pc:sldMasterMk cId="1034081160" sldId="2147483648"/>
            <pc:sldLayoutMk cId="3694992746" sldId="2147483718"/>
          </pc:sldLayoutMkLst>
        </pc:sldLayoutChg>
        <pc:sldLayoutChg chg="addSp delSp modSp mod">
          <pc:chgData name="Aja Bongiorno" userId="f06bccf4-c259-48cd-b259-591b80ae2829" providerId="ADAL" clId="{728FA1F5-380C-384A-8FAB-CCCB12D641E1}" dt="2025-07-16T00:56:39.444" v="143" actId="207"/>
          <pc:sldLayoutMkLst>
            <pc:docMk/>
            <pc:sldMasterMk cId="1034081160" sldId="2147483648"/>
            <pc:sldLayoutMk cId="2431355790" sldId="2147483719"/>
          </pc:sldLayoutMkLst>
        </pc:sldLayoutChg>
        <pc:sldLayoutChg chg="addSp delSp modSp mod">
          <pc:chgData name="Aja Bongiorno" userId="f06bccf4-c259-48cd-b259-591b80ae2829" providerId="ADAL" clId="{728FA1F5-380C-384A-8FAB-CCCB12D641E1}" dt="2025-07-16T00:56:32.705" v="142" actId="207"/>
          <pc:sldLayoutMkLst>
            <pc:docMk/>
            <pc:sldMasterMk cId="1034081160" sldId="2147483648"/>
            <pc:sldLayoutMk cId="1495849913" sldId="2147483721"/>
          </pc:sldLayoutMkLst>
        </pc:sldLayoutChg>
        <pc:sldLayoutChg chg="addSp delSp modSp mod">
          <pc:chgData name="Aja Bongiorno" userId="f06bccf4-c259-48cd-b259-591b80ae2829" providerId="ADAL" clId="{728FA1F5-380C-384A-8FAB-CCCB12D641E1}" dt="2025-07-16T00:56:27.991" v="141" actId="207"/>
          <pc:sldLayoutMkLst>
            <pc:docMk/>
            <pc:sldMasterMk cId="1034081160" sldId="2147483648"/>
            <pc:sldLayoutMk cId="1094440846" sldId="2147483722"/>
          </pc:sldLayoutMkLst>
        </pc:sldLayoutChg>
        <pc:sldLayoutChg chg="addSp delSp modSp mod">
          <pc:chgData name="Aja Bongiorno" userId="f06bccf4-c259-48cd-b259-591b80ae2829" providerId="ADAL" clId="{728FA1F5-380C-384A-8FAB-CCCB12D641E1}" dt="2025-07-16T00:59:50.459" v="192" actId="207"/>
          <pc:sldLayoutMkLst>
            <pc:docMk/>
            <pc:sldMasterMk cId="1034081160" sldId="2147483648"/>
            <pc:sldLayoutMk cId="1830261959" sldId="2147483723"/>
          </pc:sldLayoutMkLst>
        </pc:sldLayoutChg>
        <pc:sldLayoutChg chg="addSp delSp modSp mod">
          <pc:chgData name="Aja Bongiorno" userId="f06bccf4-c259-48cd-b259-591b80ae2829" providerId="ADAL" clId="{728FA1F5-380C-384A-8FAB-CCCB12D641E1}" dt="2025-07-16T00:59:34.753" v="188" actId="207"/>
          <pc:sldLayoutMkLst>
            <pc:docMk/>
            <pc:sldMasterMk cId="1034081160" sldId="2147483648"/>
            <pc:sldLayoutMk cId="3356030007" sldId="2147483724"/>
          </pc:sldLayoutMkLst>
        </pc:sldLayoutChg>
        <pc:sldLayoutChg chg="addSp delSp modSp mod">
          <pc:chgData name="Aja Bongiorno" userId="f06bccf4-c259-48cd-b259-591b80ae2829" providerId="ADAL" clId="{728FA1F5-380C-384A-8FAB-CCCB12D641E1}" dt="2025-07-16T00:56:54.067" v="146" actId="1076"/>
          <pc:sldLayoutMkLst>
            <pc:docMk/>
            <pc:sldMasterMk cId="1034081160" sldId="2147483648"/>
            <pc:sldLayoutMk cId="2179134853" sldId="2147483725"/>
          </pc:sldLayoutMkLst>
        </pc:sldLayoutChg>
        <pc:sldLayoutChg chg="addSp delSp modSp mod">
          <pc:chgData name="Aja Bongiorno" userId="f06bccf4-c259-48cd-b259-591b80ae2829" providerId="ADAL" clId="{728FA1F5-380C-384A-8FAB-CCCB12D641E1}" dt="2025-07-16T00:56:17.508" v="139" actId="207"/>
          <pc:sldLayoutMkLst>
            <pc:docMk/>
            <pc:sldMasterMk cId="1034081160" sldId="2147483648"/>
            <pc:sldLayoutMk cId="3563887862" sldId="2147483726"/>
          </pc:sldLayoutMkLst>
        </pc:sldLayoutChg>
        <pc:sldLayoutChg chg="addSp delSp modSp mod">
          <pc:chgData name="Aja Bongiorno" userId="f06bccf4-c259-48cd-b259-591b80ae2829" providerId="ADAL" clId="{728FA1F5-380C-384A-8FAB-CCCB12D641E1}" dt="2025-07-16T00:56:11.999" v="138" actId="207"/>
          <pc:sldLayoutMkLst>
            <pc:docMk/>
            <pc:sldMasterMk cId="1034081160" sldId="2147483648"/>
            <pc:sldLayoutMk cId="1130088267" sldId="2147483727"/>
          </pc:sldLayoutMkLst>
        </pc:sldLayoutChg>
        <pc:sldLayoutChg chg="addSp delSp modSp mod">
          <pc:chgData name="Aja Bongiorno" userId="f06bccf4-c259-48cd-b259-591b80ae2829" providerId="ADAL" clId="{728FA1F5-380C-384A-8FAB-CCCB12D641E1}" dt="2025-07-16T00:56:05.874" v="137" actId="207"/>
          <pc:sldLayoutMkLst>
            <pc:docMk/>
            <pc:sldMasterMk cId="1034081160" sldId="2147483648"/>
            <pc:sldLayoutMk cId="4122464436" sldId="2147483728"/>
          </pc:sldLayoutMkLst>
        </pc:sldLayoutChg>
      </pc:sldMasterChg>
    </pc:docChg>
  </pc:docChgLst>
  <pc:docChgLst>
    <pc:chgData name="Kerrie Shanahan" userId="ae473d9f-76e9-476f-892f-2674ea963afc" providerId="ADAL" clId="{58419A19-9C96-4F1D-913F-00850330404E}"/>
    <pc:docChg chg="modSld">
      <pc:chgData name="Kerrie Shanahan" userId="ae473d9f-76e9-476f-892f-2674ea963afc" providerId="ADAL" clId="{58419A19-9C96-4F1D-913F-00850330404E}" dt="2025-09-03T04:10:47.076" v="169" actId="164"/>
      <pc:docMkLst>
        <pc:docMk/>
      </pc:docMkLst>
      <pc:sldChg chg="modSp mod">
        <pc:chgData name="Kerrie Shanahan" userId="ae473d9f-76e9-476f-892f-2674ea963afc" providerId="ADAL" clId="{58419A19-9C96-4F1D-913F-00850330404E}" dt="2025-09-02T23:03:52.858" v="120" actId="962"/>
        <pc:sldMkLst>
          <pc:docMk/>
          <pc:sldMk cId="811543282" sldId="463"/>
        </pc:sldMkLst>
        <pc:spChg chg="ord">
          <ac:chgData name="Kerrie Shanahan" userId="ae473d9f-76e9-476f-892f-2674ea963afc" providerId="ADAL" clId="{58419A19-9C96-4F1D-913F-00850330404E}" dt="2025-09-02T23:01:25.775" v="95"/>
          <ac:spMkLst>
            <pc:docMk/>
            <pc:sldMk cId="811543282" sldId="463"/>
            <ac:spMk id="6" creationId="{983CB59C-A47F-5256-B58D-C121B7077734}"/>
          </ac:spMkLst>
        </pc:spChg>
        <pc:grpChg chg="mod">
          <ac:chgData name="Kerrie Shanahan" userId="ae473d9f-76e9-476f-892f-2674ea963afc" providerId="ADAL" clId="{58419A19-9C96-4F1D-913F-00850330404E}" dt="2025-09-02T23:03:52.858" v="120" actId="962"/>
          <ac:grpSpMkLst>
            <pc:docMk/>
            <pc:sldMk cId="811543282" sldId="463"/>
            <ac:grpSpMk id="4" creationId="{739236A3-911F-946E-4C71-179E368E834D}"/>
          </ac:grpSpMkLst>
        </pc:grpChg>
      </pc:sldChg>
      <pc:sldChg chg="modSp mod">
        <pc:chgData name="Kerrie Shanahan" userId="ae473d9f-76e9-476f-892f-2674ea963afc" providerId="ADAL" clId="{58419A19-9C96-4F1D-913F-00850330404E}" dt="2025-09-02T23:06:17.134" v="144" actId="962"/>
        <pc:sldMkLst>
          <pc:docMk/>
          <pc:sldMk cId="3979313776" sldId="472"/>
        </pc:sldMkLst>
        <pc:spChg chg="mod">
          <ac:chgData name="Kerrie Shanahan" userId="ae473d9f-76e9-476f-892f-2674ea963afc" providerId="ADAL" clId="{58419A19-9C96-4F1D-913F-00850330404E}" dt="2025-09-02T06:35:00.756" v="15" actId="20577"/>
          <ac:spMkLst>
            <pc:docMk/>
            <pc:sldMk cId="3979313776" sldId="472"/>
            <ac:spMk id="2" creationId="{370703F5-54EA-1A0D-EF89-8E5768C88B96}"/>
          </ac:spMkLst>
        </pc:spChg>
        <pc:grpChg chg="mod">
          <ac:chgData name="Kerrie Shanahan" userId="ae473d9f-76e9-476f-892f-2674ea963afc" providerId="ADAL" clId="{58419A19-9C96-4F1D-913F-00850330404E}" dt="2025-09-02T23:05:31.846" v="122" actId="962"/>
          <ac:grpSpMkLst>
            <pc:docMk/>
            <pc:sldMk cId="3979313776" sldId="472"/>
            <ac:grpSpMk id="6" creationId="{63D47B5A-5DCB-F054-2978-F6DD2CA16B74}"/>
          </ac:grpSpMkLst>
        </pc:grpChg>
        <pc:picChg chg="mod">
          <ac:chgData name="Kerrie Shanahan" userId="ae473d9f-76e9-476f-892f-2674ea963afc" providerId="ADAL" clId="{58419A19-9C96-4F1D-913F-00850330404E}" dt="2025-09-02T23:06:17.134" v="144" actId="962"/>
          <ac:picMkLst>
            <pc:docMk/>
            <pc:sldMk cId="3979313776" sldId="472"/>
            <ac:picMk id="3" creationId="{52B13EAD-1075-E7CF-D669-373E1C896104}"/>
          </ac:picMkLst>
        </pc:picChg>
      </pc:sldChg>
      <pc:sldChg chg="modSp">
        <pc:chgData name="Kerrie Shanahan" userId="ae473d9f-76e9-476f-892f-2674ea963afc" providerId="ADAL" clId="{58419A19-9C96-4F1D-913F-00850330404E}" dt="2025-09-02T06:35:06.980" v="21" actId="20577"/>
        <pc:sldMkLst>
          <pc:docMk/>
          <pc:sldMk cId="568666050" sldId="473"/>
        </pc:sldMkLst>
        <pc:spChg chg="mod">
          <ac:chgData name="Kerrie Shanahan" userId="ae473d9f-76e9-476f-892f-2674ea963afc" providerId="ADAL" clId="{58419A19-9C96-4F1D-913F-00850330404E}" dt="2025-09-02T06:35:06.980" v="21" actId="20577"/>
          <ac:spMkLst>
            <pc:docMk/>
            <pc:sldMk cId="568666050" sldId="473"/>
            <ac:spMk id="3" creationId="{DC9F7A25-0774-C930-9842-15FFE0D904CC}"/>
          </ac:spMkLst>
        </pc:spChg>
      </pc:sldChg>
      <pc:sldChg chg="modSp mod">
        <pc:chgData name="Kerrie Shanahan" userId="ae473d9f-76e9-476f-892f-2674ea963afc" providerId="ADAL" clId="{58419A19-9C96-4F1D-913F-00850330404E}" dt="2025-09-02T23:08:25.203" v="162" actId="962"/>
        <pc:sldMkLst>
          <pc:docMk/>
          <pc:sldMk cId="3426776120" sldId="480"/>
        </pc:sldMkLst>
        <pc:spChg chg="mod">
          <ac:chgData name="Kerrie Shanahan" userId="ae473d9f-76e9-476f-892f-2674ea963afc" providerId="ADAL" clId="{58419A19-9C96-4F1D-913F-00850330404E}" dt="2025-09-02T06:35:32.390" v="41" actId="20577"/>
          <ac:spMkLst>
            <pc:docMk/>
            <pc:sldMk cId="3426776120" sldId="480"/>
            <ac:spMk id="3" creationId="{E166DBE4-709C-FEF1-F426-DD933765B172}"/>
          </ac:spMkLst>
        </pc:spChg>
      </pc:sldChg>
      <pc:sldChg chg="modSp mod">
        <pc:chgData name="Kerrie Shanahan" userId="ae473d9f-76e9-476f-892f-2674ea963afc" providerId="ADAL" clId="{58419A19-9C96-4F1D-913F-00850330404E}" dt="2025-09-02T23:02:00.043" v="100" actId="962"/>
        <pc:sldMkLst>
          <pc:docMk/>
          <pc:sldMk cId="2954135154" sldId="481"/>
        </pc:sldMkLst>
        <pc:spChg chg="mod">
          <ac:chgData name="Kerrie Shanahan" userId="ae473d9f-76e9-476f-892f-2674ea963afc" providerId="ADAL" clId="{58419A19-9C96-4F1D-913F-00850330404E}" dt="2025-09-02T06:35:35.717" v="45" actId="20577"/>
          <ac:spMkLst>
            <pc:docMk/>
            <pc:sldMk cId="2954135154" sldId="481"/>
            <ac:spMk id="6" creationId="{1405AE87-29A7-8B98-5A05-6FA5064368E9}"/>
          </ac:spMkLst>
        </pc:spChg>
        <pc:picChg chg="mod ord">
          <ac:chgData name="Kerrie Shanahan" userId="ae473d9f-76e9-476f-892f-2674ea963afc" providerId="ADAL" clId="{58419A19-9C96-4F1D-913F-00850330404E}" dt="2025-09-02T23:02:00.043" v="100" actId="962"/>
          <ac:picMkLst>
            <pc:docMk/>
            <pc:sldMk cId="2954135154" sldId="481"/>
            <ac:picMk id="5" creationId="{3A00DF90-E865-C213-7644-E885D8901E63}"/>
          </ac:picMkLst>
        </pc:picChg>
      </pc:sldChg>
      <pc:sldChg chg="modSp mod">
        <pc:chgData name="Kerrie Shanahan" userId="ae473d9f-76e9-476f-892f-2674ea963afc" providerId="ADAL" clId="{58419A19-9C96-4F1D-913F-00850330404E}" dt="2025-09-02T23:02:55.049" v="108" actId="962"/>
        <pc:sldMkLst>
          <pc:docMk/>
          <pc:sldMk cId="1998018280" sldId="482"/>
        </pc:sldMkLst>
        <pc:spChg chg="mod">
          <ac:chgData name="Kerrie Shanahan" userId="ae473d9f-76e9-476f-892f-2674ea963afc" providerId="ADAL" clId="{58419A19-9C96-4F1D-913F-00850330404E}" dt="2025-09-02T06:35:38.840" v="47" actId="20577"/>
          <ac:spMkLst>
            <pc:docMk/>
            <pc:sldMk cId="1998018280" sldId="482"/>
            <ac:spMk id="7" creationId="{461FC22D-E4D8-4449-9E17-6CDF688E548E}"/>
          </ac:spMkLst>
        </pc:spChg>
        <pc:spChg chg="ord">
          <ac:chgData name="Kerrie Shanahan" userId="ae473d9f-76e9-476f-892f-2674ea963afc" providerId="ADAL" clId="{58419A19-9C96-4F1D-913F-00850330404E}" dt="2025-09-02T23:02:40.745" v="105"/>
          <ac:spMkLst>
            <pc:docMk/>
            <pc:sldMk cId="1998018280" sldId="482"/>
            <ac:spMk id="8" creationId="{72B41667-315F-951A-5BD3-E9A8D825A62D}"/>
          </ac:spMkLst>
        </pc:spChg>
        <pc:picChg chg="mod ord">
          <ac:chgData name="Kerrie Shanahan" userId="ae473d9f-76e9-476f-892f-2674ea963afc" providerId="ADAL" clId="{58419A19-9C96-4F1D-913F-00850330404E}" dt="2025-09-02T23:02:55.049" v="108" actId="962"/>
          <ac:picMkLst>
            <pc:docMk/>
            <pc:sldMk cId="1998018280" sldId="482"/>
            <ac:picMk id="23" creationId="{34BF7EED-E102-9DBE-AC75-958D95582A70}"/>
          </ac:picMkLst>
        </pc:picChg>
      </pc:sldChg>
      <pc:sldChg chg="modSp mod">
        <pc:chgData name="Kerrie Shanahan" userId="ae473d9f-76e9-476f-892f-2674ea963afc" providerId="ADAL" clId="{58419A19-9C96-4F1D-913F-00850330404E}" dt="2025-09-02T23:08:28.856" v="164" actId="962"/>
        <pc:sldMkLst>
          <pc:docMk/>
          <pc:sldMk cId="3587135087" sldId="483"/>
        </pc:sldMkLst>
        <pc:spChg chg="mod">
          <ac:chgData name="Kerrie Shanahan" userId="ae473d9f-76e9-476f-892f-2674ea963afc" providerId="ADAL" clId="{58419A19-9C96-4F1D-913F-00850330404E}" dt="2025-09-02T06:35:44.513" v="49" actId="20577"/>
          <ac:spMkLst>
            <pc:docMk/>
            <pc:sldMk cId="3587135087" sldId="483"/>
            <ac:spMk id="3" creationId="{3EF03824-E084-CC11-80A1-6FC41544AA70}"/>
          </ac:spMkLst>
        </pc:spChg>
        <pc:picChg chg="mod">
          <ac:chgData name="Kerrie Shanahan" userId="ae473d9f-76e9-476f-892f-2674ea963afc" providerId="ADAL" clId="{58419A19-9C96-4F1D-913F-00850330404E}" dt="2025-09-02T23:08:28.856" v="164" actId="962"/>
          <ac:picMkLst>
            <pc:docMk/>
            <pc:sldMk cId="3587135087" sldId="483"/>
            <ac:picMk id="8" creationId="{F092A73B-17CB-52C1-886A-040C68EFF22E}"/>
          </ac:picMkLst>
        </pc:picChg>
      </pc:sldChg>
      <pc:sldChg chg="modSp mod">
        <pc:chgData name="Kerrie Shanahan" userId="ae473d9f-76e9-476f-892f-2674ea963afc" providerId="ADAL" clId="{58419A19-9C96-4F1D-913F-00850330404E}" dt="2025-09-02T23:08:34.646" v="166" actId="962"/>
        <pc:sldMkLst>
          <pc:docMk/>
          <pc:sldMk cId="1827811589" sldId="484"/>
        </pc:sldMkLst>
        <pc:spChg chg="mod">
          <ac:chgData name="Kerrie Shanahan" userId="ae473d9f-76e9-476f-892f-2674ea963afc" providerId="ADAL" clId="{58419A19-9C96-4F1D-913F-00850330404E}" dt="2025-09-02T06:35:47.214" v="51" actId="20577"/>
          <ac:spMkLst>
            <pc:docMk/>
            <pc:sldMk cId="1827811589" sldId="484"/>
            <ac:spMk id="3" creationId="{B06352E3-4E17-7DD5-8A98-F545B9B6A9CC}"/>
          </ac:spMkLst>
        </pc:spChg>
        <pc:grpChg chg="mod">
          <ac:chgData name="Kerrie Shanahan" userId="ae473d9f-76e9-476f-892f-2674ea963afc" providerId="ADAL" clId="{58419A19-9C96-4F1D-913F-00850330404E}" dt="2025-09-02T23:08:34.646" v="166" actId="962"/>
          <ac:grpSpMkLst>
            <pc:docMk/>
            <pc:sldMk cId="1827811589" sldId="484"/>
            <ac:grpSpMk id="4" creationId="{DDF727A1-93BB-B75B-C646-A5A727FD6A7C}"/>
          </ac:grpSpMkLst>
        </pc:grpChg>
      </pc:sldChg>
      <pc:sldChg chg="modSp mod">
        <pc:chgData name="Kerrie Shanahan" userId="ae473d9f-76e9-476f-892f-2674ea963afc" providerId="ADAL" clId="{58419A19-9C96-4F1D-913F-00850330404E}" dt="2025-09-02T23:08:41.653" v="168" actId="962"/>
        <pc:sldMkLst>
          <pc:docMk/>
          <pc:sldMk cId="3377584655" sldId="485"/>
        </pc:sldMkLst>
        <pc:spChg chg="mod">
          <ac:chgData name="Kerrie Shanahan" userId="ae473d9f-76e9-476f-892f-2674ea963afc" providerId="ADAL" clId="{58419A19-9C96-4F1D-913F-00850330404E}" dt="2025-09-02T06:35:49.831" v="53" actId="20577"/>
          <ac:spMkLst>
            <pc:docMk/>
            <pc:sldMk cId="3377584655" sldId="485"/>
            <ac:spMk id="6" creationId="{931E221A-F350-C940-012D-1A3E419734FD}"/>
          </ac:spMkLst>
        </pc:spChg>
        <pc:grpChg chg="mod">
          <ac:chgData name="Kerrie Shanahan" userId="ae473d9f-76e9-476f-892f-2674ea963afc" providerId="ADAL" clId="{58419A19-9C96-4F1D-913F-00850330404E}" dt="2025-09-02T23:08:41.653" v="168" actId="962"/>
          <ac:grpSpMkLst>
            <pc:docMk/>
            <pc:sldMk cId="3377584655" sldId="485"/>
            <ac:grpSpMk id="2" creationId="{F7568C29-B917-D609-93CF-FCDD9A7DBE0A}"/>
          </ac:grpSpMkLst>
        </pc:grpChg>
      </pc:sldChg>
      <pc:sldChg chg="modSp">
        <pc:chgData name="Kerrie Shanahan" userId="ae473d9f-76e9-476f-892f-2674ea963afc" providerId="ADAL" clId="{58419A19-9C96-4F1D-913F-00850330404E}" dt="2025-09-02T06:35:56.976" v="59" actId="20577"/>
        <pc:sldMkLst>
          <pc:docMk/>
          <pc:sldMk cId="4078040901" sldId="488"/>
        </pc:sldMkLst>
        <pc:spChg chg="mod">
          <ac:chgData name="Kerrie Shanahan" userId="ae473d9f-76e9-476f-892f-2674ea963afc" providerId="ADAL" clId="{58419A19-9C96-4F1D-913F-00850330404E}" dt="2025-09-02T06:35:56.976" v="59" actId="20577"/>
          <ac:spMkLst>
            <pc:docMk/>
            <pc:sldMk cId="4078040901" sldId="488"/>
            <ac:spMk id="2" creationId="{0C7C0AA0-B6E0-520E-B7E4-E6CCB65186D0}"/>
          </ac:spMkLst>
        </pc:spChg>
      </pc:sldChg>
      <pc:sldChg chg="modSp">
        <pc:chgData name="Kerrie Shanahan" userId="ae473d9f-76e9-476f-892f-2674ea963afc" providerId="ADAL" clId="{58419A19-9C96-4F1D-913F-00850330404E}" dt="2025-09-02T06:35:59.674" v="61" actId="20577"/>
        <pc:sldMkLst>
          <pc:docMk/>
          <pc:sldMk cId="1278329242" sldId="489"/>
        </pc:sldMkLst>
        <pc:spChg chg="mod">
          <ac:chgData name="Kerrie Shanahan" userId="ae473d9f-76e9-476f-892f-2674ea963afc" providerId="ADAL" clId="{58419A19-9C96-4F1D-913F-00850330404E}" dt="2025-09-02T06:35:59.674" v="61" actId="20577"/>
          <ac:spMkLst>
            <pc:docMk/>
            <pc:sldMk cId="1278329242" sldId="489"/>
            <ac:spMk id="3" creationId="{A339FF27-3E75-0CBC-DE69-1170FF7905B8}"/>
          </ac:spMkLst>
        </pc:spChg>
      </pc:sldChg>
      <pc:sldChg chg="modSp">
        <pc:chgData name="Kerrie Shanahan" userId="ae473d9f-76e9-476f-892f-2674ea963afc" providerId="ADAL" clId="{58419A19-9C96-4F1D-913F-00850330404E}" dt="2025-09-02T06:36:01.963" v="63" actId="20577"/>
        <pc:sldMkLst>
          <pc:docMk/>
          <pc:sldMk cId="508572399" sldId="490"/>
        </pc:sldMkLst>
        <pc:spChg chg="mod">
          <ac:chgData name="Kerrie Shanahan" userId="ae473d9f-76e9-476f-892f-2674ea963afc" providerId="ADAL" clId="{58419A19-9C96-4F1D-913F-00850330404E}" dt="2025-09-02T06:36:01.963" v="63" actId="20577"/>
          <ac:spMkLst>
            <pc:docMk/>
            <pc:sldMk cId="508572399" sldId="490"/>
            <ac:spMk id="3" creationId="{C28681C6-8A71-1A1A-970D-5F0EA4B41422}"/>
          </ac:spMkLst>
        </pc:spChg>
      </pc:sldChg>
      <pc:sldChg chg="modSp">
        <pc:chgData name="Kerrie Shanahan" userId="ae473d9f-76e9-476f-892f-2674ea963afc" providerId="ADAL" clId="{58419A19-9C96-4F1D-913F-00850330404E}" dt="2025-09-02T06:36:04.696" v="67" actId="20577"/>
        <pc:sldMkLst>
          <pc:docMk/>
          <pc:sldMk cId="1157311959" sldId="491"/>
        </pc:sldMkLst>
        <pc:spChg chg="mod">
          <ac:chgData name="Kerrie Shanahan" userId="ae473d9f-76e9-476f-892f-2674ea963afc" providerId="ADAL" clId="{58419A19-9C96-4F1D-913F-00850330404E}" dt="2025-09-02T06:36:04.696" v="67" actId="20577"/>
          <ac:spMkLst>
            <pc:docMk/>
            <pc:sldMk cId="1157311959" sldId="491"/>
            <ac:spMk id="3" creationId="{C8B446A7-1E6F-F121-2C5E-B02EF89C2B20}"/>
          </ac:spMkLst>
        </pc:spChg>
      </pc:sldChg>
      <pc:sldChg chg="modSp mod">
        <pc:chgData name="Kerrie Shanahan" userId="ae473d9f-76e9-476f-892f-2674ea963afc" providerId="ADAL" clId="{58419A19-9C96-4F1D-913F-00850330404E}" dt="2025-09-02T23:05:58.477" v="130" actId="962"/>
        <pc:sldMkLst>
          <pc:docMk/>
          <pc:sldMk cId="258130066" sldId="492"/>
        </pc:sldMkLst>
        <pc:spChg chg="mod">
          <ac:chgData name="Kerrie Shanahan" userId="ae473d9f-76e9-476f-892f-2674ea963afc" providerId="ADAL" clId="{58419A19-9C96-4F1D-913F-00850330404E}" dt="2025-09-02T06:36:07.942" v="69" actId="20577"/>
          <ac:spMkLst>
            <pc:docMk/>
            <pc:sldMk cId="258130066" sldId="492"/>
            <ac:spMk id="4" creationId="{0FF74E7D-46A4-623E-6F4A-08640157C9E9}"/>
          </ac:spMkLst>
        </pc:spChg>
        <pc:picChg chg="mod">
          <ac:chgData name="Kerrie Shanahan" userId="ae473d9f-76e9-476f-892f-2674ea963afc" providerId="ADAL" clId="{58419A19-9C96-4F1D-913F-00850330404E}" dt="2025-09-02T23:05:58.477" v="130" actId="962"/>
          <ac:picMkLst>
            <pc:docMk/>
            <pc:sldMk cId="258130066" sldId="492"/>
            <ac:picMk id="3" creationId="{52BEF7DA-1A65-B326-F0D4-8A8D0D30E289}"/>
          </ac:picMkLst>
        </pc:picChg>
      </pc:sldChg>
      <pc:sldChg chg="modSp mod">
        <pc:chgData name="Kerrie Shanahan" userId="ae473d9f-76e9-476f-892f-2674ea963afc" providerId="ADAL" clId="{58419A19-9C96-4F1D-913F-00850330404E}" dt="2025-09-02T22:50:53.489" v="87" actId="962"/>
        <pc:sldMkLst>
          <pc:docMk/>
          <pc:sldMk cId="2389358011" sldId="493"/>
        </pc:sldMkLst>
        <pc:spChg chg="mod">
          <ac:chgData name="Kerrie Shanahan" userId="ae473d9f-76e9-476f-892f-2674ea963afc" providerId="ADAL" clId="{58419A19-9C96-4F1D-913F-00850330404E}" dt="2025-09-02T06:36:10.686" v="71" actId="20577"/>
          <ac:spMkLst>
            <pc:docMk/>
            <pc:sldMk cId="2389358011" sldId="493"/>
            <ac:spMk id="3" creationId="{1A465A2C-EA31-EB55-D1ED-038DC7D2B806}"/>
          </ac:spMkLst>
        </pc:spChg>
        <pc:picChg chg="mod">
          <ac:chgData name="Kerrie Shanahan" userId="ae473d9f-76e9-476f-892f-2674ea963afc" providerId="ADAL" clId="{58419A19-9C96-4F1D-913F-00850330404E}" dt="2025-09-02T22:50:53.489" v="87" actId="962"/>
          <ac:picMkLst>
            <pc:docMk/>
            <pc:sldMk cId="2389358011" sldId="493"/>
            <ac:picMk id="2" creationId="{384FF3A5-9ADD-594A-A96A-78E8B9D9D57E}"/>
          </ac:picMkLst>
        </pc:picChg>
      </pc:sldChg>
      <pc:sldChg chg="modSp">
        <pc:chgData name="Kerrie Shanahan" userId="ae473d9f-76e9-476f-892f-2674ea963afc" providerId="ADAL" clId="{58419A19-9C96-4F1D-913F-00850330404E}" dt="2025-09-02T06:36:13.028" v="73" actId="20577"/>
        <pc:sldMkLst>
          <pc:docMk/>
          <pc:sldMk cId="824124811" sldId="494"/>
        </pc:sldMkLst>
        <pc:spChg chg="mod">
          <ac:chgData name="Kerrie Shanahan" userId="ae473d9f-76e9-476f-892f-2674ea963afc" providerId="ADAL" clId="{58419A19-9C96-4F1D-913F-00850330404E}" dt="2025-09-02T06:36:13.028" v="73" actId="20577"/>
          <ac:spMkLst>
            <pc:docMk/>
            <pc:sldMk cId="824124811" sldId="494"/>
            <ac:spMk id="4" creationId="{E018A719-F666-F88E-E4F3-357DF3BB0091}"/>
          </ac:spMkLst>
        </pc:spChg>
      </pc:sldChg>
      <pc:sldChg chg="modSp">
        <pc:chgData name="Kerrie Shanahan" userId="ae473d9f-76e9-476f-892f-2674ea963afc" providerId="ADAL" clId="{58419A19-9C96-4F1D-913F-00850330404E}" dt="2025-09-02T06:34:58.322" v="13" actId="20577"/>
        <pc:sldMkLst>
          <pc:docMk/>
          <pc:sldMk cId="1759574190" sldId="498"/>
        </pc:sldMkLst>
        <pc:spChg chg="mod">
          <ac:chgData name="Kerrie Shanahan" userId="ae473d9f-76e9-476f-892f-2674ea963afc" providerId="ADAL" clId="{58419A19-9C96-4F1D-913F-00850330404E}" dt="2025-09-02T06:34:58.322" v="13" actId="20577"/>
          <ac:spMkLst>
            <pc:docMk/>
            <pc:sldMk cId="1759574190" sldId="498"/>
            <ac:spMk id="2" creationId="{98CD6A97-6D38-BE47-BD52-3F22E3E5AA6B}"/>
          </ac:spMkLst>
        </pc:spChg>
      </pc:sldChg>
      <pc:sldChg chg="modSp">
        <pc:chgData name="Kerrie Shanahan" userId="ae473d9f-76e9-476f-892f-2674ea963afc" providerId="ADAL" clId="{58419A19-9C96-4F1D-913F-00850330404E}" dt="2025-09-02T06:36:15.575" v="75" actId="20577"/>
        <pc:sldMkLst>
          <pc:docMk/>
          <pc:sldMk cId="1583021152" sldId="499"/>
        </pc:sldMkLst>
        <pc:spChg chg="mod">
          <ac:chgData name="Kerrie Shanahan" userId="ae473d9f-76e9-476f-892f-2674ea963afc" providerId="ADAL" clId="{58419A19-9C96-4F1D-913F-00850330404E}" dt="2025-09-02T06:36:15.575" v="75" actId="20577"/>
          <ac:spMkLst>
            <pc:docMk/>
            <pc:sldMk cId="1583021152" sldId="499"/>
            <ac:spMk id="2" creationId="{5E09A952-6E3A-9ECC-71A5-2F0F63A52D87}"/>
          </ac:spMkLst>
        </pc:spChg>
      </pc:sldChg>
      <pc:sldChg chg="modSp">
        <pc:chgData name="Kerrie Shanahan" userId="ae473d9f-76e9-476f-892f-2674ea963afc" providerId="ADAL" clId="{58419A19-9C96-4F1D-913F-00850330404E}" dt="2025-09-02T06:34:55.971" v="11" actId="20577"/>
        <pc:sldMkLst>
          <pc:docMk/>
          <pc:sldMk cId="3791891907" sldId="516"/>
        </pc:sldMkLst>
        <pc:spChg chg="mod">
          <ac:chgData name="Kerrie Shanahan" userId="ae473d9f-76e9-476f-892f-2674ea963afc" providerId="ADAL" clId="{58419A19-9C96-4F1D-913F-00850330404E}" dt="2025-09-02T06:34:55.971" v="11" actId="20577"/>
          <ac:spMkLst>
            <pc:docMk/>
            <pc:sldMk cId="3791891907" sldId="516"/>
            <ac:spMk id="2" creationId="{E0636FF6-6F4F-360A-427A-483D0ED70DBA}"/>
          </ac:spMkLst>
        </pc:spChg>
      </pc:sldChg>
      <pc:sldChg chg="modSp mod">
        <pc:chgData name="Kerrie Shanahan" userId="ae473d9f-76e9-476f-892f-2674ea963afc" providerId="ADAL" clId="{58419A19-9C96-4F1D-913F-00850330404E}" dt="2025-09-02T23:00:45.402" v="88"/>
        <pc:sldMkLst>
          <pc:docMk/>
          <pc:sldMk cId="409148390" sldId="520"/>
        </pc:sldMkLst>
        <pc:spChg chg="ord">
          <ac:chgData name="Kerrie Shanahan" userId="ae473d9f-76e9-476f-892f-2674ea963afc" providerId="ADAL" clId="{58419A19-9C96-4F1D-913F-00850330404E}" dt="2025-09-02T23:00:45.402" v="88"/>
          <ac:spMkLst>
            <pc:docMk/>
            <pc:sldMk cId="409148390" sldId="520"/>
            <ac:spMk id="7" creationId="{9890F197-D46C-9CA8-EE12-3BF470C0CDC9}"/>
          </ac:spMkLst>
        </pc:spChg>
      </pc:sldChg>
      <pc:sldChg chg="modSp">
        <pc:chgData name="Kerrie Shanahan" userId="ae473d9f-76e9-476f-892f-2674ea963afc" providerId="ADAL" clId="{58419A19-9C96-4F1D-913F-00850330404E}" dt="2025-09-02T06:35:03.573" v="17" actId="20577"/>
        <pc:sldMkLst>
          <pc:docMk/>
          <pc:sldMk cId="309290176" sldId="522"/>
        </pc:sldMkLst>
        <pc:spChg chg="mod">
          <ac:chgData name="Kerrie Shanahan" userId="ae473d9f-76e9-476f-892f-2674ea963afc" providerId="ADAL" clId="{58419A19-9C96-4F1D-913F-00850330404E}" dt="2025-09-02T06:35:03.573" v="17" actId="20577"/>
          <ac:spMkLst>
            <pc:docMk/>
            <pc:sldMk cId="309290176" sldId="522"/>
            <ac:spMk id="3" creationId="{EB3DE614-2500-DDC6-79A7-93512B15B967}"/>
          </ac:spMkLst>
        </pc:spChg>
      </pc:sldChg>
      <pc:sldChg chg="modSp mod">
        <pc:chgData name="Kerrie Shanahan" userId="ae473d9f-76e9-476f-892f-2674ea963afc" providerId="ADAL" clId="{58419A19-9C96-4F1D-913F-00850330404E}" dt="2025-09-02T23:01:38.045" v="97"/>
        <pc:sldMkLst>
          <pc:docMk/>
          <pc:sldMk cId="3781479621" sldId="529"/>
        </pc:sldMkLst>
        <pc:spChg chg="mod">
          <ac:chgData name="Kerrie Shanahan" userId="ae473d9f-76e9-476f-892f-2674ea963afc" providerId="ADAL" clId="{58419A19-9C96-4F1D-913F-00850330404E}" dt="2025-09-02T06:34:44.837" v="1" actId="20577"/>
          <ac:spMkLst>
            <pc:docMk/>
            <pc:sldMk cId="3781479621" sldId="529"/>
            <ac:spMk id="2" creationId="{07291B45-CA4A-EE01-F19A-8F49EDB7F047}"/>
          </ac:spMkLst>
        </pc:spChg>
        <pc:picChg chg="mod ord">
          <ac:chgData name="Kerrie Shanahan" userId="ae473d9f-76e9-476f-892f-2674ea963afc" providerId="ADAL" clId="{58419A19-9C96-4F1D-913F-00850330404E}" dt="2025-09-02T23:01:38.045" v="97"/>
          <ac:picMkLst>
            <pc:docMk/>
            <pc:sldMk cId="3781479621" sldId="529"/>
            <ac:picMk id="11" creationId="{652EAF67-1EE9-2015-B1AC-CF816D9AFED4}"/>
          </ac:picMkLst>
        </pc:picChg>
      </pc:sldChg>
      <pc:sldChg chg="modSp mod">
        <pc:chgData name="Kerrie Shanahan" userId="ae473d9f-76e9-476f-892f-2674ea963afc" providerId="ADAL" clId="{58419A19-9C96-4F1D-913F-00850330404E}" dt="2025-09-02T23:03:34.091" v="112" actId="962"/>
        <pc:sldMkLst>
          <pc:docMk/>
          <pc:sldMk cId="137630411" sldId="551"/>
        </pc:sldMkLst>
        <pc:grpChg chg="mod">
          <ac:chgData name="Kerrie Shanahan" userId="ae473d9f-76e9-476f-892f-2674ea963afc" providerId="ADAL" clId="{58419A19-9C96-4F1D-913F-00850330404E}" dt="2025-09-02T23:03:34.091" v="112" actId="962"/>
          <ac:grpSpMkLst>
            <pc:docMk/>
            <pc:sldMk cId="137630411" sldId="551"/>
            <ac:grpSpMk id="4" creationId="{E2D0E787-B4CD-7457-01E8-001C2F445F55}"/>
          </ac:grpSpMkLst>
        </pc:grpChg>
      </pc:sldChg>
      <pc:sldChg chg="modSp mod">
        <pc:chgData name="Kerrie Shanahan" userId="ae473d9f-76e9-476f-892f-2674ea963afc" providerId="ADAL" clId="{58419A19-9C96-4F1D-913F-00850330404E}" dt="2025-09-02T23:03:44.829" v="118" actId="962"/>
        <pc:sldMkLst>
          <pc:docMk/>
          <pc:sldMk cId="1942781684" sldId="552"/>
        </pc:sldMkLst>
        <pc:picChg chg="mod">
          <ac:chgData name="Kerrie Shanahan" userId="ae473d9f-76e9-476f-892f-2674ea963afc" providerId="ADAL" clId="{58419A19-9C96-4F1D-913F-00850330404E}" dt="2025-09-02T23:03:37.412" v="114" actId="962"/>
          <ac:picMkLst>
            <pc:docMk/>
            <pc:sldMk cId="1942781684" sldId="552"/>
            <ac:picMk id="3" creationId="{E9A903B1-8F1A-DFEC-4497-AD9FC84C9FC9}"/>
          </ac:picMkLst>
        </pc:picChg>
        <pc:picChg chg="mod">
          <ac:chgData name="Kerrie Shanahan" userId="ae473d9f-76e9-476f-892f-2674ea963afc" providerId="ADAL" clId="{58419A19-9C96-4F1D-913F-00850330404E}" dt="2025-09-02T23:03:44.829" v="118" actId="962"/>
          <ac:picMkLst>
            <pc:docMk/>
            <pc:sldMk cId="1942781684" sldId="552"/>
            <ac:picMk id="6" creationId="{F2CA2C49-D2E5-439C-A552-128AE0876C7B}"/>
          </ac:picMkLst>
        </pc:picChg>
        <pc:picChg chg="mod">
          <ac:chgData name="Kerrie Shanahan" userId="ae473d9f-76e9-476f-892f-2674ea963afc" providerId="ADAL" clId="{58419A19-9C96-4F1D-913F-00850330404E}" dt="2025-09-02T23:03:41.654" v="116" actId="962"/>
          <ac:picMkLst>
            <pc:docMk/>
            <pc:sldMk cId="1942781684" sldId="552"/>
            <ac:picMk id="7" creationId="{1574D421-D3D3-3BD3-5639-CD621B5E5658}"/>
          </ac:picMkLst>
        </pc:picChg>
      </pc:sldChg>
      <pc:sldChg chg="modSp">
        <pc:chgData name="Kerrie Shanahan" userId="ae473d9f-76e9-476f-892f-2674ea963afc" providerId="ADAL" clId="{58419A19-9C96-4F1D-913F-00850330404E}" dt="2025-09-02T06:34:47.579" v="3" actId="20577"/>
        <pc:sldMkLst>
          <pc:docMk/>
          <pc:sldMk cId="3177197192" sldId="563"/>
        </pc:sldMkLst>
        <pc:spChg chg="mod">
          <ac:chgData name="Kerrie Shanahan" userId="ae473d9f-76e9-476f-892f-2674ea963afc" providerId="ADAL" clId="{58419A19-9C96-4F1D-913F-00850330404E}" dt="2025-09-02T06:34:47.579" v="3" actId="20577"/>
          <ac:spMkLst>
            <pc:docMk/>
            <pc:sldMk cId="3177197192" sldId="563"/>
            <ac:spMk id="3" creationId="{A88DF705-F035-9903-8234-AE88DC4BF613}"/>
          </ac:spMkLst>
        </pc:spChg>
      </pc:sldChg>
      <pc:sldChg chg="modSp">
        <pc:chgData name="Kerrie Shanahan" userId="ae473d9f-76e9-476f-892f-2674ea963afc" providerId="ADAL" clId="{58419A19-9C96-4F1D-913F-00850330404E}" dt="2025-09-02T06:34:51.077" v="7" actId="20577"/>
        <pc:sldMkLst>
          <pc:docMk/>
          <pc:sldMk cId="36868995" sldId="564"/>
        </pc:sldMkLst>
        <pc:spChg chg="mod">
          <ac:chgData name="Kerrie Shanahan" userId="ae473d9f-76e9-476f-892f-2674ea963afc" providerId="ADAL" clId="{58419A19-9C96-4F1D-913F-00850330404E}" dt="2025-09-02T06:34:51.077" v="7" actId="20577"/>
          <ac:spMkLst>
            <pc:docMk/>
            <pc:sldMk cId="36868995" sldId="564"/>
            <ac:spMk id="2" creationId="{4C08884A-7B8E-E29E-99D9-954C30288970}"/>
          </ac:spMkLst>
        </pc:spChg>
      </pc:sldChg>
      <pc:sldChg chg="modSp">
        <pc:chgData name="Kerrie Shanahan" userId="ae473d9f-76e9-476f-892f-2674ea963afc" providerId="ADAL" clId="{58419A19-9C96-4F1D-913F-00850330404E}" dt="2025-09-02T06:34:53.924" v="9" actId="20577"/>
        <pc:sldMkLst>
          <pc:docMk/>
          <pc:sldMk cId="450225183" sldId="565"/>
        </pc:sldMkLst>
        <pc:spChg chg="mod">
          <ac:chgData name="Kerrie Shanahan" userId="ae473d9f-76e9-476f-892f-2674ea963afc" providerId="ADAL" clId="{58419A19-9C96-4F1D-913F-00850330404E}" dt="2025-09-02T06:34:53.924" v="9" actId="20577"/>
          <ac:spMkLst>
            <pc:docMk/>
            <pc:sldMk cId="450225183" sldId="565"/>
            <ac:spMk id="2" creationId="{A46BA5E2-2AEA-136D-33A3-2D53D9A463A2}"/>
          </ac:spMkLst>
        </pc:spChg>
      </pc:sldChg>
      <pc:sldChg chg="modSp">
        <pc:chgData name="Kerrie Shanahan" userId="ae473d9f-76e9-476f-892f-2674ea963afc" providerId="ADAL" clId="{58419A19-9C96-4F1D-913F-00850330404E}" dt="2025-09-02T06:35:52.262" v="55" actId="20577"/>
        <pc:sldMkLst>
          <pc:docMk/>
          <pc:sldMk cId="972080825" sldId="571"/>
        </pc:sldMkLst>
        <pc:spChg chg="mod">
          <ac:chgData name="Kerrie Shanahan" userId="ae473d9f-76e9-476f-892f-2674ea963afc" providerId="ADAL" clId="{58419A19-9C96-4F1D-913F-00850330404E}" dt="2025-09-02T06:35:52.262" v="55" actId="20577"/>
          <ac:spMkLst>
            <pc:docMk/>
            <pc:sldMk cId="972080825" sldId="571"/>
            <ac:spMk id="2" creationId="{86086E2A-9AA9-D02A-CD56-2F282D458518}"/>
          </ac:spMkLst>
        </pc:spChg>
      </pc:sldChg>
      <pc:sldChg chg="modSp">
        <pc:chgData name="Kerrie Shanahan" userId="ae473d9f-76e9-476f-892f-2674ea963afc" providerId="ADAL" clId="{58419A19-9C96-4F1D-913F-00850330404E}" dt="2025-09-02T06:35:54.582" v="57" actId="20577"/>
        <pc:sldMkLst>
          <pc:docMk/>
          <pc:sldMk cId="2826185094" sldId="572"/>
        </pc:sldMkLst>
        <pc:spChg chg="mod">
          <ac:chgData name="Kerrie Shanahan" userId="ae473d9f-76e9-476f-892f-2674ea963afc" providerId="ADAL" clId="{58419A19-9C96-4F1D-913F-00850330404E}" dt="2025-09-02T06:35:54.582" v="57" actId="20577"/>
          <ac:spMkLst>
            <pc:docMk/>
            <pc:sldMk cId="2826185094" sldId="572"/>
            <ac:spMk id="2" creationId="{DB288005-337E-8025-A9F9-339D0CBCA823}"/>
          </ac:spMkLst>
        </pc:spChg>
      </pc:sldChg>
      <pc:sldChg chg="modSp mod">
        <pc:chgData name="Kerrie Shanahan" userId="ae473d9f-76e9-476f-892f-2674ea963afc" providerId="ADAL" clId="{58419A19-9C96-4F1D-913F-00850330404E}" dt="2025-09-02T23:01:01.062" v="90" actId="962"/>
        <pc:sldMkLst>
          <pc:docMk/>
          <pc:sldMk cId="965464105" sldId="575"/>
        </pc:sldMkLst>
        <pc:spChg chg="mod">
          <ac:chgData name="Kerrie Shanahan" userId="ae473d9f-76e9-476f-892f-2674ea963afc" providerId="ADAL" clId="{58419A19-9C96-4F1D-913F-00850330404E}" dt="2025-09-02T23:01:01.062" v="90" actId="962"/>
          <ac:spMkLst>
            <pc:docMk/>
            <pc:sldMk cId="965464105" sldId="575"/>
            <ac:spMk id="7" creationId="{78B3DE1B-0147-56F4-D5BD-B33A5DC39344}"/>
          </ac:spMkLst>
        </pc:spChg>
        <pc:picChg chg="mod ord">
          <ac:chgData name="Kerrie Shanahan" userId="ae473d9f-76e9-476f-892f-2674ea963afc" providerId="ADAL" clId="{58419A19-9C96-4F1D-913F-00850330404E}" dt="2025-09-02T23:00:58.623" v="89"/>
          <ac:picMkLst>
            <pc:docMk/>
            <pc:sldMk cId="965464105" sldId="575"/>
            <ac:picMk id="4" creationId="{5DE0E2A5-873D-54A6-7DE1-A9C0A62EB631}"/>
          </ac:picMkLst>
        </pc:picChg>
      </pc:sldChg>
      <pc:sldChg chg="modSp mod">
        <pc:chgData name="Kerrie Shanahan" userId="ae473d9f-76e9-476f-892f-2674ea963afc" providerId="ADAL" clId="{58419A19-9C96-4F1D-913F-00850330404E}" dt="2025-09-02T23:01:17.412" v="92" actId="962"/>
        <pc:sldMkLst>
          <pc:docMk/>
          <pc:sldMk cId="1612502561" sldId="588"/>
        </pc:sldMkLst>
        <pc:spChg chg="mod">
          <ac:chgData name="Kerrie Shanahan" userId="ae473d9f-76e9-476f-892f-2674ea963afc" providerId="ADAL" clId="{58419A19-9C96-4F1D-913F-00850330404E}" dt="2025-09-02T23:01:17.412" v="92" actId="962"/>
          <ac:spMkLst>
            <pc:docMk/>
            <pc:sldMk cId="1612502561" sldId="588"/>
            <ac:spMk id="8" creationId="{C4BBC566-70AD-0FEB-9E02-746E0687AE08}"/>
          </ac:spMkLst>
        </pc:spChg>
      </pc:sldChg>
      <pc:sldChg chg="addSp modSp">
        <pc:chgData name="Kerrie Shanahan" userId="ae473d9f-76e9-476f-892f-2674ea963afc" providerId="ADAL" clId="{58419A19-9C96-4F1D-913F-00850330404E}" dt="2025-09-03T04:10:47.076" v="169" actId="164"/>
        <pc:sldMkLst>
          <pc:docMk/>
          <pc:sldMk cId="2347007077" sldId="590"/>
        </pc:sldMkLst>
        <pc:spChg chg="mod">
          <ac:chgData name="Kerrie Shanahan" userId="ae473d9f-76e9-476f-892f-2674ea963afc" providerId="ADAL" clId="{58419A19-9C96-4F1D-913F-00850330404E}" dt="2025-09-03T04:10:47.076" v="169" actId="164"/>
          <ac:spMkLst>
            <pc:docMk/>
            <pc:sldMk cId="2347007077" sldId="590"/>
            <ac:spMk id="3" creationId="{EF5530A7-C7D8-C128-F1C5-9D82CF1AF341}"/>
          </ac:spMkLst>
        </pc:spChg>
        <pc:spChg chg="mod">
          <ac:chgData name="Kerrie Shanahan" userId="ae473d9f-76e9-476f-892f-2674ea963afc" providerId="ADAL" clId="{58419A19-9C96-4F1D-913F-00850330404E}" dt="2025-09-03T04:10:47.076" v="169" actId="164"/>
          <ac:spMkLst>
            <pc:docMk/>
            <pc:sldMk cId="2347007077" sldId="590"/>
            <ac:spMk id="5" creationId="{E5D2D2B6-0FBF-5CD3-5768-964BA488710D}"/>
          </ac:spMkLst>
        </pc:spChg>
        <pc:grpChg chg="add mod">
          <ac:chgData name="Kerrie Shanahan" userId="ae473d9f-76e9-476f-892f-2674ea963afc" providerId="ADAL" clId="{58419A19-9C96-4F1D-913F-00850330404E}" dt="2025-09-03T04:10:47.076" v="169" actId="164"/>
          <ac:grpSpMkLst>
            <pc:docMk/>
            <pc:sldMk cId="2347007077" sldId="590"/>
            <ac:grpSpMk id="4" creationId="{170FB86B-51B1-77AA-A3A3-37F5544000AD}"/>
          </ac:grpSpMkLst>
        </pc:grpChg>
      </pc:sldChg>
      <pc:sldChg chg="modSp mod">
        <pc:chgData name="Kerrie Shanahan" userId="ae473d9f-76e9-476f-892f-2674ea963afc" providerId="ADAL" clId="{58419A19-9C96-4F1D-913F-00850330404E}" dt="2025-09-02T23:03:22.285" v="110" actId="962"/>
        <pc:sldMkLst>
          <pc:docMk/>
          <pc:sldMk cId="2212672778" sldId="595"/>
        </pc:sldMkLst>
        <pc:spChg chg="mod">
          <ac:chgData name="Kerrie Shanahan" userId="ae473d9f-76e9-476f-892f-2674ea963afc" providerId="ADAL" clId="{58419A19-9C96-4F1D-913F-00850330404E}" dt="2025-09-02T22:50:25.538" v="81" actId="962"/>
          <ac:spMkLst>
            <pc:docMk/>
            <pc:sldMk cId="2212672778" sldId="595"/>
            <ac:spMk id="37" creationId="{8FC04C9B-DD8B-9D11-DAA7-B21A1F9CBBC0}"/>
          </ac:spMkLst>
        </pc:spChg>
        <pc:grpChg chg="mod">
          <ac:chgData name="Kerrie Shanahan" userId="ae473d9f-76e9-476f-892f-2674ea963afc" providerId="ADAL" clId="{58419A19-9C96-4F1D-913F-00850330404E}" dt="2025-09-02T23:03:22.285" v="110" actId="962"/>
          <ac:grpSpMkLst>
            <pc:docMk/>
            <pc:sldMk cId="2212672778" sldId="595"/>
            <ac:grpSpMk id="32" creationId="{EBAEDAFB-DB44-A83C-2CFF-9AB3416716CA}"/>
          </ac:grpSpMkLst>
        </pc:grpChg>
      </pc:sldChg>
      <pc:sldChg chg="modSp mod">
        <pc:chgData name="Kerrie Shanahan" userId="ae473d9f-76e9-476f-892f-2674ea963afc" providerId="ADAL" clId="{58419A19-9C96-4F1D-913F-00850330404E}" dt="2025-09-02T23:07:32.575" v="146" actId="962"/>
        <pc:sldMkLst>
          <pc:docMk/>
          <pc:sldMk cId="4257618900" sldId="596"/>
        </pc:sldMkLst>
        <pc:spChg chg="mod">
          <ac:chgData name="Kerrie Shanahan" userId="ae473d9f-76e9-476f-892f-2674ea963afc" providerId="ADAL" clId="{58419A19-9C96-4F1D-913F-00850330404E}" dt="2025-09-02T06:35:09.722" v="23" actId="20577"/>
          <ac:spMkLst>
            <pc:docMk/>
            <pc:sldMk cId="4257618900" sldId="596"/>
            <ac:spMk id="2" creationId="{D9414A54-95FA-C7DF-DD88-B04484EFAE8A}"/>
          </ac:spMkLst>
        </pc:spChg>
        <pc:grpChg chg="mod">
          <ac:chgData name="Kerrie Shanahan" userId="ae473d9f-76e9-476f-892f-2674ea963afc" providerId="ADAL" clId="{58419A19-9C96-4F1D-913F-00850330404E}" dt="2025-09-02T23:07:32.575" v="146" actId="962"/>
          <ac:grpSpMkLst>
            <pc:docMk/>
            <pc:sldMk cId="4257618900" sldId="596"/>
            <ac:grpSpMk id="7" creationId="{87610DDD-B67A-0CEE-ACA3-1C69ED37BFC0}"/>
          </ac:grpSpMkLst>
        </pc:grpChg>
      </pc:sldChg>
      <pc:sldChg chg="modSp mod">
        <pc:chgData name="Kerrie Shanahan" userId="ae473d9f-76e9-476f-892f-2674ea963afc" providerId="ADAL" clId="{58419A19-9C96-4F1D-913F-00850330404E}" dt="2025-09-02T23:07:37.261" v="148" actId="962"/>
        <pc:sldMkLst>
          <pc:docMk/>
          <pc:sldMk cId="584988820" sldId="597"/>
        </pc:sldMkLst>
        <pc:spChg chg="mod">
          <ac:chgData name="Kerrie Shanahan" userId="ae473d9f-76e9-476f-892f-2674ea963afc" providerId="ADAL" clId="{58419A19-9C96-4F1D-913F-00850330404E}" dt="2025-09-02T06:35:12.397" v="25" actId="20577"/>
          <ac:spMkLst>
            <pc:docMk/>
            <pc:sldMk cId="584988820" sldId="597"/>
            <ac:spMk id="2" creationId="{B3158D09-F662-369B-7582-67AE431E39BE}"/>
          </ac:spMkLst>
        </pc:spChg>
        <pc:grpChg chg="mod">
          <ac:chgData name="Kerrie Shanahan" userId="ae473d9f-76e9-476f-892f-2674ea963afc" providerId="ADAL" clId="{58419A19-9C96-4F1D-913F-00850330404E}" dt="2025-09-02T23:07:37.261" v="148" actId="962"/>
          <ac:grpSpMkLst>
            <pc:docMk/>
            <pc:sldMk cId="584988820" sldId="597"/>
            <ac:grpSpMk id="3" creationId="{1A3B5798-18AE-03AF-9A7B-83F261E87267}"/>
          </ac:grpSpMkLst>
        </pc:grpChg>
      </pc:sldChg>
      <pc:sldChg chg="modSp mod">
        <pc:chgData name="Kerrie Shanahan" userId="ae473d9f-76e9-476f-892f-2674ea963afc" providerId="ADAL" clId="{58419A19-9C96-4F1D-913F-00850330404E}" dt="2025-09-02T23:07:44.315" v="150" actId="962"/>
        <pc:sldMkLst>
          <pc:docMk/>
          <pc:sldMk cId="547982090" sldId="598"/>
        </pc:sldMkLst>
        <pc:spChg chg="mod">
          <ac:chgData name="Kerrie Shanahan" userId="ae473d9f-76e9-476f-892f-2674ea963afc" providerId="ADAL" clId="{58419A19-9C96-4F1D-913F-00850330404E}" dt="2025-09-02T06:35:14.887" v="27" actId="20577"/>
          <ac:spMkLst>
            <pc:docMk/>
            <pc:sldMk cId="547982090" sldId="598"/>
            <ac:spMk id="2" creationId="{5B724C62-E33E-8EA4-2CEB-C7298733B5B1}"/>
          </ac:spMkLst>
        </pc:spChg>
        <pc:grpChg chg="mod">
          <ac:chgData name="Kerrie Shanahan" userId="ae473d9f-76e9-476f-892f-2674ea963afc" providerId="ADAL" clId="{58419A19-9C96-4F1D-913F-00850330404E}" dt="2025-09-02T23:07:44.315" v="150" actId="962"/>
          <ac:grpSpMkLst>
            <pc:docMk/>
            <pc:sldMk cId="547982090" sldId="598"/>
            <ac:grpSpMk id="4" creationId="{84BF4038-F04C-AAE3-3EA6-1657F59A1902}"/>
          </ac:grpSpMkLst>
        </pc:grpChg>
      </pc:sldChg>
      <pc:sldChg chg="modSp mod">
        <pc:chgData name="Kerrie Shanahan" userId="ae473d9f-76e9-476f-892f-2674ea963afc" providerId="ADAL" clId="{58419A19-9C96-4F1D-913F-00850330404E}" dt="2025-09-02T23:07:54.838" v="152" actId="962"/>
        <pc:sldMkLst>
          <pc:docMk/>
          <pc:sldMk cId="1677134434" sldId="599"/>
        </pc:sldMkLst>
        <pc:spChg chg="mod">
          <ac:chgData name="Kerrie Shanahan" userId="ae473d9f-76e9-476f-892f-2674ea963afc" providerId="ADAL" clId="{58419A19-9C96-4F1D-913F-00850330404E}" dt="2025-09-02T06:35:17.150" v="29" actId="20577"/>
          <ac:spMkLst>
            <pc:docMk/>
            <pc:sldMk cId="1677134434" sldId="599"/>
            <ac:spMk id="2" creationId="{441B61C3-031F-24D3-98D1-53B7683040C8}"/>
          </ac:spMkLst>
        </pc:spChg>
        <pc:grpChg chg="mod">
          <ac:chgData name="Kerrie Shanahan" userId="ae473d9f-76e9-476f-892f-2674ea963afc" providerId="ADAL" clId="{58419A19-9C96-4F1D-913F-00850330404E}" dt="2025-09-02T23:07:54.838" v="152" actId="962"/>
          <ac:grpSpMkLst>
            <pc:docMk/>
            <pc:sldMk cId="1677134434" sldId="599"/>
            <ac:grpSpMk id="4" creationId="{F87AE4FD-7C2C-7A22-2CE6-DE6BC5E9BF8A}"/>
          </ac:grpSpMkLst>
        </pc:grpChg>
      </pc:sldChg>
      <pc:sldChg chg="modSp mod">
        <pc:chgData name="Kerrie Shanahan" userId="ae473d9f-76e9-476f-892f-2674ea963afc" providerId="ADAL" clId="{58419A19-9C96-4F1D-913F-00850330404E}" dt="2025-09-02T23:07:58.611" v="154" actId="962"/>
        <pc:sldMkLst>
          <pc:docMk/>
          <pc:sldMk cId="4242780541" sldId="600"/>
        </pc:sldMkLst>
        <pc:spChg chg="mod">
          <ac:chgData name="Kerrie Shanahan" userId="ae473d9f-76e9-476f-892f-2674ea963afc" providerId="ADAL" clId="{58419A19-9C96-4F1D-913F-00850330404E}" dt="2025-09-02T06:35:19.249" v="31" actId="20577"/>
          <ac:spMkLst>
            <pc:docMk/>
            <pc:sldMk cId="4242780541" sldId="600"/>
            <ac:spMk id="3" creationId="{37456B09-C896-71AE-B997-36335142C9CF}"/>
          </ac:spMkLst>
        </pc:spChg>
        <pc:grpChg chg="mod">
          <ac:chgData name="Kerrie Shanahan" userId="ae473d9f-76e9-476f-892f-2674ea963afc" providerId="ADAL" clId="{58419A19-9C96-4F1D-913F-00850330404E}" dt="2025-09-02T23:07:58.611" v="154" actId="962"/>
          <ac:grpSpMkLst>
            <pc:docMk/>
            <pc:sldMk cId="4242780541" sldId="600"/>
            <ac:grpSpMk id="2" creationId="{E47B1347-FE29-9DDC-8675-B88B138C9958}"/>
          </ac:grpSpMkLst>
        </pc:grpChg>
      </pc:sldChg>
      <pc:sldChg chg="modSp mod">
        <pc:chgData name="Kerrie Shanahan" userId="ae473d9f-76e9-476f-892f-2674ea963afc" providerId="ADAL" clId="{58419A19-9C96-4F1D-913F-00850330404E}" dt="2025-09-02T23:08:03.924" v="156" actId="962"/>
        <pc:sldMkLst>
          <pc:docMk/>
          <pc:sldMk cId="2710796831" sldId="601"/>
        </pc:sldMkLst>
        <pc:spChg chg="mod">
          <ac:chgData name="Kerrie Shanahan" userId="ae473d9f-76e9-476f-892f-2674ea963afc" providerId="ADAL" clId="{58419A19-9C96-4F1D-913F-00850330404E}" dt="2025-09-02T06:35:21.710" v="33" actId="20577"/>
          <ac:spMkLst>
            <pc:docMk/>
            <pc:sldMk cId="2710796831" sldId="601"/>
            <ac:spMk id="2" creationId="{3C15B3D9-3561-1F6C-7240-774B2BF22138}"/>
          </ac:spMkLst>
        </pc:spChg>
        <pc:grpChg chg="mod">
          <ac:chgData name="Kerrie Shanahan" userId="ae473d9f-76e9-476f-892f-2674ea963afc" providerId="ADAL" clId="{58419A19-9C96-4F1D-913F-00850330404E}" dt="2025-09-02T23:08:03.924" v="156" actId="962"/>
          <ac:grpSpMkLst>
            <pc:docMk/>
            <pc:sldMk cId="2710796831" sldId="601"/>
            <ac:grpSpMk id="3" creationId="{A2E7B5C7-ADF5-47E4-432D-C04D366B8D43}"/>
          </ac:grpSpMkLst>
        </pc:grpChg>
      </pc:sldChg>
      <pc:sldChg chg="modSp mod">
        <pc:chgData name="Kerrie Shanahan" userId="ae473d9f-76e9-476f-892f-2674ea963afc" providerId="ADAL" clId="{58419A19-9C96-4F1D-913F-00850330404E}" dt="2025-09-02T23:08:11.665" v="158" actId="962"/>
        <pc:sldMkLst>
          <pc:docMk/>
          <pc:sldMk cId="2530083565" sldId="602"/>
        </pc:sldMkLst>
        <pc:spChg chg="mod">
          <ac:chgData name="Kerrie Shanahan" userId="ae473d9f-76e9-476f-892f-2674ea963afc" providerId="ADAL" clId="{58419A19-9C96-4F1D-913F-00850330404E}" dt="2025-09-02T06:35:24.762" v="35" actId="20577"/>
          <ac:spMkLst>
            <pc:docMk/>
            <pc:sldMk cId="2530083565" sldId="602"/>
            <ac:spMk id="3" creationId="{382DA571-7845-59F0-9778-9203CB5CB4BB}"/>
          </ac:spMkLst>
        </pc:spChg>
        <pc:grpChg chg="mod">
          <ac:chgData name="Kerrie Shanahan" userId="ae473d9f-76e9-476f-892f-2674ea963afc" providerId="ADAL" clId="{58419A19-9C96-4F1D-913F-00850330404E}" dt="2025-09-02T23:08:11.665" v="158" actId="962"/>
          <ac:grpSpMkLst>
            <pc:docMk/>
            <pc:sldMk cId="2530083565" sldId="602"/>
            <ac:grpSpMk id="5" creationId="{80B11B56-3004-64A7-36EC-D917B72D3F8A}"/>
          </ac:grpSpMkLst>
        </pc:grpChg>
      </pc:sldChg>
      <pc:sldChg chg="modSp mod">
        <pc:chgData name="Kerrie Shanahan" userId="ae473d9f-76e9-476f-892f-2674ea963afc" providerId="ADAL" clId="{58419A19-9C96-4F1D-913F-00850330404E}" dt="2025-09-02T23:08:20.900" v="160" actId="962"/>
        <pc:sldMkLst>
          <pc:docMk/>
          <pc:sldMk cId="2008589775" sldId="603"/>
        </pc:sldMkLst>
        <pc:spChg chg="mod">
          <ac:chgData name="Kerrie Shanahan" userId="ae473d9f-76e9-476f-892f-2674ea963afc" providerId="ADAL" clId="{58419A19-9C96-4F1D-913F-00850330404E}" dt="2025-09-02T06:35:28.025" v="37" actId="20577"/>
          <ac:spMkLst>
            <pc:docMk/>
            <pc:sldMk cId="2008589775" sldId="603"/>
            <ac:spMk id="3" creationId="{9F6BF8B1-2644-D3AD-56F5-18C5B4F989E9}"/>
          </ac:spMkLst>
        </pc:spChg>
        <pc:grpChg chg="mod">
          <ac:chgData name="Kerrie Shanahan" userId="ae473d9f-76e9-476f-892f-2674ea963afc" providerId="ADAL" clId="{58419A19-9C96-4F1D-913F-00850330404E}" dt="2025-09-02T23:08:20.900" v="160" actId="962"/>
          <ac:grpSpMkLst>
            <pc:docMk/>
            <pc:sldMk cId="2008589775" sldId="603"/>
            <ac:grpSpMk id="2" creationId="{01C673EC-AFEA-7D2C-A68E-18E87FF75640}"/>
          </ac:grpSpMkLst>
        </pc:grpChg>
      </pc:sldChg>
    </pc:docChg>
  </pc:docChgLst>
  <pc:docChgLst>
    <pc:chgData name="Rebecca McEwan" userId="ff810c5d-fc8a-4cb6-9b96-8b31b958f764" providerId="ADAL" clId="{81084A81-D988-4DE3-A747-E80BBDF041C3}"/>
    <pc:docChg chg="undo custSel modSld">
      <pc:chgData name="Rebecca McEwan" userId="ff810c5d-fc8a-4cb6-9b96-8b31b958f764" providerId="ADAL" clId="{81084A81-D988-4DE3-A747-E80BBDF041C3}" dt="2025-08-26T23:03:59.063" v="1377" actId="20577"/>
      <pc:docMkLst>
        <pc:docMk/>
      </pc:docMkLst>
      <pc:sldChg chg="modSp modNotesTx">
        <pc:chgData name="Rebecca McEwan" userId="ff810c5d-fc8a-4cb6-9b96-8b31b958f764" providerId="ADAL" clId="{81084A81-D988-4DE3-A747-E80BBDF041C3}" dt="2025-08-26T23:00:34.091" v="1376" actId="20577"/>
        <pc:sldMkLst>
          <pc:docMk/>
          <pc:sldMk cId="2389358011" sldId="493"/>
        </pc:sldMkLst>
      </pc:sldChg>
      <pc:sldChg chg="modNotesTx">
        <pc:chgData name="Rebecca McEwan" userId="ff810c5d-fc8a-4cb6-9b96-8b31b958f764" providerId="ADAL" clId="{81084A81-D988-4DE3-A747-E80BBDF041C3}" dt="2025-08-26T06:37:09.184" v="361" actId="113"/>
        <pc:sldMkLst>
          <pc:docMk/>
          <pc:sldMk cId="4257618900" sldId="596"/>
        </pc:sldMkLst>
      </pc:sldChg>
      <pc:sldChg chg="modNotesTx">
        <pc:chgData name="Rebecca McEwan" userId="ff810c5d-fc8a-4cb6-9b96-8b31b958f764" providerId="ADAL" clId="{81084A81-D988-4DE3-A747-E80BBDF041C3}" dt="2025-08-26T06:37:12.796" v="362" actId="113"/>
        <pc:sldMkLst>
          <pc:docMk/>
          <pc:sldMk cId="584988820" sldId="597"/>
        </pc:sldMkLst>
      </pc:sldChg>
      <pc:sldChg chg="modNotesTx">
        <pc:chgData name="Rebecca McEwan" userId="ff810c5d-fc8a-4cb6-9b96-8b31b958f764" providerId="ADAL" clId="{81084A81-D988-4DE3-A747-E80BBDF041C3}" dt="2025-08-26T06:37:17.818" v="363" actId="113"/>
        <pc:sldMkLst>
          <pc:docMk/>
          <pc:sldMk cId="547982090" sldId="598"/>
        </pc:sldMkLst>
      </pc:sldChg>
      <pc:sldChg chg="modNotesTx">
        <pc:chgData name="Rebecca McEwan" userId="ff810c5d-fc8a-4cb6-9b96-8b31b958f764" providerId="ADAL" clId="{81084A81-D988-4DE3-A747-E80BBDF041C3}" dt="2025-08-26T06:38:16.607" v="402" actId="20577"/>
        <pc:sldMkLst>
          <pc:docMk/>
          <pc:sldMk cId="1677134434" sldId="599"/>
        </pc:sldMkLst>
      </pc:sldChg>
      <pc:sldChg chg="modNotesTx">
        <pc:chgData name="Rebecca McEwan" userId="ff810c5d-fc8a-4cb6-9b96-8b31b958f764" providerId="ADAL" clId="{81084A81-D988-4DE3-A747-E80BBDF041C3}" dt="2025-08-26T06:41:34.891" v="600" actId="20577"/>
        <pc:sldMkLst>
          <pc:docMk/>
          <pc:sldMk cId="4242780541" sldId="600"/>
        </pc:sldMkLst>
      </pc:sldChg>
      <pc:sldChg chg="modNotesTx">
        <pc:chgData name="Rebecca McEwan" userId="ff810c5d-fc8a-4cb6-9b96-8b31b958f764" providerId="ADAL" clId="{81084A81-D988-4DE3-A747-E80BBDF041C3}" dt="2025-08-26T06:41:40.781" v="613" actId="20577"/>
        <pc:sldMkLst>
          <pc:docMk/>
          <pc:sldMk cId="2710796831" sldId="601"/>
        </pc:sldMkLst>
      </pc:sldChg>
      <pc:sldChg chg="modNotesTx">
        <pc:chgData name="Rebecca McEwan" userId="ff810c5d-fc8a-4cb6-9b96-8b31b958f764" providerId="ADAL" clId="{81084A81-D988-4DE3-A747-E80BBDF041C3}" dt="2025-08-26T06:41:48.316" v="625" actId="20577"/>
        <pc:sldMkLst>
          <pc:docMk/>
          <pc:sldMk cId="2530083565" sldId="602"/>
        </pc:sldMkLst>
      </pc:sldChg>
      <pc:sldChg chg="modNotesTx">
        <pc:chgData name="Rebecca McEwan" userId="ff810c5d-fc8a-4cb6-9b96-8b31b958f764" providerId="ADAL" clId="{81084A81-D988-4DE3-A747-E80BBDF041C3}" dt="2025-08-26T23:03:59.063" v="1377" actId="20577"/>
        <pc:sldMkLst>
          <pc:docMk/>
          <pc:sldMk cId="2008589775" sldId="603"/>
        </pc:sldMkLst>
      </pc:sldChg>
    </pc:docChg>
  </pc:docChgLst>
  <pc:docChgLst>
    <pc:chgData name="Kerrie Shanahan" userId="ae473d9f-76e9-476f-892f-2674ea963afc" providerId="ADAL" clId="{C3625204-C31E-4BAC-8ED7-936217865B14}"/>
    <pc:docChg chg="undo custSel delSld modSld modMainMaster">
      <pc:chgData name="Kerrie Shanahan" userId="ae473d9f-76e9-476f-892f-2674ea963afc" providerId="ADAL" clId="{C3625204-C31E-4BAC-8ED7-936217865B14}" dt="2025-07-29T22:53:34.885" v="388" actId="20577"/>
      <pc:docMkLst>
        <pc:docMk/>
      </pc:docMkLst>
      <pc:sldChg chg="addSp delSp modSp mod">
        <pc:chgData name="Kerrie Shanahan" userId="ae473d9f-76e9-476f-892f-2674ea963afc" providerId="ADAL" clId="{C3625204-C31E-4BAC-8ED7-936217865B14}" dt="2025-07-29T05:29:09.911" v="210" actId="13926"/>
        <pc:sldMkLst>
          <pc:docMk/>
          <pc:sldMk cId="409148390" sldId="520"/>
        </pc:sldMkLst>
      </pc:sldChg>
      <pc:sldChg chg="addSp delSp modSp mod">
        <pc:chgData name="Kerrie Shanahan" userId="ae473d9f-76e9-476f-892f-2674ea963afc" providerId="ADAL" clId="{C3625204-C31E-4BAC-8ED7-936217865B14}" dt="2025-07-28T06:45:28.393" v="142" actId="20577"/>
        <pc:sldMkLst>
          <pc:docMk/>
          <pc:sldMk cId="2703624644" sldId="528"/>
        </pc:sldMkLst>
      </pc:sldChg>
      <pc:sldChg chg="addSp delSp modSp mod modNotesTx">
        <pc:chgData name="Kerrie Shanahan" userId="ae473d9f-76e9-476f-892f-2674ea963afc" providerId="ADAL" clId="{C3625204-C31E-4BAC-8ED7-936217865B14}" dt="2025-07-28T06:49:18.816" v="174" actId="14826"/>
        <pc:sldMkLst>
          <pc:docMk/>
          <pc:sldMk cId="3781479621" sldId="529"/>
        </pc:sldMkLst>
      </pc:sldChg>
      <pc:sldChg chg="modNotesTx">
        <pc:chgData name="Kerrie Shanahan" userId="ae473d9f-76e9-476f-892f-2674ea963afc" providerId="ADAL" clId="{C3625204-C31E-4BAC-8ED7-936217865B14}" dt="2025-07-29T22:46:50.787" v="373" actId="20577"/>
        <pc:sldMkLst>
          <pc:docMk/>
          <pc:sldMk cId="3330237926" sldId="550"/>
        </pc:sldMkLst>
      </pc:sldChg>
      <pc:sldChg chg="modSp mod">
        <pc:chgData name="Kerrie Shanahan" userId="ae473d9f-76e9-476f-892f-2674ea963afc" providerId="ADAL" clId="{C3625204-C31E-4BAC-8ED7-936217865B14}" dt="2025-07-28T07:01:22.973" v="193" actId="20577"/>
        <pc:sldMkLst>
          <pc:docMk/>
          <pc:sldMk cId="137630411" sldId="551"/>
        </pc:sldMkLst>
      </pc:sldChg>
      <pc:sldChg chg="modSp modNotesTx">
        <pc:chgData name="Kerrie Shanahan" userId="ae473d9f-76e9-476f-892f-2674ea963afc" providerId="ADAL" clId="{C3625204-C31E-4BAC-8ED7-936217865B14}" dt="2025-07-28T07:00:59.863" v="182" actId="6549"/>
        <pc:sldMkLst>
          <pc:docMk/>
          <pc:sldMk cId="1942781684" sldId="552"/>
        </pc:sldMkLst>
      </pc:sldChg>
      <pc:sldChg chg="modSp mod">
        <pc:chgData name="Kerrie Shanahan" userId="ae473d9f-76e9-476f-892f-2674ea963afc" providerId="ADAL" clId="{C3625204-C31E-4BAC-8ED7-936217865B14}" dt="2025-07-29T06:23:26.065" v="357" actId="1076"/>
        <pc:sldMkLst>
          <pc:docMk/>
          <pc:sldMk cId="36868995" sldId="564"/>
        </pc:sldMkLst>
      </pc:sldChg>
      <pc:sldChg chg="modNotesTx">
        <pc:chgData name="Kerrie Shanahan" userId="ae473d9f-76e9-476f-892f-2674ea963afc" providerId="ADAL" clId="{C3625204-C31E-4BAC-8ED7-936217865B14}" dt="2025-07-29T22:53:34.885" v="388" actId="20577"/>
        <pc:sldMkLst>
          <pc:docMk/>
          <pc:sldMk cId="450225183" sldId="565"/>
        </pc:sldMkLst>
      </pc:sldChg>
      <pc:sldChg chg="modNotesTx">
        <pc:chgData name="Kerrie Shanahan" userId="ae473d9f-76e9-476f-892f-2674ea963afc" providerId="ADAL" clId="{C3625204-C31E-4BAC-8ED7-936217865B14}" dt="2025-07-28T05:56:03.693" v="48"/>
        <pc:sldMkLst>
          <pc:docMk/>
          <pc:sldMk cId="965464105" sldId="575"/>
        </pc:sldMkLst>
      </pc:sldChg>
      <pc:sldChg chg="del">
        <pc:chgData name="Kerrie Shanahan" userId="ae473d9f-76e9-476f-892f-2674ea963afc" providerId="ADAL" clId="{C3625204-C31E-4BAC-8ED7-936217865B14}" dt="2025-07-28T00:35:50.701" v="45" actId="2696"/>
        <pc:sldMkLst>
          <pc:docMk/>
          <pc:sldMk cId="3286048985" sldId="580"/>
        </pc:sldMkLst>
      </pc:sldChg>
      <pc:sldChg chg="modNotesTx">
        <pc:chgData name="Kerrie Shanahan" userId="ae473d9f-76e9-476f-892f-2674ea963afc" providerId="ADAL" clId="{C3625204-C31E-4BAC-8ED7-936217865B14}" dt="2025-07-28T05:57:18.374" v="49"/>
        <pc:sldMkLst>
          <pc:docMk/>
          <pc:sldMk cId="1612502561" sldId="588"/>
        </pc:sldMkLst>
      </pc:sldChg>
      <pc:sldChg chg="addSp delSp mod">
        <pc:chgData name="Kerrie Shanahan" userId="ae473d9f-76e9-476f-892f-2674ea963afc" providerId="ADAL" clId="{C3625204-C31E-4BAC-8ED7-936217865B14}" dt="2025-07-29T04:00:56.791" v="197" actId="478"/>
        <pc:sldMkLst>
          <pc:docMk/>
          <pc:sldMk cId="2212672778" sldId="595"/>
        </pc:sldMkLst>
      </pc:sldChg>
      <pc:sldMasterChg chg="delSldLayout modSldLayout">
        <pc:chgData name="Kerrie Shanahan" userId="ae473d9f-76e9-476f-892f-2674ea963afc" providerId="ADAL" clId="{C3625204-C31E-4BAC-8ED7-936217865B14}" dt="2025-07-28T00:35:50.701" v="45" actId="2696"/>
        <pc:sldMasterMkLst>
          <pc:docMk/>
          <pc:sldMasterMk cId="1034081160" sldId="2147483648"/>
        </pc:sldMasterMkLst>
        <pc:sldLayoutChg chg="modSp mod">
          <pc:chgData name="Kerrie Shanahan" userId="ae473d9f-76e9-476f-892f-2674ea963afc" providerId="ADAL" clId="{C3625204-C31E-4BAC-8ED7-936217865B14}" dt="2025-07-22T22:25:53.247" v="2" actId="20577"/>
          <pc:sldLayoutMkLst>
            <pc:docMk/>
            <pc:sldMasterMk cId="1034081160" sldId="2147483648"/>
            <pc:sldLayoutMk cId="2555866018" sldId="2147483716"/>
          </pc:sldLayoutMkLst>
        </pc:sldLayoutChg>
        <pc:sldLayoutChg chg="del">
          <pc:chgData name="Kerrie Shanahan" userId="ae473d9f-76e9-476f-892f-2674ea963afc" providerId="ADAL" clId="{C3625204-C31E-4BAC-8ED7-936217865B14}" dt="2025-07-28T00:35:50.701" v="45" actId="2696"/>
          <pc:sldLayoutMkLst>
            <pc:docMk/>
            <pc:sldMasterMk cId="1034081160" sldId="2147483648"/>
            <pc:sldLayoutMk cId="2179134853" sldId="2147483725"/>
          </pc:sldLayoutMkLst>
        </pc:sldLayoutChg>
      </pc:sldMasterChg>
    </pc:docChg>
  </pc:docChgLst>
  <pc:docChgLst>
    <pc:chgData name="Kerrie Shanahan" userId="ae473d9f-76e9-476f-892f-2674ea963afc" providerId="ADAL" clId="{66FA8420-C16B-4647-90AF-59C2E80A2A4F}"/>
    <pc:docChg chg="modSld">
      <pc:chgData name="Kerrie Shanahan" userId="ae473d9f-76e9-476f-892f-2674ea963afc" providerId="ADAL" clId="{66FA8420-C16B-4647-90AF-59C2E80A2A4F}" dt="2025-08-18T00:43:25.367" v="12" actId="20577"/>
      <pc:docMkLst>
        <pc:docMk/>
      </pc:docMkLst>
      <pc:sldChg chg="modNotesTx">
        <pc:chgData name="Kerrie Shanahan" userId="ae473d9f-76e9-476f-892f-2674ea963afc" providerId="ADAL" clId="{66FA8420-C16B-4647-90AF-59C2E80A2A4F}" dt="2025-08-18T00:43:25.367" v="12" actId="20577"/>
        <pc:sldMkLst>
          <pc:docMk/>
          <pc:sldMk cId="258130066" sldId="492"/>
        </pc:sldMkLst>
      </pc:sldChg>
    </pc:docChg>
  </pc:docChgLst>
  <pc:docChgLst>
    <pc:chgData name="Rebecca McEwan" userId="ff810c5d-fc8a-4cb6-9b96-8b31b958f764" providerId="ADAL" clId="{AA88B520-2A8B-49B7-ADE1-4A8DE7DF66EF}"/>
    <pc:docChg chg="modSld">
      <pc:chgData name="Rebecca McEwan" userId="ff810c5d-fc8a-4cb6-9b96-8b31b958f764" providerId="ADAL" clId="{AA88B520-2A8B-49B7-ADE1-4A8DE7DF66EF}" dt="2025-09-29T02:21:00.804" v="90" actId="113"/>
      <pc:docMkLst>
        <pc:docMk/>
      </pc:docMkLst>
      <pc:sldChg chg="modNotesTx">
        <pc:chgData name="Rebecca McEwan" userId="ff810c5d-fc8a-4cb6-9b96-8b31b958f764" providerId="ADAL" clId="{AA88B520-2A8B-49B7-ADE1-4A8DE7DF66EF}" dt="2025-09-29T02:21:00.804" v="90" actId="113"/>
        <pc:sldMkLst>
          <pc:docMk/>
          <pc:sldMk cId="972080825" sldId="571"/>
        </pc:sldMkLst>
      </pc:sldChg>
      <pc:sldChg chg="modNotesTx">
        <pc:chgData name="Rebecca McEwan" userId="ff810c5d-fc8a-4cb6-9b96-8b31b958f764" providerId="ADAL" clId="{AA88B520-2A8B-49B7-ADE1-4A8DE7DF66EF}" dt="2025-09-23T05:28:43.831" v="4" actId="6549"/>
        <pc:sldMkLst>
          <pc:docMk/>
          <pc:sldMk cId="965464105" sldId="575"/>
        </pc:sldMkLst>
      </pc:sldChg>
    </pc:docChg>
  </pc:docChgLst>
  <pc:docChgLst>
    <pc:chgData name="Kerrie Shanahan" userId="ae473d9f-76e9-476f-892f-2674ea963afc" providerId="ADAL" clId="{F53A77B8-C5D5-40CB-A78F-1ECA6B21082E}"/>
    <pc:docChg chg="undo custSel addSld delSld modSld modMainMaster">
      <pc:chgData name="Kerrie Shanahan" userId="ae473d9f-76e9-476f-892f-2674ea963afc" providerId="ADAL" clId="{F53A77B8-C5D5-40CB-A78F-1ECA6B21082E}" dt="2025-07-21T00:39:11.469" v="2033" actId="14826"/>
      <pc:docMkLst>
        <pc:docMk/>
      </pc:docMkLst>
      <pc:sldChg chg="del modNotesTx">
        <pc:chgData name="Kerrie Shanahan" userId="ae473d9f-76e9-476f-892f-2674ea963afc" providerId="ADAL" clId="{F53A77B8-C5D5-40CB-A78F-1ECA6B21082E}" dt="2025-07-14T22:37:22.242" v="231" actId="20577"/>
        <pc:sldMkLst>
          <pc:docMk/>
          <pc:sldMk cId="811543282" sldId="463"/>
        </pc:sldMkLst>
      </pc:sldChg>
      <pc:sldChg chg="addSp delSp modSp mod">
        <pc:chgData name="Kerrie Shanahan" userId="ae473d9f-76e9-476f-892f-2674ea963afc" providerId="ADAL" clId="{F53A77B8-C5D5-40CB-A78F-1ECA6B21082E}" dt="2025-07-16T06:00:14.365" v="1360" actId="1076"/>
        <pc:sldMkLst>
          <pc:docMk/>
          <pc:sldMk cId="3979313776" sldId="472"/>
        </pc:sldMkLst>
      </pc:sldChg>
      <pc:sldChg chg="addSp delSp modSp mod modNotesTx">
        <pc:chgData name="Kerrie Shanahan" userId="ae473d9f-76e9-476f-892f-2674ea963afc" providerId="ADAL" clId="{F53A77B8-C5D5-40CB-A78F-1ECA6B21082E}" dt="2025-07-16T02:39:19.229" v="1054" actId="20577"/>
        <pc:sldMkLst>
          <pc:docMk/>
          <pc:sldMk cId="121607987" sldId="474"/>
        </pc:sldMkLst>
      </pc:sldChg>
      <pc:sldChg chg="addSp delSp modSp mod">
        <pc:chgData name="Kerrie Shanahan" userId="ae473d9f-76e9-476f-892f-2674ea963afc" providerId="ADAL" clId="{F53A77B8-C5D5-40CB-A78F-1ECA6B21082E}" dt="2025-07-16T02:30:28.977" v="913" actId="20577"/>
        <pc:sldMkLst>
          <pc:docMk/>
          <pc:sldMk cId="880313685" sldId="475"/>
        </pc:sldMkLst>
      </pc:sldChg>
      <pc:sldChg chg="addSp delSp modSp mod">
        <pc:chgData name="Kerrie Shanahan" userId="ae473d9f-76e9-476f-892f-2674ea963afc" providerId="ADAL" clId="{F53A77B8-C5D5-40CB-A78F-1ECA6B21082E}" dt="2025-07-16T02:30:23.015" v="910" actId="20577"/>
        <pc:sldMkLst>
          <pc:docMk/>
          <pc:sldMk cId="3581799720" sldId="476"/>
        </pc:sldMkLst>
      </pc:sldChg>
      <pc:sldChg chg="addSp delSp modSp mod">
        <pc:chgData name="Kerrie Shanahan" userId="ae473d9f-76e9-476f-892f-2674ea963afc" providerId="ADAL" clId="{F53A77B8-C5D5-40CB-A78F-1ECA6B21082E}" dt="2025-07-20T23:18:45.628" v="1383" actId="20577"/>
        <pc:sldMkLst>
          <pc:docMk/>
          <pc:sldMk cId="133161496" sldId="477"/>
        </pc:sldMkLst>
      </pc:sldChg>
      <pc:sldChg chg="addSp delSp modSp mod">
        <pc:chgData name="Kerrie Shanahan" userId="ae473d9f-76e9-476f-892f-2674ea963afc" providerId="ADAL" clId="{F53A77B8-C5D5-40CB-A78F-1ECA6B21082E}" dt="2025-07-20T23:18:40.292" v="1379" actId="20577"/>
        <pc:sldMkLst>
          <pc:docMk/>
          <pc:sldMk cId="3342199426" sldId="478"/>
        </pc:sldMkLst>
      </pc:sldChg>
      <pc:sldChg chg="addSp delSp modSp mod modNotesTx">
        <pc:chgData name="Kerrie Shanahan" userId="ae473d9f-76e9-476f-892f-2674ea963afc" providerId="ADAL" clId="{F53A77B8-C5D5-40CB-A78F-1ECA6B21082E}" dt="2025-07-20T23:18:34.244" v="1375" actId="20577"/>
        <pc:sldMkLst>
          <pc:docMk/>
          <pc:sldMk cId="1061470866" sldId="479"/>
        </pc:sldMkLst>
      </pc:sldChg>
      <pc:sldChg chg="addSp delSp modSp mod modNotesTx">
        <pc:chgData name="Kerrie Shanahan" userId="ae473d9f-76e9-476f-892f-2674ea963afc" providerId="ADAL" clId="{F53A77B8-C5D5-40CB-A78F-1ECA6B21082E}" dt="2025-07-20T23:27:34.841" v="1485" actId="20577"/>
        <pc:sldMkLst>
          <pc:docMk/>
          <pc:sldMk cId="3426776120" sldId="480"/>
        </pc:sldMkLst>
      </pc:sldChg>
      <pc:sldChg chg="addSp delSp modSp mod modNotesTx">
        <pc:chgData name="Kerrie Shanahan" userId="ae473d9f-76e9-476f-892f-2674ea963afc" providerId="ADAL" clId="{F53A77B8-C5D5-40CB-A78F-1ECA6B21082E}" dt="2025-07-20T23:27:40.533" v="1490" actId="20577"/>
        <pc:sldMkLst>
          <pc:docMk/>
          <pc:sldMk cId="2954135154" sldId="481"/>
        </pc:sldMkLst>
      </pc:sldChg>
      <pc:sldChg chg="modSp mod modNotesTx">
        <pc:chgData name="Kerrie Shanahan" userId="ae473d9f-76e9-476f-892f-2674ea963afc" providerId="ADAL" clId="{F53A77B8-C5D5-40CB-A78F-1ECA6B21082E}" dt="2025-07-20T23:27:12.837" v="1473" actId="1076"/>
        <pc:sldMkLst>
          <pc:docMk/>
          <pc:sldMk cId="1998018280" sldId="482"/>
        </pc:sldMkLst>
      </pc:sldChg>
      <pc:sldChg chg="addSp delSp modSp mod modNotesTx">
        <pc:chgData name="Kerrie Shanahan" userId="ae473d9f-76e9-476f-892f-2674ea963afc" providerId="ADAL" clId="{F53A77B8-C5D5-40CB-A78F-1ECA6B21082E}" dt="2025-07-20T23:29:40.968" v="1535" actId="478"/>
        <pc:sldMkLst>
          <pc:docMk/>
          <pc:sldMk cId="3587135087" sldId="483"/>
        </pc:sldMkLst>
      </pc:sldChg>
      <pc:sldChg chg="addSp delSp modSp mod modNotesTx">
        <pc:chgData name="Kerrie Shanahan" userId="ae473d9f-76e9-476f-892f-2674ea963afc" providerId="ADAL" clId="{F53A77B8-C5D5-40CB-A78F-1ECA6B21082E}" dt="2025-07-20T23:29:34.272" v="1531" actId="478"/>
        <pc:sldMkLst>
          <pc:docMk/>
          <pc:sldMk cId="1827811589" sldId="484"/>
        </pc:sldMkLst>
      </pc:sldChg>
      <pc:sldChg chg="addSp delSp modSp mod modNotesTx">
        <pc:chgData name="Kerrie Shanahan" userId="ae473d9f-76e9-476f-892f-2674ea963afc" providerId="ADAL" clId="{F53A77B8-C5D5-40CB-A78F-1ECA6B21082E}" dt="2025-07-20T23:29:24.938" v="1527" actId="164"/>
        <pc:sldMkLst>
          <pc:docMk/>
          <pc:sldMk cId="3377584655" sldId="485"/>
        </pc:sldMkLst>
      </pc:sldChg>
      <pc:sldChg chg="addSp delSp modSp mod">
        <pc:chgData name="Kerrie Shanahan" userId="ae473d9f-76e9-476f-892f-2674ea963afc" providerId="ADAL" clId="{F53A77B8-C5D5-40CB-A78F-1ECA6B21082E}" dt="2025-07-21T00:34:21.255" v="1959" actId="20577"/>
        <pc:sldMkLst>
          <pc:docMk/>
          <pc:sldMk cId="4078040901" sldId="488"/>
        </pc:sldMkLst>
      </pc:sldChg>
      <pc:sldChg chg="addSp delSp modSp mod">
        <pc:chgData name="Kerrie Shanahan" userId="ae473d9f-76e9-476f-892f-2674ea963afc" providerId="ADAL" clId="{F53A77B8-C5D5-40CB-A78F-1ECA6B21082E}" dt="2025-07-21T00:26:48.707" v="1921" actId="1076"/>
        <pc:sldMkLst>
          <pc:docMk/>
          <pc:sldMk cId="1278329242" sldId="489"/>
        </pc:sldMkLst>
      </pc:sldChg>
      <pc:sldChg chg="modNotesTx">
        <pc:chgData name="Kerrie Shanahan" userId="ae473d9f-76e9-476f-892f-2674ea963afc" providerId="ADAL" clId="{F53A77B8-C5D5-40CB-A78F-1ECA6B21082E}" dt="2025-07-21T00:20:02.662" v="1674" actId="20577"/>
        <pc:sldMkLst>
          <pc:docMk/>
          <pc:sldMk cId="508572399" sldId="490"/>
        </pc:sldMkLst>
      </pc:sldChg>
      <pc:sldChg chg="modNotesTx">
        <pc:chgData name="Kerrie Shanahan" userId="ae473d9f-76e9-476f-892f-2674ea963afc" providerId="ADAL" clId="{F53A77B8-C5D5-40CB-A78F-1ECA6B21082E}" dt="2025-07-21T00:34:46.032" v="1968" actId="20577"/>
        <pc:sldMkLst>
          <pc:docMk/>
          <pc:sldMk cId="1157311959" sldId="491"/>
        </pc:sldMkLst>
      </pc:sldChg>
      <pc:sldChg chg="addSp delSp modSp mod">
        <pc:chgData name="Kerrie Shanahan" userId="ae473d9f-76e9-476f-892f-2674ea963afc" providerId="ADAL" clId="{F53A77B8-C5D5-40CB-A78F-1ECA6B21082E}" dt="2025-07-21T00:36:16.645" v="1982" actId="1076"/>
        <pc:sldMkLst>
          <pc:docMk/>
          <pc:sldMk cId="258130066" sldId="492"/>
        </pc:sldMkLst>
      </pc:sldChg>
      <pc:sldChg chg="delSp modSp mod modNotesTx">
        <pc:chgData name="Kerrie Shanahan" userId="ae473d9f-76e9-476f-892f-2674ea963afc" providerId="ADAL" clId="{F53A77B8-C5D5-40CB-A78F-1ECA6B21082E}" dt="2025-07-21T00:39:11.469" v="2033" actId="14826"/>
        <pc:sldMkLst>
          <pc:docMk/>
          <pc:sldMk cId="2389358011" sldId="493"/>
        </pc:sldMkLst>
      </pc:sldChg>
      <pc:sldChg chg="del">
        <pc:chgData name="Kerrie Shanahan" userId="ae473d9f-76e9-476f-892f-2674ea963afc" providerId="ADAL" clId="{F53A77B8-C5D5-40CB-A78F-1ECA6B21082E}" dt="2025-07-09T02:08:05.699" v="22" actId="2696"/>
        <pc:sldMkLst>
          <pc:docMk/>
          <pc:sldMk cId="1797789494" sldId="518"/>
        </pc:sldMkLst>
      </pc:sldChg>
      <pc:sldChg chg="addSp delSp modSp mod modNotesTx">
        <pc:chgData name="Kerrie Shanahan" userId="ae473d9f-76e9-476f-892f-2674ea963afc" providerId="ADAL" clId="{F53A77B8-C5D5-40CB-A78F-1ECA6B21082E}" dt="2025-07-16T03:14:13.473" v="1357" actId="20577"/>
        <pc:sldMkLst>
          <pc:docMk/>
          <pc:sldMk cId="409148390" sldId="520"/>
        </pc:sldMkLst>
      </pc:sldChg>
      <pc:sldChg chg="del">
        <pc:chgData name="Kerrie Shanahan" userId="ae473d9f-76e9-476f-892f-2674ea963afc" providerId="ADAL" clId="{F53A77B8-C5D5-40CB-A78F-1ECA6B21082E}" dt="2025-07-09T03:40:46.516" v="144" actId="2696"/>
        <pc:sldMkLst>
          <pc:docMk/>
          <pc:sldMk cId="1596643284" sldId="523"/>
        </pc:sldMkLst>
      </pc:sldChg>
      <pc:sldChg chg="del">
        <pc:chgData name="Kerrie Shanahan" userId="ae473d9f-76e9-476f-892f-2674ea963afc" providerId="ADAL" clId="{F53A77B8-C5D5-40CB-A78F-1ECA6B21082E}" dt="2025-07-09T03:41:07.771" v="145" actId="2696"/>
        <pc:sldMkLst>
          <pc:docMk/>
          <pc:sldMk cId="3297467164" sldId="524"/>
        </pc:sldMkLst>
      </pc:sldChg>
      <pc:sldChg chg="modSp mod modNotesTx">
        <pc:chgData name="Kerrie Shanahan" userId="ae473d9f-76e9-476f-892f-2674ea963afc" providerId="ADAL" clId="{F53A77B8-C5D5-40CB-A78F-1ECA6B21082E}" dt="2025-07-14T06:36:06.559" v="191"/>
        <pc:sldMkLst>
          <pc:docMk/>
          <pc:sldMk cId="2703624644" sldId="528"/>
        </pc:sldMkLst>
      </pc:sldChg>
      <pc:sldChg chg="modSp mod modNotesTx">
        <pc:chgData name="Kerrie Shanahan" userId="ae473d9f-76e9-476f-892f-2674ea963afc" providerId="ADAL" clId="{F53A77B8-C5D5-40CB-A78F-1ECA6B21082E}" dt="2025-07-14T22:44:03.177" v="247" actId="1076"/>
        <pc:sldMkLst>
          <pc:docMk/>
          <pc:sldMk cId="3781479621" sldId="529"/>
        </pc:sldMkLst>
      </pc:sldChg>
      <pc:sldChg chg="del">
        <pc:chgData name="Kerrie Shanahan" userId="ae473d9f-76e9-476f-892f-2674ea963afc" providerId="ADAL" clId="{F53A77B8-C5D5-40CB-A78F-1ECA6B21082E}" dt="2025-07-09T03:41:07.771" v="145" actId="2696"/>
        <pc:sldMkLst>
          <pc:docMk/>
          <pc:sldMk cId="2763008338" sldId="549"/>
        </pc:sldMkLst>
      </pc:sldChg>
      <pc:sldChg chg="modNotesTx">
        <pc:chgData name="Kerrie Shanahan" userId="ae473d9f-76e9-476f-892f-2674ea963afc" providerId="ADAL" clId="{F53A77B8-C5D5-40CB-A78F-1ECA6B21082E}" dt="2025-07-09T02:16:11.949" v="48" actId="113"/>
        <pc:sldMkLst>
          <pc:docMk/>
          <pc:sldMk cId="3330237926" sldId="550"/>
        </pc:sldMkLst>
      </pc:sldChg>
      <pc:sldChg chg="addSp delSp modSp mod modNotesTx">
        <pc:chgData name="Kerrie Shanahan" userId="ae473d9f-76e9-476f-892f-2674ea963afc" providerId="ADAL" clId="{F53A77B8-C5D5-40CB-A78F-1ECA6B21082E}" dt="2025-07-16T02:26:12.167" v="861" actId="20577"/>
        <pc:sldMkLst>
          <pc:docMk/>
          <pc:sldMk cId="137630411" sldId="551"/>
        </pc:sldMkLst>
      </pc:sldChg>
      <pc:sldChg chg="modSp mod modNotesTx">
        <pc:chgData name="Kerrie Shanahan" userId="ae473d9f-76e9-476f-892f-2674ea963afc" providerId="ADAL" clId="{F53A77B8-C5D5-40CB-A78F-1ECA6B21082E}" dt="2025-07-09T02:43:00.599" v="142" actId="20577"/>
        <pc:sldMkLst>
          <pc:docMk/>
          <pc:sldMk cId="1942781684" sldId="552"/>
        </pc:sldMkLst>
      </pc:sldChg>
      <pc:sldChg chg="add del">
        <pc:chgData name="Kerrie Shanahan" userId="ae473d9f-76e9-476f-892f-2674ea963afc" providerId="ADAL" clId="{F53A77B8-C5D5-40CB-A78F-1ECA6B21082E}" dt="2025-07-09T02:21:48.562" v="65" actId="2696"/>
        <pc:sldMkLst>
          <pc:docMk/>
          <pc:sldMk cId="918398378" sldId="557"/>
        </pc:sldMkLst>
      </pc:sldChg>
      <pc:sldChg chg="add del">
        <pc:chgData name="Kerrie Shanahan" userId="ae473d9f-76e9-476f-892f-2674ea963afc" providerId="ADAL" clId="{F53A77B8-C5D5-40CB-A78F-1ECA6B21082E}" dt="2025-07-09T02:21:51.321" v="66" actId="2696"/>
        <pc:sldMkLst>
          <pc:docMk/>
          <pc:sldMk cId="3827273845" sldId="560"/>
        </pc:sldMkLst>
      </pc:sldChg>
      <pc:sldChg chg="addSp delSp modSp del mod">
        <pc:chgData name="Kerrie Shanahan" userId="ae473d9f-76e9-476f-892f-2674ea963afc" providerId="ADAL" clId="{F53A77B8-C5D5-40CB-A78F-1ECA6B21082E}" dt="2025-07-09T03:40:46.516" v="144" actId="2696"/>
        <pc:sldMkLst>
          <pc:docMk/>
          <pc:sldMk cId="668125145" sldId="561"/>
        </pc:sldMkLst>
      </pc:sldChg>
      <pc:sldChg chg="del">
        <pc:chgData name="Kerrie Shanahan" userId="ae473d9f-76e9-476f-892f-2674ea963afc" providerId="ADAL" clId="{F53A77B8-C5D5-40CB-A78F-1ECA6B21082E}" dt="2025-07-09T03:40:46.516" v="144" actId="2696"/>
        <pc:sldMkLst>
          <pc:docMk/>
          <pc:sldMk cId="3305298057" sldId="562"/>
        </pc:sldMkLst>
      </pc:sldChg>
      <pc:sldChg chg="modSp mod modNotesTx">
        <pc:chgData name="Kerrie Shanahan" userId="ae473d9f-76e9-476f-892f-2674ea963afc" providerId="ADAL" clId="{F53A77B8-C5D5-40CB-A78F-1ECA6B21082E}" dt="2025-07-15T04:20:29.293" v="820" actId="120"/>
        <pc:sldMkLst>
          <pc:docMk/>
          <pc:sldMk cId="3177197192" sldId="563"/>
        </pc:sldMkLst>
      </pc:sldChg>
      <pc:sldChg chg="modSp mod modNotesTx">
        <pc:chgData name="Kerrie Shanahan" userId="ae473d9f-76e9-476f-892f-2674ea963afc" providerId="ADAL" clId="{F53A77B8-C5D5-40CB-A78F-1ECA6B21082E}" dt="2025-07-15T01:11:49.800" v="398" actId="20577"/>
        <pc:sldMkLst>
          <pc:docMk/>
          <pc:sldMk cId="36868995" sldId="564"/>
        </pc:sldMkLst>
      </pc:sldChg>
      <pc:sldChg chg="modNotesTx">
        <pc:chgData name="Kerrie Shanahan" userId="ae473d9f-76e9-476f-892f-2674ea963afc" providerId="ADAL" clId="{F53A77B8-C5D5-40CB-A78F-1ECA6B21082E}" dt="2025-07-15T03:04:11.225" v="782" actId="20577"/>
        <pc:sldMkLst>
          <pc:docMk/>
          <pc:sldMk cId="450225183" sldId="565"/>
        </pc:sldMkLst>
      </pc:sldChg>
      <pc:sldChg chg="del">
        <pc:chgData name="Kerrie Shanahan" userId="ae473d9f-76e9-476f-892f-2674ea963afc" providerId="ADAL" clId="{F53A77B8-C5D5-40CB-A78F-1ECA6B21082E}" dt="2025-07-09T03:41:07.771" v="145" actId="2696"/>
        <pc:sldMkLst>
          <pc:docMk/>
          <pc:sldMk cId="1555405071" sldId="566"/>
        </pc:sldMkLst>
      </pc:sldChg>
      <pc:sldChg chg="del">
        <pc:chgData name="Kerrie Shanahan" userId="ae473d9f-76e9-476f-892f-2674ea963afc" providerId="ADAL" clId="{F53A77B8-C5D5-40CB-A78F-1ECA6B21082E}" dt="2025-07-15T01:09:02.281" v="248" actId="2696"/>
        <pc:sldMkLst>
          <pc:docMk/>
          <pc:sldMk cId="2117175618" sldId="569"/>
        </pc:sldMkLst>
      </pc:sldChg>
      <pc:sldChg chg="del">
        <pc:chgData name="Kerrie Shanahan" userId="ae473d9f-76e9-476f-892f-2674ea963afc" providerId="ADAL" clId="{F53A77B8-C5D5-40CB-A78F-1ECA6B21082E}" dt="2025-07-15T01:09:05.261" v="249" actId="2696"/>
        <pc:sldMkLst>
          <pc:docMk/>
          <pc:sldMk cId="363186821" sldId="570"/>
        </pc:sldMkLst>
      </pc:sldChg>
      <pc:sldChg chg="modSp mod modNotesTx">
        <pc:chgData name="Kerrie Shanahan" userId="ae473d9f-76e9-476f-892f-2674ea963afc" providerId="ADAL" clId="{F53A77B8-C5D5-40CB-A78F-1ECA6B21082E}" dt="2025-07-16T03:08:32.598" v="1220" actId="20577"/>
        <pc:sldMkLst>
          <pc:docMk/>
          <pc:sldMk cId="972080825" sldId="571"/>
        </pc:sldMkLst>
      </pc:sldChg>
      <pc:sldChg chg="modSp mod">
        <pc:chgData name="Kerrie Shanahan" userId="ae473d9f-76e9-476f-892f-2674ea963afc" providerId="ADAL" clId="{F53A77B8-C5D5-40CB-A78F-1ECA6B21082E}" dt="2025-07-16T03:07:44.592" v="1169" actId="255"/>
        <pc:sldMkLst>
          <pc:docMk/>
          <pc:sldMk cId="2826185094" sldId="572"/>
        </pc:sldMkLst>
      </pc:sldChg>
      <pc:sldChg chg="add del">
        <pc:chgData name="Kerrie Shanahan" userId="ae473d9f-76e9-476f-892f-2674ea963afc" providerId="ADAL" clId="{F53A77B8-C5D5-40CB-A78F-1ECA6B21082E}" dt="2025-07-09T02:21:35.100" v="64" actId="2696"/>
        <pc:sldMkLst>
          <pc:docMk/>
          <pc:sldMk cId="3738028381" sldId="574"/>
        </pc:sldMkLst>
      </pc:sldChg>
      <pc:sldChg chg="add del">
        <pc:chgData name="Kerrie Shanahan" userId="ae473d9f-76e9-476f-892f-2674ea963afc" providerId="ADAL" clId="{F53A77B8-C5D5-40CB-A78F-1ECA6B21082E}" dt="2025-07-09T02:21:31.017" v="63" actId="2696"/>
        <pc:sldMkLst>
          <pc:docMk/>
          <pc:sldMk cId="965464105" sldId="575"/>
        </pc:sldMkLst>
      </pc:sldChg>
      <pc:sldChg chg="modNotesTx">
        <pc:chgData name="Kerrie Shanahan" userId="ae473d9f-76e9-476f-892f-2674ea963afc" providerId="ADAL" clId="{F53A77B8-C5D5-40CB-A78F-1ECA6B21082E}" dt="2025-07-14T22:38:36.753" v="232"/>
        <pc:sldMkLst>
          <pc:docMk/>
          <pc:sldMk cId="3286048985" sldId="580"/>
        </pc:sldMkLst>
      </pc:sldChg>
      <pc:sldChg chg="modSp add del mod modNotesTx">
        <pc:chgData name="Kerrie Shanahan" userId="ae473d9f-76e9-476f-892f-2674ea963afc" providerId="ADAL" clId="{F53A77B8-C5D5-40CB-A78F-1ECA6B21082E}" dt="2025-07-09T02:28:52.200" v="85" actId="20577"/>
        <pc:sldMkLst>
          <pc:docMk/>
          <pc:sldMk cId="1612502561" sldId="588"/>
        </pc:sldMkLst>
      </pc:sldChg>
      <pc:sldChg chg="addSp modSp add del mod modNotesTx">
        <pc:chgData name="Kerrie Shanahan" userId="ae473d9f-76e9-476f-892f-2674ea963afc" providerId="ADAL" clId="{F53A77B8-C5D5-40CB-A78F-1ECA6B21082E}" dt="2025-07-09T02:17:51.561" v="61" actId="2696"/>
        <pc:sldMkLst>
          <pc:docMk/>
          <pc:sldMk cId="2347007077" sldId="590"/>
        </pc:sldMkLst>
      </pc:sldChg>
      <pc:sldChg chg="addSp delSp modSp add mod modNotesTx">
        <pc:chgData name="Kerrie Shanahan" userId="ae473d9f-76e9-476f-892f-2674ea963afc" providerId="ADAL" clId="{F53A77B8-C5D5-40CB-A78F-1ECA6B21082E}" dt="2025-07-16T02:39:52.665" v="1056" actId="20577"/>
        <pc:sldMkLst>
          <pc:docMk/>
          <pc:sldMk cId="3371267321" sldId="591"/>
        </pc:sldMkLst>
      </pc:sldChg>
      <pc:sldChg chg="del">
        <pc:chgData name="Kerrie Shanahan" userId="ae473d9f-76e9-476f-892f-2674ea963afc" providerId="ADAL" clId="{F53A77B8-C5D5-40CB-A78F-1ECA6B21082E}" dt="2025-07-09T02:17:03.330" v="50"/>
        <pc:sldMkLst>
          <pc:docMk/>
          <pc:sldMk cId="3746508373" sldId="591"/>
        </pc:sldMkLst>
      </pc:sldChg>
      <pc:sldChg chg="addSp delSp modSp add mod modNotesTx">
        <pc:chgData name="Kerrie Shanahan" userId="ae473d9f-76e9-476f-892f-2674ea963afc" providerId="ADAL" clId="{F53A77B8-C5D5-40CB-A78F-1ECA6B21082E}" dt="2025-07-20T23:18:28.421" v="1372" actId="20577"/>
        <pc:sldMkLst>
          <pc:docMk/>
          <pc:sldMk cId="1720806981" sldId="592"/>
        </pc:sldMkLst>
      </pc:sldChg>
      <pc:sldChg chg="modSp mod modNotesTx">
        <pc:chgData name="Kerrie Shanahan" userId="ae473d9f-76e9-476f-892f-2674ea963afc" providerId="ADAL" clId="{F53A77B8-C5D5-40CB-A78F-1ECA6B21082E}" dt="2025-07-16T03:10:26.987" v="1282" actId="20577"/>
        <pc:sldMkLst>
          <pc:docMk/>
          <pc:sldMk cId="4065002016" sldId="593"/>
        </pc:sldMkLst>
      </pc:sldChg>
      <pc:sldChg chg="addSp delSp modSp mod modNotesTx">
        <pc:chgData name="Kerrie Shanahan" userId="ae473d9f-76e9-476f-892f-2674ea963afc" providerId="ADAL" clId="{F53A77B8-C5D5-40CB-A78F-1ECA6B21082E}" dt="2025-07-16T03:11:24.964" v="1311" actId="20577"/>
        <pc:sldMkLst>
          <pc:docMk/>
          <pc:sldMk cId="381980559" sldId="594"/>
        </pc:sldMkLst>
      </pc:sldChg>
      <pc:sldMasterChg chg="delSldLayout modSldLayout">
        <pc:chgData name="Kerrie Shanahan" userId="ae473d9f-76e9-476f-892f-2674ea963afc" providerId="ADAL" clId="{F53A77B8-C5D5-40CB-A78F-1ECA6B21082E}" dt="2025-07-09T03:41:07.771" v="145" actId="2696"/>
        <pc:sldMasterMkLst>
          <pc:docMk/>
          <pc:sldMasterMk cId="1034081160" sldId="2147483648"/>
        </pc:sldMasterMkLst>
        <pc:sldLayoutChg chg="del">
          <pc:chgData name="Kerrie Shanahan" userId="ae473d9f-76e9-476f-892f-2674ea963afc" providerId="ADAL" clId="{F53A77B8-C5D5-40CB-A78F-1ECA6B21082E}" dt="2025-07-09T02:08:05.699" v="22" actId="2696"/>
          <pc:sldLayoutMkLst>
            <pc:docMk/>
            <pc:sldMasterMk cId="1034081160" sldId="2147483648"/>
            <pc:sldLayoutMk cId="2695466541" sldId="2147483708"/>
          </pc:sldLayoutMkLst>
        </pc:sldLayoutChg>
        <pc:sldLayoutChg chg="del">
          <pc:chgData name="Kerrie Shanahan" userId="ae473d9f-76e9-476f-892f-2674ea963afc" providerId="ADAL" clId="{F53A77B8-C5D5-40CB-A78F-1ECA6B21082E}" dt="2025-07-09T03:41:07.771" v="145" actId="2696"/>
          <pc:sldLayoutMkLst>
            <pc:docMk/>
            <pc:sldMasterMk cId="1034081160" sldId="2147483648"/>
            <pc:sldLayoutMk cId="4220240759" sldId="2147483711"/>
          </pc:sldLayoutMkLst>
        </pc:sldLayoutChg>
        <pc:sldLayoutChg chg="modSp mod">
          <pc:chgData name="Kerrie Shanahan" userId="ae473d9f-76e9-476f-892f-2674ea963afc" providerId="ADAL" clId="{F53A77B8-C5D5-40CB-A78F-1ECA6B21082E}" dt="2025-07-01T06:16:23.934" v="3" actId="20577"/>
          <pc:sldLayoutMkLst>
            <pc:docMk/>
            <pc:sldMasterMk cId="1034081160" sldId="2147483648"/>
            <pc:sldLayoutMk cId="2555866018" sldId="2147483716"/>
          </pc:sldLayoutMkLst>
        </pc:sldLayoutChg>
        <pc:sldLayoutChg chg="del">
          <pc:chgData name="Kerrie Shanahan" userId="ae473d9f-76e9-476f-892f-2674ea963afc" providerId="ADAL" clId="{F53A77B8-C5D5-40CB-A78F-1ECA6B21082E}" dt="2025-07-09T03:41:07.771" v="145" actId="2696"/>
          <pc:sldLayoutMkLst>
            <pc:docMk/>
            <pc:sldMasterMk cId="1034081160" sldId="2147483648"/>
            <pc:sldLayoutMk cId="2369258134" sldId="2147483720"/>
          </pc:sldLayoutMkLst>
        </pc:sldLayoutChg>
        <pc:sldLayoutChg chg="del">
          <pc:chgData name="Kerrie Shanahan" userId="ae473d9f-76e9-476f-892f-2674ea963afc" providerId="ADAL" clId="{F53A77B8-C5D5-40CB-A78F-1ECA6B21082E}" dt="2025-07-09T03:40:46.516" v="144" actId="2696"/>
          <pc:sldLayoutMkLst>
            <pc:docMk/>
            <pc:sldMasterMk cId="1034081160" sldId="2147483648"/>
            <pc:sldLayoutMk cId="4015372003" sldId="2147483726"/>
          </pc:sldLayoutMkLst>
        </pc:sldLayoutChg>
      </pc:sldMasterChg>
    </pc:docChg>
  </pc:docChgLst>
  <pc:docChgLst>
    <pc:chgData name="Kerrie Shanahan" userId="ae473d9f-76e9-476f-892f-2674ea963afc" providerId="ADAL" clId="{BD678543-15C1-4FA5-A2D9-6BDCC7B551AE}"/>
    <pc:docChg chg="undo custSel addSld delSld modSld modMainMaster">
      <pc:chgData name="Kerrie Shanahan" userId="ae473d9f-76e9-476f-892f-2674ea963afc" providerId="ADAL" clId="{BD678543-15C1-4FA5-A2D9-6BDCC7B551AE}" dt="2025-08-26T03:38:41.785" v="462" actId="20577"/>
      <pc:docMkLst>
        <pc:docMk/>
      </pc:docMkLst>
      <pc:sldChg chg="addSp modSp modNotesTx">
        <pc:chgData name="Kerrie Shanahan" userId="ae473d9f-76e9-476f-892f-2674ea963afc" providerId="ADAL" clId="{BD678543-15C1-4FA5-A2D9-6BDCC7B551AE}" dt="2025-08-26T02:44:48.999" v="383" actId="255"/>
        <pc:sldMkLst>
          <pc:docMk/>
          <pc:sldMk cId="811543282" sldId="463"/>
        </pc:sldMkLst>
      </pc:sldChg>
      <pc:sldChg chg="modSp">
        <pc:chgData name="Kerrie Shanahan" userId="ae473d9f-76e9-476f-892f-2674ea963afc" providerId="ADAL" clId="{BD678543-15C1-4FA5-A2D9-6BDCC7B551AE}" dt="2025-08-26T02:45:13.517" v="397" actId="20577"/>
        <pc:sldMkLst>
          <pc:docMk/>
          <pc:sldMk cId="3979313776" sldId="472"/>
        </pc:sldMkLst>
      </pc:sldChg>
      <pc:sldChg chg="modSp">
        <pc:chgData name="Kerrie Shanahan" userId="ae473d9f-76e9-476f-892f-2674ea963afc" providerId="ADAL" clId="{BD678543-15C1-4FA5-A2D9-6BDCC7B551AE}" dt="2025-08-26T02:45:19.446" v="403" actId="20577"/>
        <pc:sldMkLst>
          <pc:docMk/>
          <pc:sldMk cId="568666050" sldId="473"/>
        </pc:sldMkLst>
      </pc:sldChg>
      <pc:sldChg chg="modSp">
        <pc:chgData name="Kerrie Shanahan" userId="ae473d9f-76e9-476f-892f-2674ea963afc" providerId="ADAL" clId="{BD678543-15C1-4FA5-A2D9-6BDCC7B551AE}" dt="2025-08-26T02:45:38.702" v="419" actId="20577"/>
        <pc:sldMkLst>
          <pc:docMk/>
          <pc:sldMk cId="3426776120" sldId="480"/>
        </pc:sldMkLst>
      </pc:sldChg>
      <pc:sldChg chg="modSp">
        <pc:chgData name="Kerrie Shanahan" userId="ae473d9f-76e9-476f-892f-2674ea963afc" providerId="ADAL" clId="{BD678543-15C1-4FA5-A2D9-6BDCC7B551AE}" dt="2025-08-26T02:45:43.405" v="421" actId="20577"/>
        <pc:sldMkLst>
          <pc:docMk/>
          <pc:sldMk cId="2954135154" sldId="481"/>
        </pc:sldMkLst>
      </pc:sldChg>
      <pc:sldChg chg="modSp">
        <pc:chgData name="Kerrie Shanahan" userId="ae473d9f-76e9-476f-892f-2674ea963afc" providerId="ADAL" clId="{BD678543-15C1-4FA5-A2D9-6BDCC7B551AE}" dt="2025-08-26T02:45:47.181" v="423" actId="20577"/>
        <pc:sldMkLst>
          <pc:docMk/>
          <pc:sldMk cId="1998018280" sldId="482"/>
        </pc:sldMkLst>
      </pc:sldChg>
      <pc:sldChg chg="modSp">
        <pc:chgData name="Kerrie Shanahan" userId="ae473d9f-76e9-476f-892f-2674ea963afc" providerId="ADAL" clId="{BD678543-15C1-4FA5-A2D9-6BDCC7B551AE}" dt="2025-08-26T02:45:49.437" v="425" actId="20577"/>
        <pc:sldMkLst>
          <pc:docMk/>
          <pc:sldMk cId="3587135087" sldId="483"/>
        </pc:sldMkLst>
      </pc:sldChg>
      <pc:sldChg chg="modSp">
        <pc:chgData name="Kerrie Shanahan" userId="ae473d9f-76e9-476f-892f-2674ea963afc" providerId="ADAL" clId="{BD678543-15C1-4FA5-A2D9-6BDCC7B551AE}" dt="2025-08-26T02:45:51.624" v="427" actId="20577"/>
        <pc:sldMkLst>
          <pc:docMk/>
          <pc:sldMk cId="1827811589" sldId="484"/>
        </pc:sldMkLst>
      </pc:sldChg>
      <pc:sldChg chg="modSp">
        <pc:chgData name="Kerrie Shanahan" userId="ae473d9f-76e9-476f-892f-2674ea963afc" providerId="ADAL" clId="{BD678543-15C1-4FA5-A2D9-6BDCC7B551AE}" dt="2025-08-26T02:45:53.789" v="429" actId="20577"/>
        <pc:sldMkLst>
          <pc:docMk/>
          <pc:sldMk cId="3377584655" sldId="485"/>
        </pc:sldMkLst>
      </pc:sldChg>
      <pc:sldChg chg="modSp">
        <pc:chgData name="Kerrie Shanahan" userId="ae473d9f-76e9-476f-892f-2674ea963afc" providerId="ADAL" clId="{BD678543-15C1-4FA5-A2D9-6BDCC7B551AE}" dt="2025-08-26T02:46:02.614" v="437" actId="20577"/>
        <pc:sldMkLst>
          <pc:docMk/>
          <pc:sldMk cId="4078040901" sldId="488"/>
        </pc:sldMkLst>
      </pc:sldChg>
      <pc:sldChg chg="modSp mod">
        <pc:chgData name="Kerrie Shanahan" userId="ae473d9f-76e9-476f-892f-2674ea963afc" providerId="ADAL" clId="{BD678543-15C1-4FA5-A2D9-6BDCC7B551AE}" dt="2025-08-26T02:46:05.805" v="441" actId="20577"/>
        <pc:sldMkLst>
          <pc:docMk/>
          <pc:sldMk cId="1278329242" sldId="489"/>
        </pc:sldMkLst>
      </pc:sldChg>
      <pc:sldChg chg="modSp">
        <pc:chgData name="Kerrie Shanahan" userId="ae473d9f-76e9-476f-892f-2674ea963afc" providerId="ADAL" clId="{BD678543-15C1-4FA5-A2D9-6BDCC7B551AE}" dt="2025-08-26T02:46:08.990" v="445" actId="20577"/>
        <pc:sldMkLst>
          <pc:docMk/>
          <pc:sldMk cId="508572399" sldId="490"/>
        </pc:sldMkLst>
      </pc:sldChg>
      <pc:sldChg chg="modSp">
        <pc:chgData name="Kerrie Shanahan" userId="ae473d9f-76e9-476f-892f-2674ea963afc" providerId="ADAL" clId="{BD678543-15C1-4FA5-A2D9-6BDCC7B551AE}" dt="2025-08-26T02:46:11.421" v="447" actId="20577"/>
        <pc:sldMkLst>
          <pc:docMk/>
          <pc:sldMk cId="1157311959" sldId="491"/>
        </pc:sldMkLst>
      </pc:sldChg>
      <pc:sldChg chg="modSp">
        <pc:chgData name="Kerrie Shanahan" userId="ae473d9f-76e9-476f-892f-2674ea963afc" providerId="ADAL" clId="{BD678543-15C1-4FA5-A2D9-6BDCC7B551AE}" dt="2025-08-26T02:46:13.702" v="449" actId="20577"/>
        <pc:sldMkLst>
          <pc:docMk/>
          <pc:sldMk cId="258130066" sldId="492"/>
        </pc:sldMkLst>
      </pc:sldChg>
      <pc:sldChg chg="modSp">
        <pc:chgData name="Kerrie Shanahan" userId="ae473d9f-76e9-476f-892f-2674ea963afc" providerId="ADAL" clId="{BD678543-15C1-4FA5-A2D9-6BDCC7B551AE}" dt="2025-08-26T02:46:15.752" v="451" actId="20577"/>
        <pc:sldMkLst>
          <pc:docMk/>
          <pc:sldMk cId="2389358011" sldId="493"/>
        </pc:sldMkLst>
      </pc:sldChg>
      <pc:sldChg chg="modSp">
        <pc:chgData name="Kerrie Shanahan" userId="ae473d9f-76e9-476f-892f-2674ea963afc" providerId="ADAL" clId="{BD678543-15C1-4FA5-A2D9-6BDCC7B551AE}" dt="2025-08-26T02:46:18.321" v="453" actId="20577"/>
        <pc:sldMkLst>
          <pc:docMk/>
          <pc:sldMk cId="824124811" sldId="494"/>
        </pc:sldMkLst>
      </pc:sldChg>
      <pc:sldChg chg="modSp">
        <pc:chgData name="Kerrie Shanahan" userId="ae473d9f-76e9-476f-892f-2674ea963afc" providerId="ADAL" clId="{BD678543-15C1-4FA5-A2D9-6BDCC7B551AE}" dt="2025-08-26T02:45:10.835" v="395" actId="20577"/>
        <pc:sldMkLst>
          <pc:docMk/>
          <pc:sldMk cId="1759574190" sldId="498"/>
        </pc:sldMkLst>
      </pc:sldChg>
      <pc:sldChg chg="modSp">
        <pc:chgData name="Kerrie Shanahan" userId="ae473d9f-76e9-476f-892f-2674ea963afc" providerId="ADAL" clId="{BD678543-15C1-4FA5-A2D9-6BDCC7B551AE}" dt="2025-08-26T02:46:26.787" v="455" actId="20577"/>
        <pc:sldMkLst>
          <pc:docMk/>
          <pc:sldMk cId="1583021152" sldId="499"/>
        </pc:sldMkLst>
      </pc:sldChg>
      <pc:sldChg chg="modSp">
        <pc:chgData name="Kerrie Shanahan" userId="ae473d9f-76e9-476f-892f-2674ea963afc" providerId="ADAL" clId="{BD678543-15C1-4FA5-A2D9-6BDCC7B551AE}" dt="2025-08-26T02:45:08.047" v="393" actId="20577"/>
        <pc:sldMkLst>
          <pc:docMk/>
          <pc:sldMk cId="3791891907" sldId="516"/>
        </pc:sldMkLst>
      </pc:sldChg>
      <pc:sldChg chg="modSp mod modNotesTx">
        <pc:chgData name="Kerrie Shanahan" userId="ae473d9f-76e9-476f-892f-2674ea963afc" providerId="ADAL" clId="{BD678543-15C1-4FA5-A2D9-6BDCC7B551AE}" dt="2025-08-26T03:38:41.785" v="462" actId="20577"/>
        <pc:sldMkLst>
          <pc:docMk/>
          <pc:sldMk cId="409148390" sldId="520"/>
        </pc:sldMkLst>
      </pc:sldChg>
      <pc:sldChg chg="modSp">
        <pc:chgData name="Kerrie Shanahan" userId="ae473d9f-76e9-476f-892f-2674ea963afc" providerId="ADAL" clId="{BD678543-15C1-4FA5-A2D9-6BDCC7B551AE}" dt="2025-08-26T02:45:16.542" v="401" actId="20577"/>
        <pc:sldMkLst>
          <pc:docMk/>
          <pc:sldMk cId="309290176" sldId="522"/>
        </pc:sldMkLst>
      </pc:sldChg>
      <pc:sldChg chg="modSp del mod modNotesTx">
        <pc:chgData name="Kerrie Shanahan" userId="ae473d9f-76e9-476f-892f-2674ea963afc" providerId="ADAL" clId="{BD678543-15C1-4FA5-A2D9-6BDCC7B551AE}" dt="2025-08-26T03:38:29.367" v="460" actId="2696"/>
        <pc:sldMkLst>
          <pc:docMk/>
          <pc:sldMk cId="2703624644" sldId="528"/>
        </pc:sldMkLst>
      </pc:sldChg>
      <pc:sldChg chg="modSp modNotesTx">
        <pc:chgData name="Kerrie Shanahan" userId="ae473d9f-76e9-476f-892f-2674ea963afc" providerId="ADAL" clId="{BD678543-15C1-4FA5-A2D9-6BDCC7B551AE}" dt="2025-08-26T02:45:03.307" v="391" actId="20577"/>
        <pc:sldMkLst>
          <pc:docMk/>
          <pc:sldMk cId="3781479621" sldId="529"/>
        </pc:sldMkLst>
      </pc:sldChg>
      <pc:sldChg chg="modSp modNotesTx">
        <pc:chgData name="Kerrie Shanahan" userId="ae473d9f-76e9-476f-892f-2674ea963afc" providerId="ADAL" clId="{BD678543-15C1-4FA5-A2D9-6BDCC7B551AE}" dt="2025-08-26T02:44:00.549" v="352" actId="20577"/>
        <pc:sldMkLst>
          <pc:docMk/>
          <pc:sldMk cId="3330237926" sldId="550"/>
        </pc:sldMkLst>
      </pc:sldChg>
      <pc:sldChg chg="modSp modNotesTx">
        <pc:chgData name="Kerrie Shanahan" userId="ae473d9f-76e9-476f-892f-2674ea963afc" providerId="ADAL" clId="{BD678543-15C1-4FA5-A2D9-6BDCC7B551AE}" dt="2025-08-26T02:44:02.865" v="354" actId="20577"/>
        <pc:sldMkLst>
          <pc:docMk/>
          <pc:sldMk cId="137630411" sldId="551"/>
        </pc:sldMkLst>
      </pc:sldChg>
      <pc:sldChg chg="addSp delSp modSp mod modNotesTx">
        <pc:chgData name="Kerrie Shanahan" userId="ae473d9f-76e9-476f-892f-2674ea963afc" providerId="ADAL" clId="{BD678543-15C1-4FA5-A2D9-6BDCC7B551AE}" dt="2025-08-26T02:44:05.545" v="356" actId="20577"/>
        <pc:sldMkLst>
          <pc:docMk/>
          <pc:sldMk cId="1942781684" sldId="552"/>
        </pc:sldMkLst>
      </pc:sldChg>
      <pc:sldChg chg="modSp mod">
        <pc:chgData name="Kerrie Shanahan" userId="ae473d9f-76e9-476f-892f-2674ea963afc" providerId="ADAL" clId="{BD678543-15C1-4FA5-A2D9-6BDCC7B551AE}" dt="2025-08-25T02:40:20.609" v="319" actId="1076"/>
        <pc:sldMkLst>
          <pc:docMk/>
          <pc:sldMk cId="3177197192" sldId="563"/>
        </pc:sldMkLst>
      </pc:sldChg>
      <pc:sldChg chg="modSp mod">
        <pc:chgData name="Kerrie Shanahan" userId="ae473d9f-76e9-476f-892f-2674ea963afc" providerId="ADAL" clId="{BD678543-15C1-4FA5-A2D9-6BDCC7B551AE}" dt="2025-08-25T02:40:26.843" v="320" actId="1076"/>
        <pc:sldMkLst>
          <pc:docMk/>
          <pc:sldMk cId="36868995" sldId="564"/>
        </pc:sldMkLst>
      </pc:sldChg>
      <pc:sldChg chg="modSp mod">
        <pc:chgData name="Kerrie Shanahan" userId="ae473d9f-76e9-476f-892f-2674ea963afc" providerId="ADAL" clId="{BD678543-15C1-4FA5-A2D9-6BDCC7B551AE}" dt="2025-08-25T02:40:32.633" v="321" actId="1076"/>
        <pc:sldMkLst>
          <pc:docMk/>
          <pc:sldMk cId="450225183" sldId="565"/>
        </pc:sldMkLst>
      </pc:sldChg>
      <pc:sldChg chg="modSp">
        <pc:chgData name="Kerrie Shanahan" userId="ae473d9f-76e9-476f-892f-2674ea963afc" providerId="ADAL" clId="{BD678543-15C1-4FA5-A2D9-6BDCC7B551AE}" dt="2025-08-26T02:45:56.202" v="431" actId="20577"/>
        <pc:sldMkLst>
          <pc:docMk/>
          <pc:sldMk cId="972080825" sldId="571"/>
        </pc:sldMkLst>
      </pc:sldChg>
      <pc:sldChg chg="modSp modNotesTx">
        <pc:chgData name="Kerrie Shanahan" userId="ae473d9f-76e9-476f-892f-2674ea963afc" providerId="ADAL" clId="{BD678543-15C1-4FA5-A2D9-6BDCC7B551AE}" dt="2025-08-26T02:45:59.396" v="433" actId="20577"/>
        <pc:sldMkLst>
          <pc:docMk/>
          <pc:sldMk cId="2826185094" sldId="572"/>
        </pc:sldMkLst>
      </pc:sldChg>
      <pc:sldChg chg="modSp modNotesTx">
        <pc:chgData name="Kerrie Shanahan" userId="ae473d9f-76e9-476f-892f-2674ea963afc" providerId="ADAL" clId="{BD678543-15C1-4FA5-A2D9-6BDCC7B551AE}" dt="2025-08-26T02:43:46.945" v="341" actId="20577"/>
        <pc:sldMkLst>
          <pc:docMk/>
          <pc:sldMk cId="965464105" sldId="575"/>
        </pc:sldMkLst>
      </pc:sldChg>
      <pc:sldChg chg="modSp modNotesTx">
        <pc:chgData name="Kerrie Shanahan" userId="ae473d9f-76e9-476f-892f-2674ea963afc" providerId="ADAL" clId="{BD678543-15C1-4FA5-A2D9-6BDCC7B551AE}" dt="2025-08-26T02:43:53.478" v="344" actId="20577"/>
        <pc:sldMkLst>
          <pc:docMk/>
          <pc:sldMk cId="1612502561" sldId="588"/>
        </pc:sldMkLst>
      </pc:sldChg>
      <pc:sldChg chg="modSp">
        <pc:chgData name="Kerrie Shanahan" userId="ae473d9f-76e9-476f-892f-2674ea963afc" providerId="ADAL" clId="{BD678543-15C1-4FA5-A2D9-6BDCC7B551AE}" dt="2025-08-26T02:43:58.446" v="350" actId="20577"/>
        <pc:sldMkLst>
          <pc:docMk/>
          <pc:sldMk cId="2347007077" sldId="590"/>
        </pc:sldMkLst>
      </pc:sldChg>
      <pc:sldChg chg="modSp">
        <pc:chgData name="Kerrie Shanahan" userId="ae473d9f-76e9-476f-892f-2674ea963afc" providerId="ADAL" clId="{BD678543-15C1-4FA5-A2D9-6BDCC7B551AE}" dt="2025-08-26T02:43:55.999" v="347" actId="20577"/>
        <pc:sldMkLst>
          <pc:docMk/>
          <pc:sldMk cId="2212672778" sldId="595"/>
        </pc:sldMkLst>
      </pc:sldChg>
      <pc:sldChg chg="modSp">
        <pc:chgData name="Kerrie Shanahan" userId="ae473d9f-76e9-476f-892f-2674ea963afc" providerId="ADAL" clId="{BD678543-15C1-4FA5-A2D9-6BDCC7B551AE}" dt="2025-08-26T02:45:22.746" v="405" actId="20577"/>
        <pc:sldMkLst>
          <pc:docMk/>
          <pc:sldMk cId="4257618900" sldId="596"/>
        </pc:sldMkLst>
      </pc:sldChg>
      <pc:sldChg chg="modSp">
        <pc:chgData name="Kerrie Shanahan" userId="ae473d9f-76e9-476f-892f-2674ea963afc" providerId="ADAL" clId="{BD678543-15C1-4FA5-A2D9-6BDCC7B551AE}" dt="2025-08-26T02:45:24.886" v="407" actId="20577"/>
        <pc:sldMkLst>
          <pc:docMk/>
          <pc:sldMk cId="584988820" sldId="597"/>
        </pc:sldMkLst>
      </pc:sldChg>
      <pc:sldChg chg="modSp">
        <pc:chgData name="Kerrie Shanahan" userId="ae473d9f-76e9-476f-892f-2674ea963afc" providerId="ADAL" clId="{BD678543-15C1-4FA5-A2D9-6BDCC7B551AE}" dt="2025-08-26T02:45:27.333" v="409" actId="20577"/>
        <pc:sldMkLst>
          <pc:docMk/>
          <pc:sldMk cId="547982090" sldId="598"/>
        </pc:sldMkLst>
      </pc:sldChg>
      <pc:sldChg chg="modSp">
        <pc:chgData name="Kerrie Shanahan" userId="ae473d9f-76e9-476f-892f-2674ea963afc" providerId="ADAL" clId="{BD678543-15C1-4FA5-A2D9-6BDCC7B551AE}" dt="2025-08-26T02:45:29.923" v="411" actId="20577"/>
        <pc:sldMkLst>
          <pc:docMk/>
          <pc:sldMk cId="4242780541" sldId="600"/>
        </pc:sldMkLst>
      </pc:sldChg>
      <pc:sldChg chg="modSp">
        <pc:chgData name="Kerrie Shanahan" userId="ae473d9f-76e9-476f-892f-2674ea963afc" providerId="ADAL" clId="{BD678543-15C1-4FA5-A2D9-6BDCC7B551AE}" dt="2025-08-26T02:45:32.589" v="413" actId="20577"/>
        <pc:sldMkLst>
          <pc:docMk/>
          <pc:sldMk cId="2710796831" sldId="601"/>
        </pc:sldMkLst>
      </pc:sldChg>
      <pc:sldChg chg="modSp">
        <pc:chgData name="Kerrie Shanahan" userId="ae473d9f-76e9-476f-892f-2674ea963afc" providerId="ADAL" clId="{BD678543-15C1-4FA5-A2D9-6BDCC7B551AE}" dt="2025-08-26T02:45:34.862" v="415" actId="20577"/>
        <pc:sldMkLst>
          <pc:docMk/>
          <pc:sldMk cId="2530083565" sldId="602"/>
        </pc:sldMkLst>
      </pc:sldChg>
      <pc:sldChg chg="modSp add">
        <pc:chgData name="Kerrie Shanahan" userId="ae473d9f-76e9-476f-892f-2674ea963afc" providerId="ADAL" clId="{BD678543-15C1-4FA5-A2D9-6BDCC7B551AE}" dt="2025-08-26T02:44:56.547" v="386" actId="20577"/>
        <pc:sldMkLst>
          <pc:docMk/>
          <pc:sldMk cId="910390251" sldId="604"/>
        </pc:sldMkLst>
      </pc:sldChg>
      <pc:sldChg chg="modNotesTx">
        <pc:chgData name="Kerrie Shanahan" userId="ae473d9f-76e9-476f-892f-2674ea963afc" providerId="ADAL" clId="{BD678543-15C1-4FA5-A2D9-6BDCC7B551AE}" dt="2025-08-20T06:09:23.449" v="59" actId="6549"/>
        <pc:sldMkLst>
          <pc:docMk/>
          <pc:sldMk cId="1838977313" sldId="604"/>
        </pc:sldMkLst>
      </pc:sldChg>
      <pc:sldMasterChg chg="modSldLayout">
        <pc:chgData name="Kerrie Shanahan" userId="ae473d9f-76e9-476f-892f-2674ea963afc" providerId="ADAL" clId="{BD678543-15C1-4FA5-A2D9-6BDCC7B551AE}" dt="2025-08-26T03:37:55.443" v="457" actId="20577"/>
        <pc:sldMasterMkLst>
          <pc:docMk/>
          <pc:sldMasterMk cId="1034081160" sldId="2147483648"/>
        </pc:sldMasterMkLst>
        <pc:sldLayoutChg chg="modSp mod">
          <pc:chgData name="Kerrie Shanahan" userId="ae473d9f-76e9-476f-892f-2674ea963afc" providerId="ADAL" clId="{BD678543-15C1-4FA5-A2D9-6BDCC7B551AE}" dt="2025-08-26T03:37:55.443" v="457" actId="20577"/>
          <pc:sldLayoutMkLst>
            <pc:docMk/>
            <pc:sldMasterMk cId="1034081160" sldId="2147483648"/>
            <pc:sldLayoutMk cId="2555866018" sldId="2147483716"/>
          </pc:sldLayoutMkLst>
        </pc:sldLayoutChg>
      </pc:sldMasterChg>
    </pc:docChg>
  </pc:docChgLst>
  <pc:docChgLst>
    <pc:chgData name="Kerrie Shanahan" userId="ae473d9f-76e9-476f-892f-2674ea963afc" providerId="ADAL" clId="{AEC1E7F6-D78B-434D-AC43-6FCD3C2E5C39}"/>
    <pc:docChg chg="custSel modSld">
      <pc:chgData name="Kerrie Shanahan" userId="ae473d9f-76e9-476f-892f-2674ea963afc" providerId="ADAL" clId="{AEC1E7F6-D78B-434D-AC43-6FCD3C2E5C39}" dt="2025-08-26T23:14:03.956" v="16" actId="20577"/>
      <pc:docMkLst>
        <pc:docMk/>
      </pc:docMkLst>
      <pc:sldChg chg="modSp modNotesTx">
        <pc:chgData name="Kerrie Shanahan" userId="ae473d9f-76e9-476f-892f-2674ea963afc" providerId="ADAL" clId="{AEC1E7F6-D78B-434D-AC43-6FCD3C2E5C39}" dt="2025-08-26T23:14:03.956" v="16" actId="20577"/>
        <pc:sldMkLst>
          <pc:docMk/>
          <pc:sldMk cId="2389358011" sldId="493"/>
        </pc:sldMkLst>
      </pc:sldChg>
      <pc:sldChg chg="addSp delSp modSp mod">
        <pc:chgData name="Kerrie Shanahan" userId="ae473d9f-76e9-476f-892f-2674ea963afc" providerId="ADAL" clId="{AEC1E7F6-D78B-434D-AC43-6FCD3C2E5C39}" dt="2025-08-26T22:49:05.056" v="8"/>
        <pc:sldMkLst>
          <pc:docMk/>
          <pc:sldMk cId="2212672778" sldId="59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endParaRPr lang="en-AU"/>
          </a:p>
          <a:p>
            <a:pPr>
              <a:defRPr/>
            </a:pPr>
            <a:r>
              <a:rPr lang="en-AU">
                <a:latin typeface="+mn-lt"/>
              </a:rPr>
              <a:t>Review of previously learnt content (slides 2 to 15) takes approximately 15 minutes. </a:t>
            </a:r>
          </a:p>
          <a:p>
            <a:pPr>
              <a:defRPr/>
            </a:pP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a:latin typeface="+mn-lt"/>
              </a:rPr>
              <a:t>er</a:t>
            </a:r>
            <a:r>
              <a:rPr lang="en-AU" sz="1200" b="0">
                <a:latin typeface="+mn-lt"/>
              </a:rPr>
              <a:t>,</a:t>
            </a:r>
            <a:r>
              <a:rPr lang="en-AU" sz="1200" b="1">
                <a:latin typeface="+mn-lt"/>
              </a:rPr>
              <a:t> </a:t>
            </a:r>
            <a:r>
              <a:rPr lang="en-AU" sz="1200" b="1" err="1">
                <a:latin typeface="+mn-lt"/>
              </a:rPr>
              <a:t>ir</a:t>
            </a:r>
            <a:r>
              <a:rPr lang="en-AU" sz="1200" b="1">
                <a:latin typeface="+mn-lt"/>
              </a:rPr>
              <a:t> </a:t>
            </a:r>
            <a:r>
              <a:rPr lang="en-AU" sz="1200" b="0">
                <a:latin typeface="+mn-lt"/>
              </a:rPr>
              <a:t>and </a:t>
            </a:r>
            <a:r>
              <a:rPr lang="en-AU" sz="1200" b="1" err="1">
                <a:latin typeface="+mn-lt"/>
              </a:rPr>
              <a:t>ur</a:t>
            </a:r>
            <a:r>
              <a:rPr lang="en-AU" sz="1200" b="1">
                <a:latin typeface="+mn-lt"/>
              </a:rPr>
              <a:t> </a:t>
            </a:r>
            <a:r>
              <a:rPr lang="en-AU" sz="1200">
                <a:latin typeface="+mn-lt"/>
              </a:rPr>
              <a:t>say /e</a:t>
            </a:r>
            <a:r>
              <a:rPr lang="en-AU" sz="1200" i="0">
                <a:latin typeface="+mn-lt"/>
                <a:ea typeface="Calibri" panose="020F0502020204030204" pitchFamily="34" charset="0"/>
                <a:cs typeface="Calibri" panose="020F0502020204030204" pitchFamily="34" charset="0"/>
              </a:rPr>
              <a:t>r</a:t>
            </a:r>
            <a:r>
              <a:rPr lang="en-AU" sz="1200" i="0">
                <a:latin typeface="+mn-lt"/>
              </a:rPr>
              <a:t>/ </a:t>
            </a:r>
            <a:r>
              <a:rPr lang="en-AU" sz="1200">
                <a:latin typeface="+mn-lt"/>
              </a:rPr>
              <a:t>(slides 16 to 42)</a:t>
            </a:r>
          </a:p>
          <a:p>
            <a:pPr marL="171450" indent="-171450">
              <a:buFont typeface="Arial" panose="020B0604020202020204" pitchFamily="34" charset="0"/>
              <a:buChar char="•"/>
              <a:defRPr/>
            </a:pPr>
            <a:r>
              <a:rPr lang="en-AU" sz="1200">
                <a:latin typeface="+mn-lt"/>
              </a:rPr>
              <a:t>the irregular words </a:t>
            </a:r>
            <a:r>
              <a:rPr lang="en-AU" sz="1200" b="1">
                <a:latin typeface="+mn-lt"/>
              </a:rPr>
              <a:t>last </a:t>
            </a:r>
            <a:r>
              <a:rPr lang="en-AU" sz="1200" b="0">
                <a:latin typeface="+mn-lt"/>
              </a:rPr>
              <a:t>and</a:t>
            </a:r>
            <a:r>
              <a:rPr lang="en-AU" sz="1200" b="1">
                <a:latin typeface="+mn-lt"/>
              </a:rPr>
              <a:t> after</a:t>
            </a:r>
            <a:r>
              <a:rPr lang="en-AU" sz="1200" b="0">
                <a:latin typeface="+mn-lt"/>
              </a:rPr>
              <a:t> (slides 34 and 35)</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41).</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42).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reading the base word then adding the </a:t>
            </a:r>
            <a:r>
              <a:rPr lang="en-US" sz="1200" b="1">
                <a:latin typeface="+mn-lt"/>
              </a:rPr>
              <a:t>-</a:t>
            </a:r>
            <a:r>
              <a:rPr lang="en-US" sz="1200" b="1" err="1">
                <a:latin typeface="+mn-lt"/>
              </a:rPr>
              <a:t>ing</a:t>
            </a:r>
            <a:r>
              <a:rPr lang="en-US" sz="1200" b="0">
                <a:latin typeface="+mn-lt"/>
              </a:rPr>
              <a:t>,</a:t>
            </a:r>
            <a:r>
              <a:rPr lang="en-US" sz="1200" b="1">
                <a:latin typeface="+mn-lt"/>
              </a:rPr>
              <a:t> -ed </a:t>
            </a:r>
            <a:r>
              <a:rPr lang="en-US" sz="1200" b="0">
                <a:latin typeface="+mn-lt"/>
              </a:rPr>
              <a:t>or</a:t>
            </a:r>
            <a:r>
              <a:rPr lang="en-US" sz="1200" b="1">
                <a:latin typeface="+mn-lt"/>
              </a:rPr>
              <a:t> -y </a:t>
            </a:r>
            <a:r>
              <a:rPr lang="en-US" sz="1200" b="0">
                <a:latin typeface="+mn-lt"/>
              </a:rPr>
              <a:t>suffix</a:t>
            </a:r>
            <a:endParaRPr lang="en-US" sz="120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noting the final consonant being doubled for a </a:t>
            </a:r>
            <a:r>
              <a:rPr lang="en-US" sz="1200" b="1">
                <a:latin typeface="+mn-lt"/>
              </a:rPr>
              <a:t>1-1-1 base word</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r>
              <a:rPr lang="en-US" sz="1200">
                <a:effectLst/>
                <a:latin typeface="+mn-lt"/>
                <a:ea typeface="Aptos" panose="020B0004020202020204" pitchFamily="34" charset="0"/>
                <a:cs typeface="Times New Roman" panose="02020603050405020304" pitchFamily="18" charset="0"/>
              </a:rPr>
              <a:t>You may </a:t>
            </a:r>
            <a:r>
              <a:rPr lang="en-US" sz="120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59164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batted</a:t>
            </a:r>
            <a:r>
              <a:rPr lang="en-US" b="0"/>
              <a:t>,</a:t>
            </a:r>
            <a:r>
              <a:rPr lang="en-US" b="1"/>
              <a:t> swimming</a:t>
            </a:r>
            <a:r>
              <a:rPr lang="en-US" b="0"/>
              <a:t>,</a:t>
            </a:r>
            <a:r>
              <a:rPr lang="en-US" b="1"/>
              <a:t> smelly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a:t>
            </a:r>
            <a:r>
              <a:rPr lang="en-US" b="1"/>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f/a/</a:t>
            </a:r>
            <a:r>
              <a:rPr lang="en-US" b="1" err="1"/>
              <a:t>th</a:t>
            </a:r>
            <a:r>
              <a:rPr lang="en-US" b="1"/>
              <a:t>/er</a:t>
            </a:r>
            <a:r>
              <a:rPr lang="en-US" b="0"/>
              <a:t>,</a:t>
            </a:r>
            <a:r>
              <a:rPr lang="en-US" b="1"/>
              <a:t> father</a:t>
            </a:r>
            <a:r>
              <a:rPr lang="en-US" b="0"/>
              <a:t>,</a:t>
            </a:r>
            <a:r>
              <a:rPr lang="en-US" b="1"/>
              <a:t> f-a-</a:t>
            </a:r>
            <a:r>
              <a:rPr lang="en-US" b="1" err="1"/>
              <a:t>th</a:t>
            </a:r>
            <a:r>
              <a:rPr lang="en-US" b="1"/>
              <a:t>-er</a:t>
            </a:r>
            <a:r>
              <a:rPr lang="en-US" b="0"/>
              <a:t> spells </a:t>
            </a:r>
            <a:r>
              <a:rPr lang="en-US" b="1"/>
              <a:t>father</a:t>
            </a:r>
            <a:r>
              <a:rPr lang="en-US" b="0"/>
              <a:t>.</a:t>
            </a:r>
            <a:r>
              <a:rPr lang="en-US" b="1"/>
              <a:t> </a:t>
            </a:r>
            <a:r>
              <a:rPr lang="en-US"/>
              <a:t>Then ask students to try again.</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She says that the star in the north orbits the dense planet.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a:solidFill>
                  <a:schemeClr val="tx1"/>
                </a:solidFill>
                <a:latin typeface="+mn-lt"/>
                <a:ea typeface="Verdana" panose="020B0604030504040204" pitchFamily="34" charset="0"/>
              </a:rPr>
              <a:t>She enjoys seeing stars on a dark night.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a:t>
            </a:r>
            <a:r>
              <a:rPr lang="en-US" sz="1200">
                <a:effectLst/>
                <a:latin typeface="+mn-lt"/>
                <a:ea typeface="Times New Roman" panose="02020603050405020304" pitchFamily="18" charset="0"/>
              </a:rPr>
              <a:t>–</a:t>
            </a:r>
            <a:r>
              <a:rPr lang="en-AU" sz="1200" kern="1200">
                <a:effectLst/>
                <a:latin typeface="+mn-lt"/>
                <a:ea typeface="Times New Roman" panose="02020603050405020304" pitchFamily="18" charset="0"/>
              </a:rPr>
              <a:t>sound correspondences introduced in this lesson are the r-controlled vowel digraphs </a:t>
            </a:r>
            <a:r>
              <a:rPr lang="en-AU" sz="1200" b="1" kern="1200">
                <a:effectLst/>
                <a:latin typeface="+mn-lt"/>
                <a:ea typeface="Times New Roman" panose="02020603050405020304" pitchFamily="18" charset="0"/>
              </a:rPr>
              <a:t>er</a:t>
            </a:r>
            <a:r>
              <a:rPr lang="en-AU" sz="1200" kern="1200">
                <a:effectLst/>
                <a:latin typeface="+mn-lt"/>
                <a:ea typeface="Times New Roman" panose="02020603050405020304" pitchFamily="18" charset="0"/>
              </a:rPr>
              <a:t>, </a:t>
            </a:r>
            <a:r>
              <a:rPr lang="en-AU" sz="1200" b="1" kern="1200" err="1">
                <a:effectLst/>
                <a:latin typeface="+mn-lt"/>
                <a:ea typeface="Times New Roman" panose="02020603050405020304" pitchFamily="18" charset="0"/>
              </a:rPr>
              <a:t>ir</a:t>
            </a:r>
            <a:r>
              <a:rPr lang="en-AU" sz="1200" kern="1200">
                <a:effectLst/>
                <a:latin typeface="+mn-lt"/>
                <a:ea typeface="Times New Roman" panose="02020603050405020304" pitchFamily="18" charset="0"/>
              </a:rPr>
              <a:t> and </a:t>
            </a:r>
            <a:r>
              <a:rPr lang="en-AU" sz="1200" b="1" kern="1200" err="1">
                <a:effectLst/>
                <a:latin typeface="+mn-lt"/>
                <a:ea typeface="Times New Roman" panose="02020603050405020304" pitchFamily="18" charset="0"/>
              </a:rPr>
              <a:t>ur</a:t>
            </a:r>
            <a:r>
              <a:rPr lang="en-AU" sz="1200" kern="1200">
                <a:effectLst/>
                <a:latin typeface="+mn-lt"/>
                <a:ea typeface="Times New Roman" panose="02020603050405020304" pitchFamily="18" charset="0"/>
              </a:rPr>
              <a:t> saying /er/ as in </a:t>
            </a:r>
            <a:r>
              <a:rPr lang="en-AU" sz="1200" b="1" kern="1200">
                <a:effectLst/>
                <a:latin typeface="+mn-lt"/>
                <a:ea typeface="Times New Roman" panose="02020603050405020304" pitchFamily="18" charset="0"/>
              </a:rPr>
              <a:t>her</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bird </a:t>
            </a:r>
            <a:r>
              <a:rPr lang="en-AU" sz="1200" b="0" kern="1200">
                <a:effectLst/>
                <a:latin typeface="+mn-lt"/>
                <a:ea typeface="Times New Roman" panose="02020603050405020304" pitchFamily="18" charset="0"/>
              </a:rPr>
              <a:t>and </a:t>
            </a:r>
            <a:r>
              <a:rPr lang="en-AU" sz="1200" b="1" kern="1200">
                <a:effectLst/>
                <a:latin typeface="+mn-lt"/>
                <a:ea typeface="Times New Roman" panose="02020603050405020304" pitchFamily="18" charset="0"/>
              </a:rPr>
              <a:t>hurt</a:t>
            </a:r>
            <a:r>
              <a:rPr lang="en-AU" sz="1200" b="0" kern="1200">
                <a:effectLst/>
                <a:latin typeface="+mn-lt"/>
                <a:ea typeface="Times New Roman" panose="02020603050405020304" pitchFamily="18" charset="0"/>
              </a:rPr>
              <a:t>.</a:t>
            </a:r>
            <a:r>
              <a:rPr lang="en-AU" sz="1200" b="1"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err="1">
                <a:solidFill>
                  <a:srgbClr val="000000"/>
                </a:solidFill>
                <a:latin typeface="+mn-lt"/>
              </a:rPr>
              <a:t>generalisation</a:t>
            </a:r>
            <a:endParaRPr lang="en-US" sz="1200" b="0" i="0" u="none" strike="noStrike" baseline="0">
              <a:solidFill>
                <a:srgbClr val="000000"/>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There are three common ways to spell /er/: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er</a:t>
            </a:r>
            <a:r>
              <a:rPr lang="en-US"/>
              <a:t> as in </a:t>
            </a:r>
            <a:r>
              <a:rPr lang="en-US" b="1"/>
              <a:t>her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err="1"/>
              <a:t>ir</a:t>
            </a:r>
            <a:r>
              <a:rPr lang="en-US" b="1"/>
              <a:t> </a:t>
            </a:r>
            <a:r>
              <a:rPr lang="en-US" b="0"/>
              <a:t>as in </a:t>
            </a:r>
            <a:r>
              <a:rPr lang="en-US" b="1"/>
              <a:t>bird</a:t>
            </a:r>
          </a:p>
          <a:p>
            <a:pPr marL="171450" indent="-171450">
              <a:buFont typeface="Arial" panose="020B0604020202020204" pitchFamily="34" charset="0"/>
              <a:buChar char="•"/>
            </a:pPr>
            <a:r>
              <a:rPr lang="en-US" b="1" err="1"/>
              <a:t>ur</a:t>
            </a:r>
            <a:r>
              <a:rPr lang="en-US"/>
              <a:t> as in </a:t>
            </a:r>
            <a:r>
              <a:rPr lang="en-US" b="1"/>
              <a:t>hurt</a:t>
            </a:r>
            <a:r>
              <a:rPr lang="en-US" b="0"/>
              <a:t>.</a:t>
            </a:r>
            <a:endParaRPr lang="en-US" sz="1200" b="0">
              <a:latin typeface="+mn-lt"/>
              <a:cs typeface="Arial" panose="020B0604020202020204" pitchFamily="34" charset="0"/>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last</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l-a-s-t </a:t>
            </a:r>
            <a:r>
              <a:rPr lang="en-US" b="0">
                <a:latin typeface="+mn-lt"/>
              </a:rPr>
              <a:t>spells </a:t>
            </a:r>
            <a:r>
              <a:rPr lang="en-US" b="1">
                <a:latin typeface="+mn-lt"/>
              </a:rPr>
              <a:t>last</a:t>
            </a:r>
            <a:r>
              <a:rPr lang="en-US" b="0">
                <a:latin typeface="+mn-lt"/>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kern="1200">
                <a:effectLst/>
                <a:latin typeface="+mn-lt"/>
                <a:ea typeface="Times New Roman" panose="02020603050405020304" pitchFamily="18" charset="0"/>
              </a:rPr>
              <a:t>Say: </a:t>
            </a:r>
            <a:r>
              <a:rPr lang="en-AU" sz="1200" b="0" i="1" kern="1200">
                <a:effectLst/>
                <a:latin typeface="+mn-lt"/>
                <a:ea typeface="Times New Roman" panose="02020603050405020304" pitchFamily="18" charset="0"/>
              </a:rPr>
              <a:t>Today we are learning that the r-controlled vowel digraphs </a:t>
            </a:r>
            <a:r>
              <a:rPr lang="en-AU" sz="1200" b="1" i="1" kern="1200">
                <a:effectLst/>
                <a:latin typeface="+mn-lt"/>
                <a:ea typeface="Times New Roman" panose="02020603050405020304" pitchFamily="18" charset="0"/>
              </a:rPr>
              <a:t>er</a:t>
            </a:r>
            <a:r>
              <a:rPr lang="en-AU" sz="1200" b="0" i="1" kern="1200">
                <a:effectLst/>
                <a:latin typeface="+mn-lt"/>
                <a:ea typeface="Times New Roman" panose="02020603050405020304" pitchFamily="18" charset="0"/>
              </a:rPr>
              <a:t>,</a:t>
            </a:r>
            <a:r>
              <a:rPr lang="en-AU" sz="1200" b="1" i="1" kern="1200">
                <a:effectLst/>
                <a:latin typeface="+mn-lt"/>
                <a:ea typeface="Times New Roman" panose="02020603050405020304" pitchFamily="18" charset="0"/>
              </a:rPr>
              <a:t> </a:t>
            </a:r>
            <a:r>
              <a:rPr lang="en-AU" sz="1200" b="1" i="1" kern="1200" err="1">
                <a:effectLst/>
                <a:latin typeface="+mn-lt"/>
                <a:ea typeface="Times New Roman" panose="02020603050405020304" pitchFamily="18" charset="0"/>
              </a:rPr>
              <a:t>ir</a:t>
            </a:r>
            <a:r>
              <a:rPr lang="en-AU" sz="1200" b="1" i="1" kern="1200">
                <a:effectLst/>
                <a:latin typeface="+mn-lt"/>
                <a:ea typeface="Times New Roman" panose="02020603050405020304" pitchFamily="18" charset="0"/>
              </a:rPr>
              <a:t> </a:t>
            </a:r>
            <a:r>
              <a:rPr lang="en-AU" sz="1200" b="0" i="1" kern="1200">
                <a:effectLst/>
                <a:latin typeface="+mn-lt"/>
                <a:ea typeface="Times New Roman" panose="02020603050405020304" pitchFamily="18" charset="0"/>
              </a:rPr>
              <a:t>and</a:t>
            </a:r>
            <a:r>
              <a:rPr lang="en-AU" sz="1200" b="1" i="1" kern="1200">
                <a:effectLst/>
                <a:latin typeface="+mn-lt"/>
                <a:ea typeface="Times New Roman" panose="02020603050405020304" pitchFamily="18" charset="0"/>
              </a:rPr>
              <a:t> </a:t>
            </a:r>
            <a:r>
              <a:rPr lang="en-AU" sz="1200" b="1" i="1" kern="1200" err="1">
                <a:effectLst/>
                <a:latin typeface="+mn-lt"/>
                <a:ea typeface="Times New Roman" panose="02020603050405020304" pitchFamily="18" charset="0"/>
              </a:rPr>
              <a:t>ur</a:t>
            </a:r>
            <a:r>
              <a:rPr lang="en-AU" sz="1200" b="0" i="1" kern="1200">
                <a:effectLst/>
                <a:latin typeface="+mn-lt"/>
                <a:ea typeface="Times New Roman" panose="02020603050405020304" pitchFamily="18" charset="0"/>
              </a:rPr>
              <a:t> all say /er/.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Introduce the </a:t>
            </a:r>
            <a:r>
              <a:rPr lang="en-AU" b="0">
                <a:latin typeface="+mn-lt"/>
              </a:rPr>
              <a:t>mnemonic phrase,</a:t>
            </a:r>
            <a:r>
              <a:rPr lang="en-AU" b="1">
                <a:latin typeface="+mn-lt"/>
              </a:rPr>
              <a:t> H</a:t>
            </a:r>
            <a:r>
              <a:rPr lang="en-AU" b="1" u="sng">
                <a:latin typeface="+mn-lt"/>
              </a:rPr>
              <a:t>er</a:t>
            </a:r>
            <a:r>
              <a:rPr lang="en-AU" b="1">
                <a:latin typeface="+mn-lt"/>
              </a:rPr>
              <a:t> b</a:t>
            </a:r>
            <a:r>
              <a:rPr lang="en-AU" b="1" u="sng">
                <a:latin typeface="+mn-lt"/>
              </a:rPr>
              <a:t>ir</a:t>
            </a:r>
            <a:r>
              <a:rPr lang="en-AU" b="1">
                <a:latin typeface="+mn-lt"/>
              </a:rPr>
              <a:t>d is h</a:t>
            </a:r>
            <a:r>
              <a:rPr lang="en-AU" b="1" u="sng">
                <a:latin typeface="+mn-lt"/>
              </a:rPr>
              <a:t>ur</a:t>
            </a:r>
            <a:r>
              <a:rPr lang="en-AU" b="1">
                <a:latin typeface="+mn-lt"/>
              </a:rPr>
              <a:t>t </a:t>
            </a:r>
            <a:r>
              <a:rPr lang="en-AU">
                <a:latin typeface="+mn-lt"/>
              </a:rPr>
              <a:t>for the </a:t>
            </a:r>
            <a:r>
              <a:rPr lang="en-AU" b="0">
                <a:latin typeface="+mn-lt"/>
              </a:rPr>
              <a:t>/er/ </a:t>
            </a:r>
            <a:r>
              <a:rPr lang="en-AU">
                <a:latin typeface="+mn-lt"/>
              </a:rPr>
              <a:t>spelling generalisation. Say: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1">
                <a:latin typeface="+mn-lt"/>
              </a:rPr>
              <a:t>There are three common ways to spell /er/: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er</a:t>
            </a:r>
            <a:r>
              <a:rPr lang="en-US" i="1"/>
              <a:t> as in </a:t>
            </a:r>
            <a:r>
              <a:rPr lang="en-US" b="1" i="1"/>
              <a:t>her</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t>ir</a:t>
            </a:r>
            <a:r>
              <a:rPr lang="en-US" b="1" i="1"/>
              <a:t> </a:t>
            </a:r>
            <a:r>
              <a:rPr lang="en-US" b="0" i="1"/>
              <a:t>as in </a:t>
            </a:r>
            <a:r>
              <a:rPr lang="en-US" b="1" i="1"/>
              <a:t>bird</a:t>
            </a:r>
          </a:p>
          <a:p>
            <a:pPr marL="171450" indent="-171450">
              <a:buFont typeface="Arial" panose="020B0604020202020204" pitchFamily="34" charset="0"/>
              <a:buChar char="•"/>
            </a:pPr>
            <a:r>
              <a:rPr lang="en-US" b="1" i="1" err="1"/>
              <a:t>ur</a:t>
            </a:r>
            <a:r>
              <a:rPr lang="en-US" i="1"/>
              <a:t> as in </a:t>
            </a:r>
            <a:r>
              <a:rPr lang="en-US" b="1" i="1"/>
              <a:t>hurt</a:t>
            </a:r>
            <a:r>
              <a:rPr lang="en-US" b="0" i="1"/>
              <a:t>.</a:t>
            </a:r>
            <a:endParaRPr lang="en-US" sz="1200"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The phrase </a:t>
            </a:r>
            <a:r>
              <a:rPr lang="en-AU" b="1" i="1">
                <a:latin typeface="+mn-lt"/>
              </a:rPr>
              <a:t>H</a:t>
            </a:r>
            <a:r>
              <a:rPr lang="en-AU" b="1" i="1" u="sng">
                <a:latin typeface="+mn-lt"/>
              </a:rPr>
              <a:t>er</a:t>
            </a:r>
            <a:r>
              <a:rPr lang="en-AU" b="1" i="1">
                <a:latin typeface="+mn-lt"/>
              </a:rPr>
              <a:t> b</a:t>
            </a:r>
            <a:r>
              <a:rPr lang="en-AU" b="1" i="1" u="sng">
                <a:latin typeface="+mn-lt"/>
              </a:rPr>
              <a:t>ir</a:t>
            </a:r>
            <a:r>
              <a:rPr lang="en-AU" b="1" i="1">
                <a:latin typeface="+mn-lt"/>
              </a:rPr>
              <a:t>d is h</a:t>
            </a:r>
            <a:r>
              <a:rPr lang="en-AU" b="1" i="1" u="sng">
                <a:latin typeface="+mn-lt"/>
              </a:rPr>
              <a:t>ur</a:t>
            </a:r>
            <a:r>
              <a:rPr lang="en-AU" b="1" i="1">
                <a:latin typeface="+mn-lt"/>
              </a:rPr>
              <a:t>t </a:t>
            </a:r>
            <a:r>
              <a:rPr lang="en-AU" i="1">
                <a:latin typeface="+mn-lt"/>
              </a:rPr>
              <a:t>can help us remember that </a:t>
            </a:r>
            <a:r>
              <a:rPr lang="en-AU" b="1" i="1">
                <a:latin typeface="+mn-lt"/>
              </a:rPr>
              <a:t>er</a:t>
            </a:r>
            <a:r>
              <a:rPr lang="en-AU" b="0" i="1">
                <a:latin typeface="+mn-lt"/>
              </a:rPr>
              <a:t>,</a:t>
            </a:r>
            <a:r>
              <a:rPr lang="en-AU" b="1" i="1">
                <a:latin typeface="+mn-lt"/>
              </a:rPr>
              <a:t> </a:t>
            </a:r>
            <a:r>
              <a:rPr lang="en-AU" b="1" i="1" err="1">
                <a:latin typeface="+mn-lt"/>
              </a:rPr>
              <a:t>ir</a:t>
            </a:r>
            <a:r>
              <a:rPr lang="en-AU" b="1" i="1">
                <a:latin typeface="+mn-lt"/>
              </a:rPr>
              <a:t> </a:t>
            </a:r>
            <a:r>
              <a:rPr lang="en-AU" b="0" i="1">
                <a:latin typeface="+mn-lt"/>
              </a:rPr>
              <a:t>and</a:t>
            </a:r>
            <a:r>
              <a:rPr lang="en-AU" b="1" i="1">
                <a:latin typeface="+mn-lt"/>
              </a:rPr>
              <a:t> </a:t>
            </a:r>
            <a:r>
              <a:rPr lang="en-AU" b="1" i="1" err="1">
                <a:latin typeface="+mn-lt"/>
              </a:rPr>
              <a:t>ur</a:t>
            </a:r>
            <a:r>
              <a:rPr lang="en-AU" b="1" i="1">
                <a:latin typeface="+mn-lt"/>
              </a:rPr>
              <a:t> </a:t>
            </a:r>
            <a:r>
              <a:rPr lang="en-AU" i="1">
                <a:latin typeface="+mn-lt"/>
              </a:rPr>
              <a:t>all say /er/</a:t>
            </a:r>
            <a:r>
              <a:rPr lang="en-AU" sz="1200" b="0" i="1" kern="1200">
                <a:effectLst/>
                <a:latin typeface="+mn-lt"/>
                <a:ea typeface="Times New Roman" panose="02020603050405020304" pitchFamily="18" charset="0"/>
                <a:cs typeface="Arial" panose="020B0604020202020204" pitchFamily="34" charset="0"/>
              </a:rPr>
              <a:t>.</a:t>
            </a:r>
            <a:endParaRPr lang="en-AU" b="0"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a:latin typeface="+mn-lt"/>
              </a:rPr>
              <a:t>Listen for the sound /er/ as I say the phrase: </a:t>
            </a:r>
            <a:r>
              <a:rPr lang="en-AU" b="1" i="1">
                <a:latin typeface="+mn-lt"/>
              </a:rPr>
              <a:t>H</a:t>
            </a:r>
            <a:r>
              <a:rPr lang="en-AU" b="1" i="1" u="sng">
                <a:latin typeface="+mn-lt"/>
              </a:rPr>
              <a:t>er</a:t>
            </a:r>
            <a:r>
              <a:rPr lang="en-AU" b="1" i="1">
                <a:latin typeface="+mn-lt"/>
              </a:rPr>
              <a:t> b</a:t>
            </a:r>
            <a:r>
              <a:rPr lang="en-AU" b="1" i="1" u="sng">
                <a:latin typeface="+mn-lt"/>
              </a:rPr>
              <a:t>ir</a:t>
            </a:r>
            <a:r>
              <a:rPr lang="en-AU" b="1" i="1">
                <a:latin typeface="+mn-lt"/>
              </a:rPr>
              <a:t>d is h</a:t>
            </a:r>
            <a:r>
              <a:rPr lang="en-AU" b="1" i="1" u="sng">
                <a:latin typeface="+mn-lt"/>
              </a:rPr>
              <a:t>ur</a:t>
            </a:r>
            <a:r>
              <a:rPr lang="en-AU" b="1" i="1">
                <a:latin typeface="+mn-lt"/>
              </a:rPr>
              <a:t>t</a:t>
            </a:r>
            <a:r>
              <a:rPr lang="en-AU" b="0" i="1">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0">
                <a:latin typeface="+mn-lt"/>
              </a:rPr>
              <a:t>Explain to students that:</a:t>
            </a:r>
          </a:p>
          <a:p>
            <a:pPr marL="171450" indent="-171450">
              <a:buFont typeface="Arial" panose="020B0604020202020204" pitchFamily="34" charset="0"/>
              <a:buChar char="•"/>
            </a:pPr>
            <a:r>
              <a:rPr lang="en-US" b="0">
                <a:latin typeface="+mn-lt"/>
              </a:rPr>
              <a:t>there is no one rule for how to choose </a:t>
            </a:r>
            <a:r>
              <a:rPr lang="en-US" b="1">
                <a:latin typeface="+mn-lt"/>
              </a:rPr>
              <a:t>er</a:t>
            </a:r>
            <a:r>
              <a:rPr lang="en-US" b="0">
                <a:latin typeface="+mn-lt"/>
              </a:rPr>
              <a:t>, </a:t>
            </a:r>
            <a:r>
              <a:rPr lang="en-US" b="1" err="1">
                <a:latin typeface="+mn-lt"/>
              </a:rPr>
              <a:t>ir</a:t>
            </a:r>
            <a:r>
              <a:rPr lang="en-US" b="1">
                <a:latin typeface="+mn-lt"/>
              </a:rPr>
              <a:t> </a:t>
            </a:r>
            <a:r>
              <a:rPr lang="en-US" b="0">
                <a:latin typeface="+mn-lt"/>
              </a:rPr>
              <a:t>or </a:t>
            </a:r>
            <a:r>
              <a:rPr lang="en-US" b="1" err="1">
                <a:latin typeface="+mn-lt"/>
              </a:rPr>
              <a:t>ur</a:t>
            </a:r>
            <a:r>
              <a:rPr lang="en-US" b="0">
                <a:latin typeface="+mn-lt"/>
              </a:rPr>
              <a:t> to spell /er/</a:t>
            </a:r>
          </a:p>
          <a:p>
            <a:pPr marL="171450" indent="-171450">
              <a:buFont typeface="Arial" panose="020B0604020202020204" pitchFamily="34" charset="0"/>
              <a:buChar char="•"/>
            </a:pPr>
            <a:r>
              <a:rPr lang="en-US" b="0" err="1">
                <a:latin typeface="+mn-lt"/>
              </a:rPr>
              <a:t>practising</a:t>
            </a:r>
            <a:r>
              <a:rPr lang="en-US" b="0">
                <a:latin typeface="+mn-lt"/>
              </a:rPr>
              <a:t> reading and correctly spelling words with </a:t>
            </a:r>
            <a:r>
              <a:rPr lang="en-US" b="1">
                <a:latin typeface="+mn-lt"/>
              </a:rPr>
              <a:t>er</a:t>
            </a:r>
            <a:r>
              <a:rPr lang="en-US" b="0">
                <a:latin typeface="+mn-lt"/>
              </a:rPr>
              <a:t>, </a:t>
            </a:r>
            <a:r>
              <a:rPr lang="en-US" b="1" err="1">
                <a:latin typeface="+mn-lt"/>
              </a:rPr>
              <a:t>ir</a:t>
            </a:r>
            <a:r>
              <a:rPr lang="en-US" b="1">
                <a:latin typeface="+mn-lt"/>
              </a:rPr>
              <a:t> </a:t>
            </a:r>
            <a:r>
              <a:rPr lang="en-US" b="0">
                <a:latin typeface="+mn-lt"/>
              </a:rPr>
              <a:t>or </a:t>
            </a:r>
            <a:r>
              <a:rPr lang="en-US" b="1" err="1">
                <a:latin typeface="+mn-lt"/>
              </a:rPr>
              <a:t>ur</a:t>
            </a:r>
            <a:r>
              <a:rPr lang="en-US" b="1">
                <a:latin typeface="+mn-lt"/>
              </a:rPr>
              <a:t> </a:t>
            </a:r>
            <a:r>
              <a:rPr lang="en-US" b="0">
                <a:latin typeface="+mn-lt"/>
              </a:rPr>
              <a:t>is the best way to learn and remember which words have which spellings</a:t>
            </a:r>
            <a:endParaRPr lang="en-US" b="1">
              <a:latin typeface="+mn-lt"/>
            </a:endParaRPr>
          </a:p>
          <a:p>
            <a:pPr marL="171450" indent="-171450">
              <a:buFont typeface="Arial" panose="020B0604020202020204" pitchFamily="34" charset="0"/>
              <a:buChar char="•"/>
            </a:pPr>
            <a:r>
              <a:rPr lang="en-AU" b="0">
                <a:latin typeface="+mn-lt"/>
              </a:rPr>
              <a:t>because they are just learning how to spell with </a:t>
            </a:r>
            <a:r>
              <a:rPr lang="en-AU" b="1">
                <a:latin typeface="+mn-lt"/>
              </a:rPr>
              <a:t>er</a:t>
            </a:r>
            <a:r>
              <a:rPr lang="en-AU" b="0">
                <a:latin typeface="+mn-lt"/>
              </a:rPr>
              <a:t>,</a:t>
            </a:r>
            <a:r>
              <a:rPr lang="en-AU" b="1">
                <a:latin typeface="+mn-lt"/>
              </a:rPr>
              <a:t> </a:t>
            </a:r>
            <a:r>
              <a:rPr lang="en-AU" b="1" err="1">
                <a:latin typeface="+mn-lt"/>
              </a:rPr>
              <a:t>ir</a:t>
            </a:r>
            <a:r>
              <a:rPr lang="en-AU" b="1">
                <a:latin typeface="+mn-lt"/>
              </a:rPr>
              <a:t> </a:t>
            </a:r>
            <a:r>
              <a:rPr lang="en-AU" b="0">
                <a:latin typeface="+mn-lt"/>
              </a:rPr>
              <a:t>and</a:t>
            </a:r>
            <a:r>
              <a:rPr lang="en-AU" b="1">
                <a:latin typeface="+mn-lt"/>
              </a:rPr>
              <a:t> </a:t>
            </a:r>
            <a:r>
              <a:rPr lang="en-AU" b="1" err="1">
                <a:latin typeface="+mn-lt"/>
              </a:rPr>
              <a:t>ur</a:t>
            </a:r>
            <a:r>
              <a:rPr lang="en-AU" b="0">
                <a:latin typeface="+mn-lt"/>
              </a:rPr>
              <a:t>, they will be shown the correct spelling to use for the /er/ sound in each word in the spelling section of this lesson.</a:t>
            </a:r>
            <a:endParaRPr lang="en-AU" b="0" i="0">
              <a:latin typeface="+mn-lt"/>
            </a:endParaRPr>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a:t>
            </a:r>
            <a:r>
              <a:rPr lang="en-US" i="0">
                <a:latin typeface="+mn-lt"/>
              </a:rPr>
              <a:t>the </a:t>
            </a:r>
            <a:r>
              <a:rPr lang="en-AU" sz="1200" b="0" i="0" kern="1200">
                <a:effectLst/>
                <a:latin typeface="+mn-lt"/>
                <a:ea typeface="Times New Roman" panose="02020603050405020304" pitchFamily="18" charset="0"/>
                <a:cs typeface="Arial" panose="020B0604020202020204" pitchFamily="34" charset="0"/>
              </a:rPr>
              <a:t>r-controlled vowel digraph</a:t>
            </a:r>
            <a:r>
              <a:rPr lang="en-US" b="0" i="0">
                <a:latin typeface="+mn-lt"/>
              </a:rPr>
              <a:t> </a:t>
            </a:r>
            <a:r>
              <a:rPr lang="en-US">
                <a:latin typeface="+mn-lt"/>
              </a:rPr>
              <a:t>letters on the large screen while saying the target sounds and words. </a:t>
            </a:r>
          </a:p>
          <a:p>
            <a:r>
              <a:rPr lang="en-US">
                <a:latin typeface="+mn-lt"/>
                <a:cs typeface="+mn-cs"/>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a:t>er </a:t>
            </a:r>
            <a:r>
              <a:rPr lang="en-AU" sz="1200" b="0" i="1"/>
              <a:t>says </a:t>
            </a:r>
            <a:r>
              <a:rPr lang="en-AU" sz="1200" b="1" i="1"/>
              <a:t>/er/</a:t>
            </a:r>
            <a:r>
              <a:rPr lang="en-AU" sz="1200" b="0" i="1"/>
              <a:t> as in </a:t>
            </a:r>
            <a:r>
              <a:rPr lang="en-AU" sz="1200" b="1" i="1"/>
              <a: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ir</a:t>
            </a:r>
            <a:r>
              <a:rPr lang="en-AU" sz="1200" b="1" i="1"/>
              <a:t> </a:t>
            </a:r>
            <a:r>
              <a:rPr lang="en-AU" sz="1200" b="0" i="1"/>
              <a:t>says </a:t>
            </a:r>
            <a:r>
              <a:rPr lang="en-AU" sz="1200" b="1" i="1"/>
              <a:t>/er/ </a:t>
            </a:r>
            <a:r>
              <a:rPr lang="en-US" b="0" i="1"/>
              <a:t>as in </a:t>
            </a:r>
            <a:r>
              <a:rPr lang="en-US" b="1" i="1"/>
              <a:t>bird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ur</a:t>
            </a:r>
            <a:r>
              <a:rPr lang="en-AU" sz="1200" b="1" i="1"/>
              <a:t> </a:t>
            </a:r>
            <a:r>
              <a:rPr lang="en-AU" sz="1200" b="0" i="1"/>
              <a:t>says </a:t>
            </a:r>
            <a:r>
              <a:rPr lang="en-AU" sz="1200" b="1" i="1"/>
              <a:t>/er/ </a:t>
            </a:r>
            <a:r>
              <a:rPr lang="en-AU" sz="1200" b="0" i="1"/>
              <a:t>as in</a:t>
            </a:r>
            <a:r>
              <a:rPr lang="en-AU" sz="1200" b="1" i="1"/>
              <a:t> hurt.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cs typeface="Arial" panose="020B0604020202020204" pitchFamily="34" charset="0"/>
              </a:rPr>
              <a:t>Write </a:t>
            </a:r>
            <a:r>
              <a:rPr lang="en-AU" sz="1200" b="1"/>
              <a:t>er</a:t>
            </a:r>
            <a:r>
              <a:rPr lang="en-AU" sz="1200" b="0"/>
              <a:t>,</a:t>
            </a:r>
            <a:r>
              <a:rPr lang="en-AU" sz="1200" b="1"/>
              <a:t> </a:t>
            </a:r>
            <a:r>
              <a:rPr lang="en-AU" sz="1200" b="1" err="1"/>
              <a:t>ir</a:t>
            </a:r>
            <a:r>
              <a:rPr lang="en-AU" sz="1200" b="1"/>
              <a:t> </a:t>
            </a:r>
            <a:r>
              <a:rPr lang="en-AU" sz="1200" b="0"/>
              <a:t>and </a:t>
            </a:r>
            <a:r>
              <a:rPr lang="en-AU" sz="1200" b="1" err="1"/>
              <a:t>ur</a:t>
            </a:r>
            <a:r>
              <a:rPr lang="en-AU" sz="1200" b="1"/>
              <a:t> </a:t>
            </a:r>
            <a:r>
              <a:rPr lang="en-AU" sz="1200" b="0"/>
              <a:t>saying</a:t>
            </a:r>
            <a:r>
              <a:rPr lang="en-AU" sz="1200" b="1"/>
              <a:t> /er/ </a:t>
            </a:r>
            <a:r>
              <a:rPr lang="en-US" b="0">
                <a:latin typeface="+mn-lt"/>
                <a:cs typeface="Arial" panose="020B0604020202020204" pitchFamily="34" charset="0"/>
              </a:rPr>
              <a:t>three more times on the class whiteboard while repeating the letter names and target sounds. You do not need to repeat the key words this time. </a:t>
            </a:r>
          </a:p>
          <a:p>
            <a:pPr marL="0" indent="0">
              <a:buFont typeface="Arial" panose="020B0604020202020204" pitchFamily="34" charset="0"/>
              <a:buNone/>
            </a:pPr>
            <a:endParaRPr lang="en-US">
              <a:latin typeface="Calibri" panose="020F0502020204030204" pitchFamily="34" charset="0"/>
              <a:ea typeface="Calibri" panose="020F0502020204030204" pitchFamily="34" charset="0"/>
              <a:cs typeface="Calibri" panose="020F0502020204030204" pitchFamily="34" charset="0"/>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 in the air, on the carpet or on a mini-whiteboard, while saying the target sounds and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a:t>er </a:t>
            </a:r>
            <a:r>
              <a:rPr lang="en-AU" sz="1200" b="0" i="1"/>
              <a:t>says </a:t>
            </a:r>
            <a:r>
              <a:rPr lang="en-AU" sz="1200" b="1" i="1"/>
              <a:t>/er/</a:t>
            </a:r>
            <a:r>
              <a:rPr lang="en-AU" sz="1200" b="0" i="1"/>
              <a:t> as in </a:t>
            </a:r>
            <a:r>
              <a:rPr lang="en-AU" sz="1200" b="1" i="1"/>
              <a:t>her</a:t>
            </a:r>
            <a:r>
              <a:rPr lang="en-AU" sz="1200"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ir</a:t>
            </a:r>
            <a:r>
              <a:rPr lang="en-AU" sz="1200" b="1" i="1"/>
              <a:t> </a:t>
            </a:r>
            <a:r>
              <a:rPr lang="en-AU" sz="1200" b="0" i="1"/>
              <a:t>says </a:t>
            </a:r>
            <a:r>
              <a:rPr lang="en-AU" sz="1200" b="1" i="1"/>
              <a:t>/er/ </a:t>
            </a:r>
            <a:r>
              <a:rPr lang="en-US" b="0" i="1"/>
              <a:t>as in </a:t>
            </a:r>
            <a:r>
              <a:rPr lang="en-US" b="1" i="1"/>
              <a:t>bird</a:t>
            </a:r>
            <a:r>
              <a:rPr lang="en-US" b="0" i="1"/>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1" err="1"/>
              <a:t>ur</a:t>
            </a:r>
            <a:r>
              <a:rPr lang="en-AU" sz="1200" b="1" i="1"/>
              <a:t> </a:t>
            </a:r>
            <a:r>
              <a:rPr lang="en-AU" sz="1200" b="0" i="1"/>
              <a:t>says </a:t>
            </a:r>
            <a:r>
              <a:rPr lang="en-AU" sz="1200" b="1" i="1"/>
              <a:t>/er/ </a:t>
            </a:r>
            <a:r>
              <a:rPr lang="en-AU" sz="1200" b="0" i="1"/>
              <a:t>as in</a:t>
            </a:r>
            <a:r>
              <a:rPr lang="en-AU" sz="1200" b="1" i="1"/>
              <a:t> hurt</a:t>
            </a:r>
            <a:r>
              <a:rPr lang="en-AU" sz="1200" b="0" i="1"/>
              <a:t>.</a:t>
            </a:r>
          </a:p>
          <a:p>
            <a:pPr marL="0" indent="0">
              <a:buFont typeface="Arial" panose="020B0604020202020204" pitchFamily="34" charset="0"/>
              <a:buNone/>
            </a:pPr>
            <a:endParaRPr lang="en-AU" sz="1200" b="0" i="0" kern="1200">
              <a:effectLst/>
              <a:latin typeface="+mn-lt"/>
              <a:cs typeface="Arial" panose="020B0604020202020204" pitchFamily="34" charset="0"/>
            </a:endParaRPr>
          </a:p>
          <a:p>
            <a:pPr marL="0" indent="0">
              <a:buFont typeface="Arial" panose="020B0604020202020204" pitchFamily="34" charset="0"/>
              <a:buNone/>
            </a:pPr>
            <a:r>
              <a:rPr lang="en-AU" sz="1200" b="0" i="0" kern="1200">
                <a:effectLst/>
                <a:latin typeface="+mn-lt"/>
                <a:cs typeface="Arial" panose="020B0604020202020204" pitchFamily="34" charset="0"/>
              </a:rPr>
              <a:t>Have students write the digraphs three more times, saying the letter names and target sounds only. </a:t>
            </a:r>
            <a:endParaRPr lang="en-AU" sz="1200" b="1"/>
          </a:p>
          <a:p>
            <a:pPr marL="0" indent="0">
              <a:buFont typeface="Arial" panose="020B0604020202020204" pitchFamily="34" charset="0"/>
              <a:buNone/>
            </a:pPr>
            <a:endParaRPr lang="en-US"/>
          </a:p>
          <a:p>
            <a:r>
              <a:rPr lang="en-US">
                <a:latin typeface="+mn-lt"/>
              </a:rPr>
              <a:t>Check that students are using the correct entry and exit points for their letter formation and offer feedback.</a:t>
            </a:r>
            <a:endParaRPr lang="en-AU">
              <a:latin typeface="+mn-lt"/>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r>
              <a:rPr lang="en-US">
                <a:latin typeface="+mn-lt"/>
              </a:rPr>
              <a:t>.</a:t>
            </a:r>
            <a:endParaRPr lang="en-US">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E7B3E-71AA-3F7E-D910-AEFDA29B6D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42C6F-BAB6-A978-EA6E-1B6018CC0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52CF52-CD2F-B66D-077A-A87E5F734DB0}"/>
              </a:ext>
            </a:extLst>
          </p:cNvPr>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Demonstrate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a:t>er</a:t>
            </a:r>
            <a:r>
              <a:rPr lang="en-US"/>
              <a:t> says /er/ in </a:t>
            </a:r>
            <a:r>
              <a:rPr lang="en-US" b="1"/>
              <a:t>stern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a:t>er</a:t>
            </a:r>
            <a:r>
              <a:rPr lang="en-US"/>
              <a:t> digraph and, at the same time, say the letter</a:t>
            </a:r>
            <a:r>
              <a:rPr lang="en-AU">
                <a:latin typeface="+mn-lt"/>
              </a:rPr>
              <a:t>–</a:t>
            </a:r>
            <a:r>
              <a:rPr lang="en-US"/>
              <a:t>sound correspondence</a:t>
            </a:r>
            <a:r>
              <a:rPr lang="en-US" i="0"/>
              <a:t>, </a:t>
            </a:r>
            <a:r>
              <a:rPr lang="en-US" b="0" i="0">
                <a:latin typeface="+mn-lt"/>
              </a:rPr>
              <a:t>/er</a:t>
            </a:r>
            <a:r>
              <a:rPr lang="en-US" b="0" i="0">
                <a:latin typeface="+mn-lt"/>
                <a:cs typeface="Arial" panose="020B0604020202020204" pitchFamily="34" charset="0"/>
              </a:rPr>
              <a:t>/</a:t>
            </a:r>
            <a:r>
              <a:rPr lang="en-US" i="0"/>
              <a:t>. </a:t>
            </a:r>
          </a:p>
          <a:p>
            <a:endParaRPr lang="en-US">
              <a:latin typeface="+mn-lt"/>
            </a:endParaRPr>
          </a:p>
        </p:txBody>
      </p:sp>
      <p:sp>
        <p:nvSpPr>
          <p:cNvPr id="4" name="Slide Number Placeholder 3">
            <a:extLst>
              <a:ext uri="{FF2B5EF4-FFF2-40B4-BE49-F238E27FC236}">
                <a16:creationId xmlns:a16="http://schemas.microsoft.com/office/drawing/2014/main" id="{0107572B-491E-04A9-7B6A-F9E299CD8D2C}"/>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123658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97FE9-2255-8B76-D92A-F82D8E252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7860FF-CA9A-86D9-2D4C-0DAEE0D4A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38303C-1DFA-8518-9DC4-6C3E62B942C5}"/>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err="1"/>
              <a:t>ir</a:t>
            </a:r>
            <a:r>
              <a:rPr lang="en-US"/>
              <a:t> says /er/ in </a:t>
            </a:r>
            <a:r>
              <a:rPr lang="en-US" b="1"/>
              <a:t>first</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a:solidFill>
                <a:schemeClr val="tx1"/>
              </a:solidFill>
              <a:latin typeface="+mn-lt"/>
              <a:ea typeface="+mn-ea"/>
              <a:cs typeface="+mn-cs"/>
            </a:endParaRPr>
          </a:p>
        </p:txBody>
      </p:sp>
      <p:sp>
        <p:nvSpPr>
          <p:cNvPr id="4" name="Slide Number Placeholder 3">
            <a:extLst>
              <a:ext uri="{FF2B5EF4-FFF2-40B4-BE49-F238E27FC236}">
                <a16:creationId xmlns:a16="http://schemas.microsoft.com/office/drawing/2014/main" id="{C46C335E-6ED1-B549-1E8F-703E78459D37}"/>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705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92A67-D25F-F299-89D0-1C112AB51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259DE3-1AFF-B91B-1C25-1F256DC97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539104-E6FC-0F87-8BF9-0CDCB98730DD}"/>
              </a:ext>
            </a:extLst>
          </p:cNvPr>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Note that </a:t>
            </a:r>
            <a:r>
              <a:rPr lang="en-US" b="1" err="1"/>
              <a:t>ur</a:t>
            </a:r>
            <a:r>
              <a:rPr lang="en-US"/>
              <a:t> says /er/ in </a:t>
            </a:r>
            <a:r>
              <a:rPr lang="en-US" b="1"/>
              <a:t>burst</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a:solidFill>
                <a:schemeClr val="tx1"/>
              </a:solidFill>
              <a:latin typeface="+mn-lt"/>
              <a:ea typeface="+mn-ea"/>
              <a:cs typeface="+mn-cs"/>
            </a:endParaRPr>
          </a:p>
          <a:p>
            <a:endParaRPr lang="en-US">
              <a:latin typeface="+mn-lt"/>
            </a:endParaRPr>
          </a:p>
        </p:txBody>
      </p:sp>
      <p:sp>
        <p:nvSpPr>
          <p:cNvPr id="4" name="Slide Number Placeholder 3">
            <a:extLst>
              <a:ext uri="{FF2B5EF4-FFF2-40B4-BE49-F238E27FC236}">
                <a16:creationId xmlns:a16="http://schemas.microsoft.com/office/drawing/2014/main" id="{48F3FE40-75D2-0FB6-C21B-BFCB7D890FE3}"/>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8564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9648C-71D3-BA1C-1D24-1340D2381B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1A6CD-28B9-BB73-C052-3013D4A296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91032-67E8-016A-4C67-2B56878098A5}"/>
              </a:ext>
            </a:extLst>
          </p:cNvPr>
          <p:cNvSpPr>
            <a:spLocks noGrp="1"/>
          </p:cNvSpPr>
          <p:nvPr>
            <p:ph type="body" idx="1"/>
          </p:nvPr>
        </p:nvSpPr>
        <p:spPr/>
        <p:txBody>
          <a:bodyPr/>
          <a:lstStyle/>
          <a:p>
            <a:r>
              <a:rPr lang="en-US" b="1">
                <a:latin typeface="+mn-lt"/>
              </a:rPr>
              <a:t>I do</a:t>
            </a:r>
          </a:p>
          <a:p>
            <a:endParaRPr lang="en-US" b="0">
              <a:latin typeface="+mn-lt"/>
            </a:endParaRPr>
          </a:p>
          <a:p>
            <a:r>
              <a:rPr lang="en-US" b="0">
                <a:latin typeface="+mn-lt"/>
              </a:rPr>
              <a:t>Re-read the first three words.</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the /er/ sound.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fume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perfume</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thinking aloud that </a:t>
            </a:r>
            <a:r>
              <a:rPr lang="en-US" b="1" err="1"/>
              <a:t>ur</a:t>
            </a:r>
            <a:r>
              <a:rPr lang="en-US"/>
              <a:t> says /er/ in </a:t>
            </a:r>
            <a:r>
              <a:rPr lang="en-US" b="1"/>
              <a:t>perfume</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Calibri" panose="020F0502020204030204" pitchFamily="34" charset="0"/>
              <a:cs typeface="Calibri" panose="020F0502020204030204" pitchFamily="34" charset="0"/>
            </a:endParaRPr>
          </a:p>
          <a:p>
            <a:endParaRPr lang="en-US">
              <a:latin typeface="+mn-lt"/>
            </a:endParaRPr>
          </a:p>
          <a:p>
            <a:endParaRPr lang="en-US">
              <a:latin typeface="+mn-lt"/>
            </a:endParaRPr>
          </a:p>
        </p:txBody>
      </p:sp>
      <p:sp>
        <p:nvSpPr>
          <p:cNvPr id="4" name="Slide Number Placeholder 3">
            <a:extLst>
              <a:ext uri="{FF2B5EF4-FFF2-40B4-BE49-F238E27FC236}">
                <a16:creationId xmlns:a16="http://schemas.microsoft.com/office/drawing/2014/main" id="{D982EE37-ABCB-7870-5A44-03C8E1705C92}"/>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146280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90715-756F-E0B6-8BAD-712ED994A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9F78B4-9C07-A0D4-F222-97F37C9651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780B03-B227-7293-0262-65021F1FD30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herb</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p:txBody>
      </p:sp>
      <p:sp>
        <p:nvSpPr>
          <p:cNvPr id="4" name="Slide Number Placeholder 3">
            <a:extLst>
              <a:ext uri="{FF2B5EF4-FFF2-40B4-BE49-F238E27FC236}">
                <a16:creationId xmlns:a16="http://schemas.microsoft.com/office/drawing/2014/main" id="{B8EE42D9-5E85-FFF6-D821-49FCEB0449FC}"/>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26591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61FBE-80B7-0AC5-B0F7-78EAAC0C3E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7AB5-10C3-0E13-D747-2F7AD0BE94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7B874B-E33F-C2D9-B422-4BAAB27658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chirp</a:t>
            </a:r>
            <a:r>
              <a:rPr lang="en-US"/>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a:extLst>
              <a:ext uri="{FF2B5EF4-FFF2-40B4-BE49-F238E27FC236}">
                <a16:creationId xmlns:a16="http://schemas.microsoft.com/office/drawing/2014/main" id="{F4F1728D-42A7-C916-DA83-9E68AA2ADE39}"/>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87564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45B87-73C0-80F0-6C3E-C2818801D6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776627-1FE9-634B-2E2F-915EA9186B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7877E4-952D-C043-8A6A-A606273DCB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For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endParaRPr lang="en-AU"/>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spelling for /er/ in </a:t>
            </a:r>
            <a:r>
              <a:rPr lang="en-US" b="1"/>
              <a:t>curl</a:t>
            </a:r>
            <a:r>
              <a:rPr lang="en-US"/>
              <a:t>.</a:t>
            </a:r>
          </a:p>
        </p:txBody>
      </p:sp>
      <p:sp>
        <p:nvSpPr>
          <p:cNvPr id="4" name="Slide Number Placeholder 3">
            <a:extLst>
              <a:ext uri="{FF2B5EF4-FFF2-40B4-BE49-F238E27FC236}">
                <a16:creationId xmlns:a16="http://schemas.microsoft.com/office/drawing/2014/main" id="{843277EB-7FE3-CD8E-5ECD-B72D26675DB1}"/>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064023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8B707-7443-42AD-00D2-8A9474FF0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371E6C-8324-B7B4-0AD9-083DFFCD08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10AA2-62A5-3018-20CF-7F891A12AA5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three words.</a:t>
            </a:r>
          </a:p>
          <a:p>
            <a:endParaRPr lang="en-AU"/>
          </a:p>
          <a:p>
            <a:r>
              <a:rPr lang="en-US" b="0">
                <a:latin typeface="+mn-lt"/>
              </a:rPr>
              <a:t>Say: </a:t>
            </a:r>
          </a:p>
          <a:p>
            <a:pPr marL="171450" indent="-171450">
              <a:buFont typeface="Arial" panose="020B0604020202020204" pitchFamily="34" charset="0"/>
              <a:buChar char="•"/>
            </a:pPr>
            <a:r>
              <a:rPr lang="en-US" b="0" i="1">
                <a:latin typeface="+mn-lt"/>
              </a:rPr>
              <a:t>Let's look at a compound word with /er/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birth</a:t>
            </a:r>
            <a:r>
              <a:rPr lang="en-US" b="0"/>
              <a:t>, then the second base word </a:t>
            </a:r>
            <a:r>
              <a:rPr lang="en-US" b="1"/>
              <a:t>day</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birthday</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Ask students to identify the spelling for /er/ in </a:t>
            </a:r>
            <a:r>
              <a:rPr lang="en-US" b="1"/>
              <a:t>birthday</a:t>
            </a:r>
            <a:r>
              <a:rPr lang="en-US" b="0"/>
              <a:t>.</a:t>
            </a:r>
          </a:p>
        </p:txBody>
      </p:sp>
      <p:sp>
        <p:nvSpPr>
          <p:cNvPr id="4" name="Slide Number Placeholder 3">
            <a:extLst>
              <a:ext uri="{FF2B5EF4-FFF2-40B4-BE49-F238E27FC236}">
                <a16:creationId xmlns:a16="http://schemas.microsoft.com/office/drawing/2014/main" id="{530172EE-D04E-B386-2C40-1083B94E1FD4}"/>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18449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perch</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perch</a:t>
            </a:r>
            <a:r>
              <a:rPr lang="en-US" dirty="0">
                <a:latin typeface="+mn-lt"/>
              </a:rPr>
              <a:t> is spelled with the spelling </a:t>
            </a:r>
            <a:r>
              <a:rPr lang="en-US" b="1" dirty="0">
                <a:latin typeface="+mn-lt"/>
              </a:rPr>
              <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The images represent the words to be written: </a:t>
            </a:r>
            <a:r>
              <a:rPr lang="en-US" b="1" dirty="0">
                <a:latin typeface="+mn-lt"/>
              </a:rPr>
              <a:t>perch</a:t>
            </a:r>
            <a:r>
              <a:rPr lang="en-US" b="0" dirty="0">
                <a:latin typeface="+mn-lt"/>
              </a:rPr>
              <a:t>,</a:t>
            </a:r>
            <a:r>
              <a:rPr lang="en-US" b="1" dirty="0">
                <a:latin typeface="+mn-lt"/>
              </a:rPr>
              <a:t> smirk</a:t>
            </a:r>
            <a:r>
              <a:rPr lang="en-US" dirty="0">
                <a:latin typeface="+mn-lt"/>
              </a:rPr>
              <a:t>.</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smirk</a:t>
            </a:r>
            <a:r>
              <a:rPr lang="en-US" dirty="0">
                <a:latin typeface="+mn-lt"/>
              </a:rPr>
              <a:t> is spelled with the spelling </a:t>
            </a:r>
            <a:r>
              <a:rPr lang="en-US" b="1" dirty="0" err="1">
                <a:latin typeface="+mn-lt"/>
              </a:rPr>
              <a:t>ir</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L</a:t>
            </a:r>
            <a:r>
              <a:rPr lang="en-US" b="1" u="sng">
                <a:latin typeface="+mn-lt"/>
              </a:rPr>
              <a:t>ou</a:t>
            </a:r>
            <a:r>
              <a:rPr lang="en-US" b="1">
                <a:latin typeface="+mn-lt"/>
              </a:rPr>
              <a:t>d br</a:t>
            </a:r>
            <a:r>
              <a:rPr lang="en-US" b="1" u="sng">
                <a:latin typeface="+mn-lt"/>
              </a:rPr>
              <a:t>ow</a:t>
            </a:r>
            <a:r>
              <a:rPr lang="en-US" b="1">
                <a:latin typeface="+mn-lt"/>
              </a:rPr>
              <a:t>n c</a:t>
            </a:r>
            <a:r>
              <a:rPr lang="en-US" b="1" u="sng">
                <a:latin typeface="+mn-lt"/>
              </a:rPr>
              <a:t>ow</a:t>
            </a:r>
            <a:r>
              <a:rPr lang="en-US" b="0">
                <a:latin typeface="+mn-lt"/>
              </a:rPr>
              <a:t>.</a:t>
            </a:r>
            <a:endParaRPr lang="en-US" b="0"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1" err="1">
                <a:latin typeface="+mn-lt"/>
              </a:rPr>
              <a:t>ou</a:t>
            </a:r>
            <a:r>
              <a:rPr lang="en-US" b="0">
                <a:latin typeface="+mn-lt"/>
              </a:rPr>
              <a:t> and </a:t>
            </a:r>
            <a:r>
              <a:rPr lang="en-US" b="1">
                <a:latin typeface="+mn-lt"/>
              </a:rPr>
              <a:t>ow</a:t>
            </a:r>
            <a:r>
              <a:rPr lang="en-US" b="0">
                <a:latin typeface="+mn-lt"/>
              </a:rPr>
              <a:t>:</a:t>
            </a:r>
          </a:p>
          <a:p>
            <a:pPr marL="628650" lvl="1" indent="-171450">
              <a:buFont typeface="Courier New" panose="02070309020205020404" pitchFamily="49" charset="0"/>
              <a:buChar char="o"/>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as in </a:t>
            </a:r>
            <a:r>
              <a:rPr lang="en-US" b="1" i="0">
                <a:latin typeface="+mn-lt"/>
              </a:rPr>
              <a:t>loud</a:t>
            </a:r>
            <a:r>
              <a:rPr lang="en-US" i="0">
                <a:latin typeface="+mn-lt"/>
              </a:rPr>
              <a:t>, and sometimes at the start as in </a:t>
            </a:r>
            <a:r>
              <a:rPr lang="en-US" b="1" i="0">
                <a:latin typeface="+mn-lt"/>
              </a:rPr>
              <a:t>out</a:t>
            </a:r>
            <a:r>
              <a:rPr lang="en-US" b="0">
                <a:latin typeface="+mn-lt"/>
              </a:rPr>
              <a:t>.</a:t>
            </a:r>
            <a:endParaRPr lang="en-US" b="1" i="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 </a:t>
            </a:r>
            <a:r>
              <a:rPr lang="en-AU" b="0" i="0">
                <a:latin typeface="+mn-lt"/>
                <a:ea typeface="Calibri"/>
                <a:cs typeface="Calibri"/>
              </a:rPr>
              <a:t>as in </a:t>
            </a:r>
            <a:r>
              <a:rPr lang="en-AU" b="1" i="0">
                <a:latin typeface="+mn-lt"/>
                <a:ea typeface="Calibri"/>
                <a:cs typeface="Calibri"/>
              </a:rPr>
              <a:t>brown</a:t>
            </a:r>
            <a:r>
              <a:rPr lang="en-AU" b="0" i="0">
                <a:latin typeface="+mn-lt"/>
                <a:ea typeface="Calibri"/>
                <a:cs typeface="Calibri"/>
              </a:rPr>
              <a:t>, </a:t>
            </a:r>
            <a:r>
              <a:rPr lang="en-AU" b="1" i="0">
                <a:latin typeface="+mn-lt"/>
                <a:ea typeface="Calibri"/>
                <a:cs typeface="Calibri"/>
              </a:rPr>
              <a:t>cow</a:t>
            </a:r>
            <a:r>
              <a:rPr lang="en-AU" b="0" i="0">
                <a:latin typeface="+mn-lt"/>
                <a:ea typeface="Calibri"/>
                <a:cs typeface="Calibri"/>
              </a:rPr>
              <a:t> and </a:t>
            </a:r>
            <a:r>
              <a:rPr lang="en-AU" b="1" i="0">
                <a:latin typeface="+mn-lt"/>
                <a:ea typeface="Calibri"/>
                <a:cs typeface="Calibri"/>
              </a:rPr>
              <a:t>owl</a:t>
            </a:r>
            <a:r>
              <a:rPr lang="en-US" b="0">
                <a:latin typeface="+mn-lt"/>
              </a:rPr>
              <a:t>.</a:t>
            </a:r>
            <a:endParaRPr lang="en-AU" b="0" i="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 </a:t>
            </a:r>
            <a:r>
              <a:rPr lang="en-US" b="0" i="0">
                <a:latin typeface="+mn-lt"/>
              </a:rPr>
              <a:t>as in </a:t>
            </a:r>
            <a:r>
              <a:rPr lang="en-AU" b="1" i="0">
                <a:latin typeface="+mn-lt"/>
                <a:ea typeface="Calibri"/>
                <a:cs typeface="Calibri"/>
              </a:rPr>
              <a:t>brown</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lvl="1" indent="-171450">
              <a:buFont typeface="Courier New" panose="02070309020205020404" pitchFamily="49" charset="0"/>
              <a:buChar char="o"/>
              <a:defRPr/>
            </a:pPr>
            <a:endParaRPr lang="en-US" b="1" i="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br>
              <a:rPr lang="en-US">
                <a:latin typeface="+mn-lt"/>
              </a:rPr>
            </a:b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perch</a:t>
            </a:r>
            <a:r>
              <a:rPr lang="en-US" b="0" dirty="0">
                <a:latin typeface="+mn-lt"/>
              </a:rPr>
              <a:t>,</a:t>
            </a:r>
            <a:r>
              <a:rPr lang="en-US" b="1" dirty="0">
                <a:latin typeface="+mn-lt"/>
              </a:rPr>
              <a:t> smirk</a:t>
            </a:r>
            <a:r>
              <a:rPr lang="en-US" b="0" dirty="0">
                <a:latin typeface="+mn-lt"/>
              </a:rPr>
              <a:t>,</a:t>
            </a:r>
            <a:r>
              <a:rPr lang="en-US" b="1" dirty="0">
                <a:latin typeface="+mn-lt"/>
              </a:rPr>
              <a:t> turn</a:t>
            </a:r>
            <a:r>
              <a:rPr lang="en-US" dirty="0">
                <a:latin typeface="+mn-lt"/>
              </a:rPr>
              <a:t>.</a:t>
            </a:r>
            <a:endParaRPr lang="en-US" b="1"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that the /er/ in </a:t>
            </a:r>
            <a:r>
              <a:rPr lang="en-US" b="1" dirty="0">
                <a:latin typeface="+mn-lt"/>
              </a:rPr>
              <a:t>turn</a:t>
            </a:r>
            <a:r>
              <a:rPr lang="en-US" dirty="0">
                <a:latin typeface="+mn-lt"/>
              </a:rPr>
              <a:t> is spelled with the spelling </a:t>
            </a:r>
            <a:r>
              <a:rPr lang="en-US" b="1" dirty="0" err="1">
                <a:latin typeface="+mn-lt"/>
              </a:rPr>
              <a:t>ur</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segmenting the sounds in the word as you write them on the class whiteboard</a:t>
            </a: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fern</a:t>
            </a:r>
            <a:r>
              <a:rPr lang="en-US" b="0">
                <a:latin typeface="+mn-lt"/>
              </a:rPr>
              <a:t>.</a:t>
            </a:r>
            <a:endParaRPr lang="en-AU" b="0">
              <a:latin typeface="+mn-lt"/>
            </a:endParaRPr>
          </a:p>
          <a:p>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a:latin typeface="+mn-lt"/>
                <a:ea typeface="Calibri"/>
                <a:cs typeface="Calibri"/>
              </a:rPr>
              <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b="1" i="1">
                <a:latin typeface="+mn-lt"/>
              </a:rPr>
              <a:t>er</a:t>
            </a:r>
            <a:r>
              <a:rPr lang="en-US" i="1">
                <a:latin typeface="+mn-lt"/>
              </a:rPr>
              <a:t> says /er/ in</a:t>
            </a:r>
            <a:r>
              <a:rPr lang="en-US" b="1" i="1">
                <a:latin typeface="+mn-lt"/>
              </a:rPr>
              <a:t> fern</a:t>
            </a:r>
            <a:r>
              <a:rPr lang="en-US" b="0">
                <a:latin typeface="+mn-lt"/>
              </a:rPr>
              <a:t>.</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fern</a:t>
            </a:r>
            <a:r>
              <a:rPr lang="en-US" b="0">
                <a:latin typeface="+mn-lt"/>
              </a:rPr>
              <a:t>,</a:t>
            </a:r>
            <a:r>
              <a:rPr lang="en-US" b="1">
                <a:latin typeface="+mn-lt"/>
              </a:rPr>
              <a:t> bird</a:t>
            </a:r>
            <a:r>
              <a:rPr lang="en-US">
                <a:latin typeface="+mn-lt"/>
              </a:rPr>
              <a:t>.</a:t>
            </a:r>
          </a:p>
          <a:p>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err="1">
                <a:latin typeface="+mn-lt"/>
                <a:ea typeface="Calibri"/>
                <a:cs typeface="Calibri"/>
              </a:rPr>
              <a:t>ir</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b="1" i="1" err="1">
                <a:latin typeface="+mn-lt"/>
              </a:rPr>
              <a:t>ir</a:t>
            </a:r>
            <a:r>
              <a:rPr lang="en-US" b="0" i="1">
                <a:latin typeface="+mn-lt"/>
              </a:rPr>
              <a:t> says </a:t>
            </a:r>
            <a:r>
              <a:rPr lang="en-US" i="1">
                <a:latin typeface="+mn-lt"/>
              </a:rPr>
              <a:t>/er/ in </a:t>
            </a:r>
            <a:r>
              <a:rPr lang="en-US" b="1" i="1">
                <a:latin typeface="+mn-lt"/>
              </a:rPr>
              <a:t>bird</a:t>
            </a:r>
            <a:r>
              <a:rPr lang="en-US" b="0">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fern</a:t>
            </a:r>
            <a:r>
              <a:rPr lang="en-US" b="0">
                <a:latin typeface="+mn-lt"/>
              </a:rPr>
              <a:t>,</a:t>
            </a:r>
            <a:r>
              <a:rPr lang="en-US" b="1">
                <a:latin typeface="+mn-lt"/>
              </a:rPr>
              <a:t> bird</a:t>
            </a:r>
            <a:r>
              <a:rPr lang="en-US" b="0">
                <a:latin typeface="+mn-lt"/>
              </a:rPr>
              <a:t>,</a:t>
            </a:r>
            <a:r>
              <a:rPr lang="en-US" b="1">
                <a:latin typeface="+mn-lt"/>
              </a:rPr>
              <a:t> church</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say the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ea typeface="Calibri"/>
                <a:cs typeface="Calibri"/>
              </a:rPr>
              <a:t>identify the spelling for /er/ in this word as shown on the slide, </a:t>
            </a:r>
            <a:r>
              <a:rPr lang="en-US" sz="1200" b="1" u="none" err="1">
                <a:latin typeface="+mn-lt"/>
                <a:ea typeface="Calibri"/>
                <a:cs typeface="Calibri"/>
              </a:rPr>
              <a:t>ur</a:t>
            </a:r>
            <a:endParaRPr lang="en-US" sz="1200" b="1"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 </a:t>
            </a:r>
            <a:r>
              <a:rPr lang="en-US" i="1" err="1">
                <a:latin typeface="+mn-lt"/>
              </a:rPr>
              <a:t>ur</a:t>
            </a:r>
            <a:r>
              <a:rPr lang="en-US" i="1">
                <a:latin typeface="+mn-lt"/>
              </a:rPr>
              <a:t> says /er/ in </a:t>
            </a:r>
            <a:r>
              <a:rPr lang="en-US" b="1" i="1">
                <a:latin typeface="+mn-lt"/>
              </a:rPr>
              <a:t>church</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b="1"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two irregular words (</a:t>
            </a:r>
            <a:r>
              <a:rPr lang="en-US" sz="1200" b="1" kern="1200" dirty="0">
                <a:effectLst/>
                <a:latin typeface="+mn-lt"/>
                <a:ea typeface="Times New Roman" panose="02020603050405020304" pitchFamily="18" charset="0"/>
              </a:rPr>
              <a:t>last</a:t>
            </a:r>
            <a:r>
              <a:rPr lang="en-US" sz="1200" kern="1200" dirty="0">
                <a:effectLst/>
                <a:latin typeface="+mn-lt"/>
                <a:ea typeface="Times New Roman" panose="02020603050405020304" pitchFamily="18" charset="0"/>
              </a:rPr>
              <a:t> and </a:t>
            </a:r>
            <a:r>
              <a:rPr lang="en-US" sz="1200" b="1" kern="1200" dirty="0">
                <a:effectLst/>
                <a:latin typeface="+mn-lt"/>
                <a:ea typeface="Times New Roman" panose="02020603050405020304" pitchFamily="18" charset="0"/>
              </a:rPr>
              <a:t>after</a:t>
            </a:r>
            <a:r>
              <a:rPr lang="en-US" sz="1200" kern="1200" dirty="0">
                <a:effectLst/>
                <a:latin typeface="+mn-lt"/>
                <a:ea typeface="Times New Roman" panose="02020603050405020304" pitchFamily="18" charset="0"/>
              </a:rPr>
              <a:t>) because each of the </a:t>
            </a:r>
            <a:r>
              <a:rPr lang="en-US" dirty="0">
                <a:ea typeface="Times New Roman" panose="02020603050405020304" pitchFamily="18" charset="0"/>
              </a:rPr>
              <a:t>words has a spelling that they haven’t learnt yet: </a:t>
            </a:r>
            <a:r>
              <a:rPr lang="en-US" b="1" dirty="0">
                <a:ea typeface="Times New Roman" panose="02020603050405020304" pitchFamily="18" charset="0"/>
              </a:rPr>
              <a:t>a</a:t>
            </a:r>
            <a:r>
              <a:rPr lang="en-US" dirty="0">
                <a:ea typeface="Times New Roman" panose="02020603050405020304" pitchFamily="18" charset="0"/>
              </a:rPr>
              <a:t> says /</a:t>
            </a:r>
            <a:r>
              <a:rPr lang="en-US" dirty="0" err="1">
                <a:ea typeface="Times New Roman" panose="02020603050405020304" pitchFamily="18" charset="0"/>
              </a:rPr>
              <a:t>ar</a:t>
            </a:r>
            <a:r>
              <a:rPr lang="en-US" dirty="0">
                <a:ea typeface="Times New Roman" panose="02020603050405020304" pitchFamily="18" charset="0"/>
              </a:rPr>
              <a:t>/.</a:t>
            </a:r>
            <a:endParaRPr lang="en-US" sz="1200" kern="1200" dirty="0">
              <a:effectLst/>
              <a:latin typeface="+mn-lt"/>
              <a:ea typeface="Times New Roman" panose="02020603050405020304" pitchFamily="18" charset="0"/>
              <a:cs typeface="Calibri"/>
            </a:endParaRP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Start with </a:t>
            </a:r>
            <a:r>
              <a:rPr lang="en-AU" sz="1200" b="1" dirty="0">
                <a:effectLst/>
                <a:latin typeface="+mn-lt"/>
                <a:ea typeface="Times New Roman" panose="02020603050405020304" pitchFamily="18" charset="0"/>
              </a:rPr>
              <a:t>last</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AU" sz="1200" b="1" i="0" kern="1200" dirty="0">
                <a:effectLst/>
                <a:latin typeface="+mn-lt"/>
                <a:ea typeface="Times New Roman" panose="02020603050405020304" pitchFamily="18" charset="0"/>
              </a:rPr>
              <a:t>The talkative student was the last one to finish their lunch.</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l/a</a:t>
            </a:r>
            <a:r>
              <a:rPr lang="en-AU" sz="1200" b="0" i="0" dirty="0">
                <a:effectLst/>
                <a:latin typeface="+mn-lt"/>
                <a:ea typeface="Times New Roman" panose="02020603050405020304" pitchFamily="18" charset="0"/>
                <a:cs typeface="Calibri" panose="020F0502020204030204" pitchFamily="34" charset="0"/>
              </a:rPr>
              <a:t>(/</a:t>
            </a:r>
            <a:r>
              <a:rPr lang="en-AU" sz="1200" b="0" i="0" dirty="0" err="1">
                <a:effectLst/>
                <a:latin typeface="+mn-lt"/>
                <a:ea typeface="Times New Roman" panose="02020603050405020304" pitchFamily="18" charset="0"/>
                <a:cs typeface="Calibri" panose="020F0502020204030204" pitchFamily="34" charset="0"/>
              </a:rPr>
              <a:t>ar</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/s/t</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dirty="0">
                <a:effectLst/>
                <a:latin typeface="+mn-lt"/>
                <a:ea typeface="Times New Roman" panose="02020603050405020304" pitchFamily="18" charset="0"/>
                <a:cs typeface="Calibri" panose="020F0502020204030204" pitchFamily="34" charset="0"/>
              </a:rPr>
              <a:t>Circle the irregular part of the word, in this case the </a:t>
            </a:r>
            <a:r>
              <a:rPr lang="en-AU" sz="1200" b="1" i="0" dirty="0">
                <a:effectLst/>
                <a:latin typeface="+mn-lt"/>
                <a:ea typeface="Times New Roman" panose="02020603050405020304" pitchFamily="18" charset="0"/>
                <a:cs typeface="Calibri" panose="020F0502020204030204" pitchFamily="34" charset="0"/>
              </a:rPr>
              <a:t>a</a:t>
            </a:r>
            <a:r>
              <a:rPr lang="en-AU" sz="1200" i="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l-a-s-t</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last</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0" kern="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mn-lt"/>
                <a:ea typeface="Times New Roman" panose="02020603050405020304" pitchFamily="18" charset="0"/>
              </a:rPr>
              <a:t>Repeat with </a:t>
            </a:r>
            <a:r>
              <a:rPr lang="en-AU" sz="1200" b="1" dirty="0">
                <a:effectLst/>
                <a:latin typeface="+mn-lt"/>
                <a:ea typeface="Times New Roman" panose="02020603050405020304" pitchFamily="18" charset="0"/>
              </a:rPr>
              <a:t>after</a:t>
            </a:r>
            <a:r>
              <a:rPr lang="en-US" sz="1200" kern="1200" dirty="0">
                <a:effectLst/>
                <a:latin typeface="+mn-lt"/>
                <a:ea typeface="Times New Roman" panose="02020603050405020304" pitchFamily="18" charset="0"/>
              </a:rPr>
              <a:t>.</a:t>
            </a:r>
            <a:endParaRPr lang="en-AU" sz="1200" b="1" dirty="0">
              <a:effectLst/>
              <a:latin typeface="+mn-lt"/>
              <a:ea typeface="Times New Roman" panose="02020603050405020304" pitchFamily="18" charset="0"/>
            </a:endParaRP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US" sz="1200" b="1" i="0" kern="1200">
                <a:effectLst/>
                <a:latin typeface="+mn-lt"/>
                <a:ea typeface="Times New Roman" panose="02020603050405020304" pitchFamily="18" charset="0"/>
              </a:rPr>
              <a:t>I have soccer practice after school on Tuesdays. </a:t>
            </a:r>
            <a:endParaRPr lang="en-AU" sz="1200" b="1" i="0" kern="1200" dirty="0">
              <a:effectLst/>
              <a:latin typeface="+mn-lt"/>
              <a:ea typeface="Times New Roman" panose="02020603050405020304" pitchFamily="18" charset="0"/>
            </a:endParaRPr>
          </a:p>
          <a:p>
            <a:pPr marL="172800" lvl="0" indent="-172800">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a</a:t>
            </a:r>
            <a:r>
              <a:rPr lang="en-AU" sz="1200" b="0" i="0" dirty="0">
                <a:effectLst/>
                <a:latin typeface="+mn-lt"/>
                <a:ea typeface="Times New Roman" panose="02020603050405020304" pitchFamily="18" charset="0"/>
                <a:cs typeface="Calibri" panose="020F0502020204030204" pitchFamily="34" charset="0"/>
              </a:rPr>
              <a:t>(/</a:t>
            </a:r>
            <a:r>
              <a:rPr lang="en-AU" sz="1200" b="0" i="0" dirty="0" err="1">
                <a:effectLst/>
                <a:latin typeface="+mn-lt"/>
                <a:ea typeface="Times New Roman" panose="02020603050405020304" pitchFamily="18" charset="0"/>
                <a:cs typeface="Calibri" panose="020F0502020204030204" pitchFamily="34" charset="0"/>
              </a:rPr>
              <a:t>ar</a:t>
            </a:r>
            <a:r>
              <a:rPr lang="en-AU" sz="1200" b="0" i="0" dirty="0">
                <a:effectLst/>
                <a:latin typeface="+mn-lt"/>
                <a:ea typeface="Times New Roman" panose="02020603050405020304" pitchFamily="18" charset="0"/>
                <a:cs typeface="Calibri" panose="020F0502020204030204" pitchFamily="34" charset="0"/>
              </a:rPr>
              <a:t>/)</a:t>
            </a:r>
            <a:r>
              <a:rPr lang="en-AU" sz="1200" b="1" i="0" dirty="0">
                <a:effectLst/>
                <a:latin typeface="+mn-lt"/>
                <a:ea typeface="Times New Roman" panose="02020603050405020304" pitchFamily="18" charset="0"/>
                <a:cs typeface="Calibri" panose="020F0502020204030204" pitchFamily="34" charset="0"/>
              </a:rPr>
              <a:t>/f/t/er</a:t>
            </a:r>
            <a:r>
              <a:rPr lang="en-AU" sz="1200" b="0" i="0" dirty="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 in this case the </a:t>
            </a:r>
            <a:r>
              <a:rPr lang="en-AU" b="1" kern="0" dirty="0">
                <a:ea typeface="Times New Roman" panose="02020603050405020304" pitchFamily="18" charset="0"/>
              </a:rPr>
              <a:t>a</a:t>
            </a:r>
            <a:r>
              <a:rPr lang="en-AU" b="0" kern="0" dirty="0">
                <a:ea typeface="Times New Roman" panose="02020603050405020304" pitchFamily="18" charset="0"/>
              </a:rPr>
              <a:t> says /ah/, and </a:t>
            </a:r>
            <a:r>
              <a:rPr lang="en-AU" b="1" kern="0" dirty="0">
                <a:ea typeface="Times New Roman" panose="02020603050405020304" pitchFamily="18" charset="0"/>
              </a:rPr>
              <a:t>er</a:t>
            </a:r>
            <a:r>
              <a:rPr lang="en-AU" b="0" kern="0" dirty="0">
                <a:ea typeface="Times New Roman" panose="02020603050405020304" pitchFamily="18" charset="0"/>
              </a:rPr>
              <a:t> says /uh/*</a:t>
            </a:r>
            <a:endParaRPr lang="en-AU" sz="1200" i="0" dirty="0">
              <a:effectLst/>
              <a:latin typeface="+mn-lt"/>
              <a:ea typeface="Times New Roman" panose="02020603050405020304" pitchFamily="18" charset="0"/>
              <a:cs typeface="Calibri" panose="020F0502020204030204" pitchFamily="34" charset="0"/>
            </a:endParaRP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a-f-t-er</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after</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endParaRPr lang="en-AU" b="0" kern="0" dirty="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panose="020B0604020202020204" pitchFamily="34" charset="0"/>
              <a:buNone/>
              <a:tabLst/>
              <a:defRPr/>
            </a:pPr>
            <a:r>
              <a:rPr lang="en-AU" sz="1200" b="0" i="0" kern="0" dirty="0">
                <a:effectLst/>
                <a:latin typeface="+mn-lt"/>
                <a:ea typeface="Times New Roman" panose="02020603050405020304" pitchFamily="18" charset="0"/>
              </a:rPr>
              <a:t>*You may like to explain to your students that the /uh/ sound is called a schwa sound. Reading and spelling with the schwa sound will be taught explicitly in Phase 16 of the lesson packs. </a:t>
            </a:r>
          </a:p>
          <a:p>
            <a:pPr marL="171450" marR="0" lvl="0"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endParaRPr lang="en-AU" b="0" kern="0" dirty="0">
              <a:ea typeface="Times New Roman" panose="02020603050405020304" pitchFamily="18" charset="0"/>
            </a:endParaRPr>
          </a:p>
          <a:p>
            <a:pPr marL="0" lvl="0" indent="0">
              <a:lnSpc>
                <a:spcPct val="106000"/>
              </a:lnSpc>
              <a:spcAft>
                <a:spcPts val="800"/>
              </a:spcAft>
              <a:buFont typeface="+mj-lt"/>
              <a:buNone/>
            </a:pPr>
            <a:endParaRPr lang="en-AU" sz="1200" b="1" i="0" kern="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endParaRPr lang="en-AU" sz="1200" i="1" kern="0" dirty="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First with </a:t>
            </a:r>
            <a:r>
              <a:rPr lang="en-AU" sz="1200" b="1">
                <a:effectLst/>
                <a:latin typeface="Calibri" panose="020F0502020204030204" pitchFamily="34" charset="0"/>
                <a:ea typeface="Calibri" panose="020F0502020204030204" pitchFamily="34" charset="0"/>
                <a:cs typeface="Calibri" panose="020F0502020204030204" pitchFamily="34" charset="0"/>
              </a:rPr>
              <a:t>last</a:t>
            </a:r>
            <a:r>
              <a:rPr lang="en-AU" sz="1200">
                <a:effectLst/>
                <a:latin typeface="Calibri" panose="020F0502020204030204" pitchFamily="34" charset="0"/>
                <a:ea typeface="Calibri" panose="020F0502020204030204" pitchFamily="34" charset="0"/>
                <a:cs typeface="Calibri" panose="020F0502020204030204" pitchFamily="34" charset="0"/>
              </a:rPr>
              <a:t>, then with </a:t>
            </a:r>
            <a:r>
              <a:rPr lang="en-AU" sz="1200" b="1">
                <a:effectLst/>
                <a:latin typeface="Calibri" panose="020F0502020204030204" pitchFamily="34" charset="0"/>
                <a:ea typeface="Calibri" panose="020F0502020204030204" pitchFamily="34" charset="0"/>
                <a:cs typeface="Calibri" panose="020F0502020204030204" pitchFamily="34" charset="0"/>
              </a:rPr>
              <a:t>after</a:t>
            </a:r>
            <a:r>
              <a:rPr lang="en-AU" sz="1200">
                <a:effectLst/>
                <a:latin typeface="Calibri" panose="020F0502020204030204" pitchFamily="34" charset="0"/>
                <a:ea typeface="Calibri" panose="020F0502020204030204" pitchFamily="34" charset="0"/>
                <a:cs typeface="Calibri" panose="020F0502020204030204" pitchFamily="34" charset="0"/>
              </a:rPr>
              <a:t>. </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Draw horizontal lines for each sound in the word.</a:t>
            </a: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a:effectLst/>
                <a:latin typeface="+mn-lt"/>
                <a:ea typeface="Times New Roman" panose="02020603050405020304" pitchFamily="18" charset="0"/>
                <a:cs typeface="Calibri" panose="020F0502020204030204" pitchFamily="34" charset="0"/>
              </a:rPr>
              <a:t>Circle the irregular part/s of the word:</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a:ea typeface="Times New Roman" panose="02020603050405020304" pitchFamily="18" charset="0"/>
              </a:rPr>
              <a:t>a</a:t>
            </a:r>
            <a:r>
              <a:rPr lang="en-AU" b="0" kern="0">
                <a:ea typeface="Times New Roman" panose="02020603050405020304" pitchFamily="18" charset="0"/>
              </a:rPr>
              <a:t> says /</a:t>
            </a:r>
            <a:r>
              <a:rPr lang="en-AU" b="0" kern="0" err="1">
                <a:ea typeface="Times New Roman" panose="02020603050405020304" pitchFamily="18" charset="0"/>
              </a:rPr>
              <a:t>ar</a:t>
            </a:r>
            <a:r>
              <a:rPr lang="en-AU" b="0" kern="0">
                <a:ea typeface="Times New Roman" panose="02020603050405020304" pitchFamily="18" charset="0"/>
              </a:rPr>
              <a:t>/ in </a:t>
            </a:r>
            <a:r>
              <a:rPr lang="en-AU" b="1" kern="0">
                <a:ea typeface="Times New Roman" panose="02020603050405020304" pitchFamily="18" charset="0"/>
              </a:rPr>
              <a:t>last</a:t>
            </a:r>
          </a:p>
          <a:p>
            <a:pPr marL="628650" marR="0" lvl="1" indent="-17145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AU" b="1" kern="0">
                <a:ea typeface="Times New Roman" panose="02020603050405020304" pitchFamily="18" charset="0"/>
              </a:rPr>
              <a:t>a</a:t>
            </a:r>
            <a:r>
              <a:rPr lang="en-AU" b="0" kern="0">
                <a:ea typeface="Times New Roman" panose="02020603050405020304" pitchFamily="18" charset="0"/>
              </a:rPr>
              <a:t> says /</a:t>
            </a:r>
            <a:r>
              <a:rPr lang="en-AU" b="0" kern="0" err="1">
                <a:ea typeface="Times New Roman" panose="02020603050405020304" pitchFamily="18" charset="0"/>
              </a:rPr>
              <a:t>ar</a:t>
            </a:r>
            <a:r>
              <a:rPr lang="en-AU" b="0" kern="0">
                <a:ea typeface="Times New Roman" panose="02020603050405020304" pitchFamily="18" charset="0"/>
              </a:rPr>
              <a:t>/ and </a:t>
            </a:r>
            <a:r>
              <a:rPr lang="en-AU" b="1" kern="0">
                <a:ea typeface="Times New Roman" panose="02020603050405020304" pitchFamily="18" charset="0"/>
              </a:rPr>
              <a:t>er</a:t>
            </a:r>
            <a:r>
              <a:rPr lang="en-AU" b="0" kern="0">
                <a:ea typeface="Times New Roman" panose="02020603050405020304" pitchFamily="18" charset="0"/>
              </a:rPr>
              <a:t> says /uh/* in </a:t>
            </a:r>
            <a:r>
              <a:rPr lang="en-AU" b="1" kern="0">
                <a:ea typeface="Times New Roman" panose="02020603050405020304" pitchFamily="18" charset="0"/>
              </a:rPr>
              <a:t>after</a:t>
            </a:r>
            <a:r>
              <a:rPr lang="en-AU" b="0" kern="0">
                <a:ea typeface="Times New Roman" panose="02020603050405020304" pitchFamily="18" charset="0"/>
              </a:rPr>
              <a:t>.</a:t>
            </a:r>
            <a:endParaRPr lang="en-AU" sz="1200" i="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a:effectLst/>
                <a:latin typeface="+mn-lt"/>
                <a:ea typeface="Times New Roman" panose="02020603050405020304" pitchFamily="18" charset="0"/>
              </a:rPr>
              <a:t>Spell the word orally.</a:t>
            </a:r>
          </a:p>
          <a:p>
            <a:pPr marL="172800" lvl="0" indent="-172800">
              <a:lnSpc>
                <a:spcPct val="106000"/>
              </a:lnSpc>
              <a:spcAft>
                <a:spcPts val="800"/>
              </a:spcAft>
              <a:buFont typeface="+mj-lt"/>
              <a:buAutoNum type="arabicPeriod"/>
            </a:pPr>
            <a:r>
              <a:rPr lang="en-AU" sz="1200" b="0" i="0" kern="0">
                <a:effectLst/>
                <a:latin typeface="+mn-lt"/>
                <a:ea typeface="Times New Roman" panose="02020603050405020304" pitchFamily="18" charset="0"/>
              </a:rPr>
              <a:t>Repeat once more.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0">
                <a:effectLst/>
                <a:latin typeface="+mn-lt"/>
                <a:ea typeface="Times New Roman" panose="02020603050405020304" pitchFamily="18" charset="0"/>
              </a:rPr>
              <a:t>*You may like to remind your students that the /uh/ sound is called a schwa sound.</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the spelling of </a:t>
            </a:r>
            <a:r>
              <a:rPr lang="en-US" sz="1200" b="1" kern="1200">
                <a:solidFill>
                  <a:schemeClr val="tx1"/>
                </a:solidFill>
                <a:latin typeface="+mn-lt"/>
                <a:ea typeface="+mn-ea"/>
                <a:cs typeface="+mn-cs"/>
              </a:rPr>
              <a:t>last </a:t>
            </a:r>
            <a:r>
              <a:rPr lang="en-US" sz="1200" b="0" kern="1200">
                <a:solidFill>
                  <a:schemeClr val="tx1"/>
                </a:solidFill>
                <a:latin typeface="+mn-lt"/>
                <a:ea typeface="+mn-ea"/>
                <a:cs typeface="+mn-cs"/>
              </a:rPr>
              <a:t>and </a:t>
            </a:r>
            <a:r>
              <a:rPr lang="en-US" sz="1200" b="1" kern="1200">
                <a:solidFill>
                  <a:schemeClr val="tx1"/>
                </a:solidFill>
                <a:latin typeface="+mn-lt"/>
                <a:ea typeface="+mn-ea"/>
                <a:cs typeface="+mn-cs"/>
              </a:rPr>
              <a:t>after</a:t>
            </a:r>
            <a:endParaRPr lang="en-AU" sz="1200" b="1" kern="1200">
              <a:solidFill>
                <a:schemeClr val="tx1"/>
              </a:solidFill>
              <a:latin typeface="+mn-lt"/>
              <a:ea typeface="+mn-ea"/>
              <a:cs typeface="+mn-cs"/>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a:effectLst/>
                <a:latin typeface="+mn-lt"/>
                <a:ea typeface="Aptos" panose="020B0004020202020204" pitchFamily="34" charset="0"/>
                <a:cs typeface="Times New Roman" panose="02020603050405020304" pitchFamily="18" charset="0"/>
              </a:rPr>
              <a:t>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ir</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ur</a:t>
            </a:r>
            <a:r>
              <a:rPr lang="en-US" sz="1200" b="1">
                <a:effectLst/>
                <a:latin typeface="+mn-lt"/>
                <a:ea typeface="Aptos" panose="020B0004020202020204" pitchFamily="34" charset="0"/>
                <a:cs typeface="Times New Roman" panose="02020603050405020304" pitchFamily="18" charset="0"/>
              </a:rPr>
              <a:t> </a:t>
            </a:r>
            <a:r>
              <a:rPr lang="en-US" sz="1200">
                <a:effectLst/>
                <a:latin typeface="+mn-lt"/>
                <a:ea typeface="Aptos" panose="020B0004020202020204" pitchFamily="34" charset="0"/>
                <a:cs typeface="Times New Roman" panose="02020603050405020304" pitchFamily="18" charset="0"/>
              </a:rPr>
              <a:t>by:</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saying and blending the sounds to read the word</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noting the spelling for /er/ in the word, for example: </a:t>
            </a:r>
            <a:r>
              <a:rPr lang="en-US" sz="1200" b="1" err="1">
                <a:effectLst/>
                <a:latin typeface="+mn-lt"/>
                <a:ea typeface="Aptos" panose="020B0004020202020204" pitchFamily="34" charset="0"/>
                <a:cs typeface="Times New Roman" panose="02020603050405020304" pitchFamily="18" charset="0"/>
              </a:rPr>
              <a:t>ur</a:t>
            </a:r>
            <a:r>
              <a:rPr lang="en-US" sz="1200">
                <a:effectLst/>
                <a:latin typeface="+mn-lt"/>
                <a:ea typeface="Aptos" panose="020B0004020202020204" pitchFamily="34" charset="0"/>
                <a:cs typeface="Times New Roman" panose="02020603050405020304" pitchFamily="18" charset="0"/>
              </a:rPr>
              <a:t> says /er/ in</a:t>
            </a:r>
            <a:r>
              <a:rPr lang="en-US" sz="1200" b="1">
                <a:effectLst/>
                <a:latin typeface="+mn-lt"/>
                <a:ea typeface="Aptos" panose="020B0004020202020204" pitchFamily="34" charset="0"/>
                <a:cs typeface="Times New Roman" panose="02020603050405020304" pitchFamily="18" charset="0"/>
              </a:rPr>
              <a:t> turned</a:t>
            </a:r>
          </a:p>
          <a:p>
            <a:pPr marL="172800" lvl="0" indent="-172800">
              <a:lnSpc>
                <a:spcPct val="107000"/>
              </a:lnSpc>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Re-read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note the spelling of </a:t>
            </a:r>
            <a:r>
              <a:rPr lang="en-US" sz="1200" b="1" kern="1200">
                <a:solidFill>
                  <a:schemeClr val="tx1"/>
                </a:solidFill>
                <a:latin typeface="+mn-lt"/>
                <a:ea typeface="+mn-ea"/>
                <a:cs typeface="+mn-cs"/>
              </a:rPr>
              <a:t>last </a:t>
            </a:r>
            <a:r>
              <a:rPr lang="en-US" sz="1200" b="0" kern="1200">
                <a:solidFill>
                  <a:schemeClr val="tx1"/>
                </a:solidFill>
                <a:latin typeface="+mn-lt"/>
                <a:ea typeface="+mn-ea"/>
                <a:cs typeface="+mn-cs"/>
              </a:rPr>
              <a:t>and </a:t>
            </a:r>
            <a:r>
              <a:rPr lang="en-US" sz="1200" b="1" kern="1200">
                <a:solidFill>
                  <a:schemeClr val="tx1"/>
                </a:solidFill>
                <a:latin typeface="+mn-lt"/>
                <a:ea typeface="+mn-ea"/>
                <a:cs typeface="+mn-cs"/>
              </a:rPr>
              <a:t>after</a:t>
            </a:r>
            <a:endParaRPr lang="en-AU" sz="1200" b="1" kern="1200">
              <a:solidFill>
                <a:schemeClr val="tx1"/>
              </a:solidFill>
              <a:latin typeface="+mn-lt"/>
              <a:ea typeface="+mn-ea"/>
              <a:cs typeface="+mn-cs"/>
            </a:endParaRPr>
          </a:p>
          <a:p>
            <a:pPr marL="171450" lvl="0"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words with </a:t>
            </a:r>
            <a:r>
              <a:rPr lang="en-US" sz="1200" b="1">
                <a:effectLst/>
                <a:latin typeface="+mn-lt"/>
                <a:ea typeface="Aptos" panose="020B0004020202020204" pitchFamily="34" charset="0"/>
                <a:cs typeface="Times New Roman" panose="02020603050405020304" pitchFamily="18" charset="0"/>
              </a:rPr>
              <a:t>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ir</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ur</a:t>
            </a:r>
            <a:r>
              <a:rPr lang="en-US" sz="1200" b="1">
                <a:effectLst/>
                <a:latin typeface="+mn-lt"/>
                <a:ea typeface="Aptos" panose="020B0004020202020204" pitchFamily="34" charset="0"/>
                <a:cs typeface="Times New Roman" panose="02020603050405020304" pitchFamily="18" charset="0"/>
              </a:rPr>
              <a:t> </a:t>
            </a:r>
            <a:r>
              <a:rPr lang="en-US" sz="1200">
                <a:effectLst/>
                <a:latin typeface="+mn-lt"/>
                <a:ea typeface="Aptos" panose="020B0004020202020204" pitchFamily="34" charset="0"/>
                <a:cs typeface="Times New Roman" panose="02020603050405020304" pitchFamily="18" charset="0"/>
              </a:rPr>
              <a:t>by:</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saying and blending the sounds to read the word</a:t>
            </a:r>
          </a:p>
          <a:p>
            <a:pPr marL="628650" lvl="1" indent="-17145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noting the spelling for /er/ in the word, for example: </a:t>
            </a:r>
            <a:r>
              <a:rPr lang="en-US" sz="1200" b="1" err="1">
                <a:effectLst/>
                <a:latin typeface="+mn-lt"/>
                <a:ea typeface="Aptos" panose="020B0004020202020204" pitchFamily="34" charset="0"/>
                <a:cs typeface="Times New Roman" panose="02020603050405020304" pitchFamily="18" charset="0"/>
              </a:rPr>
              <a:t>ur</a:t>
            </a:r>
            <a:r>
              <a:rPr lang="en-US" sz="1200">
                <a:effectLst/>
                <a:latin typeface="+mn-lt"/>
                <a:ea typeface="Aptos" panose="020B0004020202020204" pitchFamily="34" charset="0"/>
                <a:cs typeface="Times New Roman" panose="02020603050405020304" pitchFamily="18" charset="0"/>
              </a:rPr>
              <a:t> says /er/ in</a:t>
            </a:r>
            <a:r>
              <a:rPr lang="en-US" sz="1200" b="1">
                <a:effectLst/>
                <a:latin typeface="+mn-lt"/>
                <a:ea typeface="Aptos" panose="020B0004020202020204" pitchFamily="34" charset="0"/>
                <a:cs typeface="Times New Roman" panose="02020603050405020304" pitchFamily="18" charset="0"/>
              </a:rPr>
              <a:t> Saturday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sounding out and blend to read the other words as needed.</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1">
                <a:latin typeface="+mn-lt"/>
              </a:rPr>
              <a:t>: Last term I put on my shirt with the swirls to go to church.</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words with </a:t>
            </a:r>
            <a:r>
              <a:rPr lang="en-AU" sz="1200" b="1"/>
              <a:t>er</a:t>
            </a:r>
            <a:r>
              <a:rPr lang="en-AU" sz="1200" b="0"/>
              <a:t>,</a:t>
            </a:r>
            <a:r>
              <a:rPr lang="en-AU" sz="1200" b="1"/>
              <a:t> </a:t>
            </a:r>
            <a:r>
              <a:rPr lang="en-AU" sz="1200" b="1" err="1"/>
              <a:t>ir</a:t>
            </a:r>
            <a:r>
              <a:rPr lang="en-AU" sz="1200" b="0"/>
              <a:t>,</a:t>
            </a:r>
            <a:r>
              <a:rPr lang="en-AU" sz="1200" b="1"/>
              <a:t> </a:t>
            </a:r>
            <a:r>
              <a:rPr lang="en-AU" sz="1200" b="1" err="1"/>
              <a:t>ur</a:t>
            </a:r>
            <a:r>
              <a:rPr lang="en-AU" sz="1200" b="1"/>
              <a:t> </a:t>
            </a:r>
            <a:r>
              <a:rPr lang="en-AU" sz="1200" b="0"/>
              <a:t>saying</a:t>
            </a:r>
            <a:r>
              <a:rPr lang="en-AU" sz="1200" b="1"/>
              <a:t> /er/ </a:t>
            </a:r>
            <a:r>
              <a:rPr lang="en-US" b="0">
                <a:latin typeface="+mn-lt"/>
              </a:rPr>
              <a:t>and new irregular words </a:t>
            </a:r>
          </a:p>
          <a:p>
            <a:pPr marL="171450" indent="-171450">
              <a:buFont typeface="Arial" panose="020B0604020202020204" pitchFamily="34" charset="0"/>
              <a:buChar char="•"/>
            </a:pPr>
            <a:r>
              <a:rPr lang="en-US" b="0">
                <a:latin typeface="+mn-lt"/>
              </a:rPr>
              <a:t>noting the correct spelling for /er/ in each of the relevant words, for example, </a:t>
            </a:r>
            <a:r>
              <a:rPr lang="en-US" b="1">
                <a:latin typeface="+mn-lt"/>
              </a:rPr>
              <a:t>er</a:t>
            </a:r>
            <a:r>
              <a:rPr lang="en-US" b="0">
                <a:latin typeface="+mn-lt"/>
              </a:rPr>
              <a:t> says /er/ in </a:t>
            </a:r>
            <a:r>
              <a:rPr lang="en-US" b="1">
                <a:latin typeface="+mn-lt"/>
              </a:rPr>
              <a:t>term</a:t>
            </a:r>
          </a:p>
          <a:p>
            <a:pPr marL="171450" indent="-171450">
              <a:buFont typeface="Arial" panose="020B0604020202020204" pitchFamily="34" charset="0"/>
              <a:buChar char="•"/>
            </a:pPr>
            <a:r>
              <a:rPr lang="en-US">
                <a:latin typeface="+mn-lt"/>
              </a:rPr>
              <a:t>re-reading the sentence to check for accuracy or any editing required.</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t>Support students as much as needed to write the sentence on their mini-whiteboard or on paper.</a:t>
            </a:r>
          </a:p>
          <a:p>
            <a:endParaRPr lang="en-US" dirty="0"/>
          </a:p>
          <a:p>
            <a:r>
              <a:rPr lang="en-US">
                <a:latin typeface="+mn-lt"/>
              </a:rPr>
              <a:t>Sentence dictation: </a:t>
            </a:r>
            <a:r>
              <a:rPr lang="en-US" b="1">
                <a:latin typeface="+mn-lt"/>
              </a:rPr>
              <a:t>The nurse helped Fern after she burnt herself at Kurt’s third birthday party. </a:t>
            </a:r>
          </a:p>
          <a:p>
            <a:endParaRPr lang="en-US" dirty="0">
              <a:latin typeface="+mn-lt"/>
            </a:endParaRPr>
          </a:p>
          <a:p>
            <a:r>
              <a:rPr lang="en-US" dirty="0"/>
              <a:t>Say the sentence aloud and have students:</a:t>
            </a:r>
          </a:p>
          <a:p>
            <a:pPr marL="171450" indent="-171450">
              <a:buFont typeface="Arial" panose="020B0604020202020204" pitchFamily="34" charset="0"/>
              <a:buChar char="•"/>
            </a:pPr>
            <a:r>
              <a:rPr lang="en-US" dirty="0"/>
              <a:t>repeat it after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 </a:t>
            </a:r>
            <a:r>
              <a:rPr lang="en-AU" dirty="0">
                <a:latin typeface="+mn-lt"/>
              </a:rPr>
              <a:t>words that will be spelled using </a:t>
            </a:r>
            <a:r>
              <a:rPr lang="en-AU" sz="1200" b="1" dirty="0"/>
              <a:t>er</a:t>
            </a:r>
            <a:r>
              <a:rPr lang="en-AU" sz="1200" b="0" dirty="0"/>
              <a:t>,</a:t>
            </a:r>
            <a:r>
              <a:rPr lang="en-AU" sz="1200" b="1" dirty="0"/>
              <a:t> </a:t>
            </a:r>
            <a:r>
              <a:rPr lang="en-AU" sz="1200" b="1" dirty="0" err="1"/>
              <a:t>ir</a:t>
            </a:r>
            <a:r>
              <a:rPr lang="en-AU" sz="1200" b="1" dirty="0"/>
              <a:t> </a:t>
            </a:r>
            <a:r>
              <a:rPr lang="en-AU" sz="1200" b="0" dirty="0"/>
              <a:t>or </a:t>
            </a:r>
            <a:r>
              <a:rPr lang="en-AU" sz="1200" b="1" dirty="0" err="1"/>
              <a:t>ur</a:t>
            </a:r>
            <a:r>
              <a:rPr lang="en-AU" sz="1200" b="1" dirty="0"/>
              <a:t> </a:t>
            </a:r>
            <a:r>
              <a:rPr lang="en-AU" sz="1200" b="0" dirty="0"/>
              <a:t>saying</a:t>
            </a:r>
            <a:r>
              <a:rPr lang="en-AU" sz="1200" b="1" dirty="0"/>
              <a:t> </a:t>
            </a:r>
            <a:r>
              <a:rPr lang="en-AU" sz="1200" b="0" dirty="0"/>
              <a:t>/er/.</a:t>
            </a:r>
            <a:endParaRPr lang="en-US" dirty="0"/>
          </a:p>
          <a:p>
            <a:endParaRPr lang="en-US" dirty="0"/>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t>writing the words with /er/ on the 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t>underlining which spelling is correct for /er/ in each word.*</a:t>
            </a:r>
          </a:p>
          <a:p>
            <a:endParaRPr lang="en-US" dirty="0">
              <a:latin typeface="+mn-lt"/>
            </a:endParaRPr>
          </a:p>
          <a:p>
            <a:r>
              <a:rPr lang="en-US" dirty="0"/>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using the key words from the board to spell the /er/ words with the correct spelling choice</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 sentence to check for accuracy </a:t>
            </a:r>
            <a:r>
              <a:rPr lang="en-US" sz="1200" dirty="0">
                <a:latin typeface="+mn-lt"/>
              </a:rPr>
              <a:t>or any editing then </a:t>
            </a:r>
            <a:r>
              <a:rPr lang="en-US" sz="1200" dirty="0">
                <a:effectLst/>
                <a:latin typeface="+mn-lt"/>
                <a:cs typeface="Times New Roman" panose="02020603050405020304" pitchFamily="18" charset="0"/>
              </a:rPr>
              <a:t>place their mini-whiteboard underneath their chin for the teacher to check.</a:t>
            </a:r>
            <a:endParaRPr lang="en-US" dirty="0"/>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effectLst/>
                <a:latin typeface="+mn-lt"/>
                <a:cs typeface="Times New Roman" panose="02020603050405020304" pitchFamily="18" charset="0"/>
              </a:rPr>
              <a:t>*You may repeat the relevant part of the spelling </a:t>
            </a:r>
            <a:r>
              <a:rPr lang="en-US" sz="1200" b="0" dirty="0" err="1">
                <a:effectLst/>
                <a:latin typeface="+mn-lt"/>
                <a:cs typeface="Times New Roman" panose="02020603050405020304" pitchFamily="18" charset="0"/>
              </a:rPr>
              <a:t>generalisation</a:t>
            </a:r>
            <a:r>
              <a:rPr lang="en-US" sz="1200" b="0" dirty="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er</a:t>
            </a:r>
            <a:r>
              <a:rPr lang="en-US" dirty="0"/>
              <a:t> as in </a:t>
            </a:r>
            <a:r>
              <a:rPr lang="en-US" b="1" dirty="0"/>
              <a:t>her</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t>ir</a:t>
            </a:r>
            <a:r>
              <a:rPr lang="en-US" b="1" dirty="0"/>
              <a:t> </a:t>
            </a:r>
            <a:r>
              <a:rPr lang="en-US" b="0" dirty="0"/>
              <a:t>as in </a:t>
            </a:r>
            <a:r>
              <a:rPr lang="en-US" b="1" dirty="0"/>
              <a:t>bird</a:t>
            </a:r>
          </a:p>
          <a:p>
            <a:pPr marL="171450" indent="-171450">
              <a:buFont typeface="Arial" panose="020B0604020202020204" pitchFamily="34" charset="0"/>
              <a:buChar char="•"/>
            </a:pPr>
            <a:r>
              <a:rPr lang="en-US" b="1" dirty="0" err="1"/>
              <a:t>ur</a:t>
            </a:r>
            <a:r>
              <a:rPr lang="en-US" dirty="0"/>
              <a:t> as in </a:t>
            </a:r>
            <a:r>
              <a:rPr lang="en-US" b="1" dirty="0"/>
              <a:t>hurt</a:t>
            </a:r>
            <a:r>
              <a:rPr lang="en-US" b="0" dirty="0"/>
              <a:t>.</a:t>
            </a:r>
            <a:endParaRPr lang="en-US" dirty="0"/>
          </a:p>
          <a:p>
            <a:endParaRPr lang="en-US" dirty="0">
              <a:latin typeface="+mn-lt"/>
            </a:endParaRPr>
          </a:p>
          <a:p>
            <a:r>
              <a:rPr lang="en-US" dirty="0"/>
              <a:t>Note: Students who are able can extend the sentences or write additional sentences containing the target spelling for the lesson. </a:t>
            </a:r>
          </a:p>
          <a:p>
            <a:pPr marL="0" indent="0">
              <a:buFont typeface="Arial" panose="020B0604020202020204" pitchFamily="34" charset="0"/>
              <a:buNone/>
            </a:pPr>
            <a:endParaRPr lang="en-US" b="0"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words with a </a:t>
            </a:r>
            <a:r>
              <a:rPr lang="en-US" sz="1200" b="1"/>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words end in </a:t>
            </a:r>
            <a:r>
              <a:rPr lang="en-US" sz="1200" b="1"/>
              <a:t>silent final e</a:t>
            </a:r>
            <a:r>
              <a:rPr lang="en-US" sz="1200" b="0"/>
              <a:t> after </a:t>
            </a:r>
            <a:r>
              <a:rPr lang="en-US" sz="1200" b="1"/>
              <a:t>v</a:t>
            </a:r>
            <a:r>
              <a:rPr lang="en-US" sz="1200" b="0"/>
              <a:t> because English words don’t end with the letter </a:t>
            </a:r>
            <a:r>
              <a:rPr lang="en-US" sz="1200" b="1"/>
              <a:t>v</a:t>
            </a:r>
            <a:r>
              <a:rPr lang="en-US" sz="1200"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Remind students of further reasons that words end in </a:t>
            </a:r>
            <a:r>
              <a:rPr lang="en-US" sz="1200" b="1"/>
              <a:t>silent final e</a:t>
            </a:r>
            <a:r>
              <a:rPr lang="en-US" sz="1200"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a:effectLst/>
                <a:latin typeface="+mn-lt"/>
                <a:cs typeface="Arial" panose="020B0604020202020204" pitchFamily="34" charset="0"/>
              </a:rPr>
              <a:t>The </a:t>
            </a:r>
            <a:r>
              <a:rPr lang="en-AU" sz="1200" b="1" kern="1200">
                <a:effectLst/>
                <a:latin typeface="+mn-lt"/>
                <a:cs typeface="Arial" panose="020B0604020202020204" pitchFamily="34" charset="0"/>
              </a:rPr>
              <a:t>silent final e </a:t>
            </a:r>
            <a:r>
              <a:rPr lang="en-AU" sz="1200" b="0" kern="120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a:t>
            </a:r>
            <a:r>
              <a:rPr lang="en-US" sz="1200" b="0" i="0"/>
              <a:t>, </a:t>
            </a:r>
            <a:r>
              <a:rPr lang="en-US" sz="1200" b="1" i="0"/>
              <a:t>z</a:t>
            </a:r>
            <a:r>
              <a:rPr lang="en-US" sz="1200" b="0" i="0"/>
              <a:t> and </a:t>
            </a:r>
            <a:r>
              <a:rPr lang="en-US" sz="1200" b="1" i="0" err="1"/>
              <a:t>th</a:t>
            </a:r>
            <a:r>
              <a:rPr lang="en-US" sz="1200" b="0" i="0"/>
              <a:t> are common letters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 </a:t>
            </a:r>
            <a:r>
              <a:rPr lang="en-US" sz="1200" b="0" i="0"/>
              <a:t>can say /s/ or /z/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t>th</a:t>
            </a:r>
            <a:r>
              <a:rPr lang="en-US" sz="1200" b="1" i="0"/>
              <a:t> </a:t>
            </a:r>
            <a:r>
              <a:rPr lang="en-US" sz="1200" b="0" i="0"/>
              <a:t>says its voiced sound before a</a:t>
            </a:r>
            <a:r>
              <a:rPr lang="en-US" sz="1200" b="1" i="0"/>
              <a:t> silent final e</a:t>
            </a:r>
            <a:r>
              <a:rPr lang="en-US" sz="1200"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Remind students that the best way to remember which words end in a </a:t>
            </a:r>
            <a:r>
              <a:rPr lang="en-US" sz="1200" b="1" i="0"/>
              <a:t>silent final e </a:t>
            </a:r>
            <a:r>
              <a:rPr lang="en-US" sz="1200" b="0" i="0"/>
              <a:t>is to </a:t>
            </a:r>
            <a:r>
              <a:rPr lang="en-US" sz="1200" b="0" i="0" err="1"/>
              <a:t>practise</a:t>
            </a:r>
            <a:r>
              <a:rPr lang="en-US" sz="1200" b="0" i="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*If your students can recall these reasons independently, prompt them to do so. However, this is a lot of new information for students to take in so, in most cases, recall these reasons aloud for your students. </a:t>
            </a: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Note that the spelling task of this check for understanding is different to previous lessons. Due to the nature of the /er/ spelling generalisation, you would not expect a high percentage of students to be able to apply the spelling choices to a range of words correctly yet. See below for instructions for this alternative approach.*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that </a:t>
            </a:r>
            <a:r>
              <a:rPr lang="en-US" b="0" i="0">
                <a:latin typeface="+mn-lt"/>
              </a:rPr>
              <a:t>r often changes the sound a vowel makes</a:t>
            </a:r>
            <a:r>
              <a:rPr lang="en-AU" sz="1200" b="0" i="0" kern="1200">
                <a:effectLst/>
                <a:latin typeface="+mn-lt"/>
                <a:cs typeface="Arial" panose="020B0604020202020204" pitchFamily="34" charset="0"/>
              </a:rPr>
              <a:t>; t</a:t>
            </a:r>
            <a:r>
              <a:rPr lang="en-AU" sz="1200" b="0" i="0" kern="1200">
                <a:effectLst/>
                <a:latin typeface="+mn-lt"/>
                <a:ea typeface="Times New Roman" panose="02020603050405020304" pitchFamily="18" charset="0"/>
                <a:cs typeface="Arial" panose="020B0604020202020204" pitchFamily="34" charset="0"/>
              </a:rPr>
              <a:t>his is called an r-controlled vowel digraph</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one of the key words </a:t>
            </a:r>
            <a:r>
              <a:rPr lang="en-AU" sz="1200">
                <a:solidFill>
                  <a:schemeClr val="tx1"/>
                </a:solidFill>
                <a:effectLst/>
                <a:latin typeface="+mn-lt"/>
                <a:cs typeface="Times New Roman" panose="02020603050405020304" pitchFamily="18" charset="0"/>
              </a:rPr>
              <a:t>from the mnemonic phrase: </a:t>
            </a:r>
            <a:r>
              <a:rPr lang="en-AU" sz="1200" b="1">
                <a:solidFill>
                  <a:schemeClr val="tx1"/>
                </a:solidFill>
                <a:effectLst/>
                <a:latin typeface="+mn-lt"/>
                <a:cs typeface="Times New Roman" panose="02020603050405020304" pitchFamily="18" charset="0"/>
              </a:rPr>
              <a:t>H</a:t>
            </a:r>
            <a:r>
              <a:rPr lang="en-AU" sz="1200" b="1" u="sng">
                <a:solidFill>
                  <a:schemeClr val="tx1"/>
                </a:solidFill>
                <a:effectLst/>
                <a:latin typeface="+mn-lt"/>
                <a:cs typeface="Times New Roman" panose="02020603050405020304" pitchFamily="18" charset="0"/>
              </a:rPr>
              <a:t>er</a:t>
            </a:r>
            <a:r>
              <a:rPr lang="en-AU" sz="1200" b="1">
                <a:solidFill>
                  <a:schemeClr val="tx1"/>
                </a:solidFill>
                <a:effectLst/>
                <a:latin typeface="+mn-lt"/>
                <a:cs typeface="Times New Roman" panose="02020603050405020304" pitchFamily="18" charset="0"/>
              </a:rPr>
              <a:t> b</a:t>
            </a:r>
            <a:r>
              <a:rPr lang="en-AU" sz="1200" b="1" u="sng">
                <a:solidFill>
                  <a:schemeClr val="tx1"/>
                </a:solidFill>
                <a:effectLst/>
                <a:latin typeface="+mn-lt"/>
                <a:cs typeface="Times New Roman" panose="02020603050405020304" pitchFamily="18" charset="0"/>
              </a:rPr>
              <a:t>ir</a:t>
            </a:r>
            <a:r>
              <a:rPr lang="en-AU" sz="1200" b="1">
                <a:solidFill>
                  <a:schemeClr val="tx1"/>
                </a:solidFill>
                <a:effectLst/>
                <a:latin typeface="+mn-lt"/>
                <a:cs typeface="Times New Roman" panose="02020603050405020304" pitchFamily="18" charset="0"/>
              </a:rPr>
              <a:t>d is h</a:t>
            </a:r>
            <a:r>
              <a:rPr lang="en-AU" sz="1200" b="1" u="sng">
                <a:solidFill>
                  <a:schemeClr val="tx1"/>
                </a:solidFill>
                <a:effectLst/>
                <a:latin typeface="+mn-lt"/>
                <a:cs typeface="Times New Roman" panose="02020603050405020304" pitchFamily="18" charset="0"/>
              </a:rPr>
              <a:t>ur</a:t>
            </a:r>
            <a:r>
              <a:rPr lang="en-AU" sz="1200" b="1">
                <a:solidFill>
                  <a:schemeClr val="tx1"/>
                </a:solidFill>
                <a:effectLst/>
                <a:latin typeface="+mn-lt"/>
                <a:cs typeface="Times New Roman" panose="02020603050405020304" pitchFamily="18" charset="0"/>
              </a:rPr>
              <a:t>t </a:t>
            </a:r>
            <a:r>
              <a:rPr lang="en-US" sz="1200">
                <a:solidFill>
                  <a:schemeClr val="tx1"/>
                </a:solidFill>
                <a:effectLst/>
                <a:latin typeface="+mn-lt"/>
                <a:cs typeface="Times New Roman" panose="02020603050405020304" pitchFamily="18" charset="0"/>
              </a:rPr>
              <a:t>on their mini-whiteboard</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a:t>
            </a:r>
            <a:r>
              <a:rPr lang="en-AU" sz="1200" b="1"/>
              <a:t>er</a:t>
            </a:r>
            <a:r>
              <a:rPr lang="en-AU" sz="1200" b="0"/>
              <a:t>,</a:t>
            </a:r>
            <a:r>
              <a:rPr lang="en-AU" sz="1200" b="1"/>
              <a:t> </a:t>
            </a:r>
            <a:r>
              <a:rPr lang="en-AU" sz="1200" b="1" err="1"/>
              <a:t>ir</a:t>
            </a:r>
            <a:r>
              <a:rPr lang="en-AU" sz="1200" b="0"/>
              <a:t>,</a:t>
            </a:r>
            <a:r>
              <a:rPr lang="en-AU" sz="1200" b="1"/>
              <a:t> </a:t>
            </a:r>
            <a:r>
              <a:rPr lang="en-AU" sz="1200" b="1" err="1"/>
              <a:t>ur</a:t>
            </a:r>
            <a:r>
              <a:rPr lang="en-AU" sz="1200" b="1"/>
              <a:t> </a:t>
            </a:r>
            <a:r>
              <a:rPr lang="en-AU" sz="1200" b="0"/>
              <a:t>saying</a:t>
            </a:r>
            <a:r>
              <a:rPr lang="en-AU" sz="1200" b="1"/>
              <a:t> </a:t>
            </a:r>
            <a:r>
              <a:rPr lang="en-AU" sz="1200" b="0"/>
              <a:t>/er/ </a:t>
            </a:r>
            <a:r>
              <a:rPr lang="en-US" sz="1200">
                <a:solidFill>
                  <a:schemeClr val="tx1"/>
                </a:solidFill>
                <a:latin typeface="+mn-lt"/>
              </a:rPr>
              <a:t>spelling followed by a taught suffix, for example, </a:t>
            </a:r>
            <a:r>
              <a:rPr lang="en-US" sz="1200" b="1">
                <a:solidFill>
                  <a:schemeClr val="tx1"/>
                </a:solidFill>
                <a:latin typeface="+mn-lt"/>
              </a:rPr>
              <a:t>hurting </a:t>
            </a:r>
            <a:r>
              <a:rPr lang="en-US" sz="1200">
                <a:solidFill>
                  <a:schemeClr val="tx1"/>
                </a:solidFill>
                <a:latin typeface="+mn-lt"/>
              </a:rPr>
              <a:t>or </a:t>
            </a:r>
            <a:r>
              <a:rPr lang="en-US" sz="1200" b="1">
                <a:solidFill>
                  <a:schemeClr val="tx1"/>
                </a:solidFill>
                <a:latin typeface="+mn-lt"/>
              </a:rPr>
              <a:t>perched</a:t>
            </a:r>
            <a:r>
              <a:rPr lang="en-US" sz="1200" b="0">
                <a:solidFill>
                  <a:schemeClr val="tx1"/>
                </a:solidFill>
                <a:latin typeface="+mn-lt"/>
              </a:rPr>
              <a:t>.</a:t>
            </a: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write</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her</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bird</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hurt</a:t>
            </a:r>
            <a:r>
              <a:rPr lang="en-US" sz="1200" b="0">
                <a:solidFill>
                  <a:srgbClr val="404040"/>
                </a:solidFill>
                <a:effectLst/>
                <a:latin typeface="+mn-lt"/>
                <a:ea typeface="Verdana"/>
                <a:cs typeface="Times New Roman" panose="02020603050405020304" pitchFamily="18" charset="0"/>
              </a:rPr>
              <a:t>. For each word, the spelling for /er/ is included as a prompt.*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b="1">
              <a:solidFill>
                <a:srgbClr val="404040"/>
              </a:solidFill>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That girl hurt herself when she ran on the dirt track last Saturday.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*Please note:</a:t>
            </a:r>
          </a:p>
          <a:p>
            <a:pPr marL="171450" lvl="0" indent="-171450">
              <a:lnSpc>
                <a:spcPct val="106000"/>
              </a:lnSpc>
              <a:spcAft>
                <a:spcPts val="800"/>
              </a:spcAft>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Due to the nature of the /er/ spelling generalisation, you would not expect a high percentage of students to be able to apply the spelling choices to a range of words correctly yet. </a:t>
            </a:r>
          </a:p>
          <a:p>
            <a:pPr marL="171450" lvl="0" indent="-171450">
              <a:lnSpc>
                <a:spcPct val="106000"/>
              </a:lnSpc>
              <a:spcAft>
                <a:spcPts val="800"/>
              </a:spcAft>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For this reason, students are asked to spell the words from the mnemonic phrase</a:t>
            </a:r>
            <a:r>
              <a:rPr lang="en-US" sz="1200" b="0">
                <a:solidFill>
                  <a:srgbClr val="404040"/>
                </a:solidFill>
                <a:effectLst/>
                <a:latin typeface="+mn-lt"/>
                <a:ea typeface="Verdana"/>
                <a:cs typeface="Times New Roman" panose="02020603050405020304" pitchFamily="18" charset="0"/>
              </a:rPr>
              <a:t> for the /er/ spelling </a:t>
            </a:r>
            <a:r>
              <a:rPr lang="en-US" sz="1200" b="0" err="1">
                <a:solidFill>
                  <a:srgbClr val="404040"/>
                </a:solidFill>
                <a:effectLst/>
                <a:latin typeface="+mn-lt"/>
                <a:ea typeface="Verdana"/>
                <a:cs typeface="Times New Roman" panose="02020603050405020304" pitchFamily="18" charset="0"/>
              </a:rPr>
              <a:t>generalisation</a:t>
            </a:r>
            <a:r>
              <a:rPr lang="en-US" sz="1200" b="0">
                <a:solidFill>
                  <a:srgbClr val="404040"/>
                </a:solidFill>
                <a:effectLst/>
                <a:latin typeface="+mn-lt"/>
                <a:ea typeface="Verdana"/>
                <a:cs typeface="Times New Roman" panose="02020603050405020304" pitchFamily="18" charset="0"/>
              </a:rPr>
              <a:t> using the /er/ spelling prompt provided on the student sheet.</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ea typeface="Calibri" panose="020F0502020204030204" pitchFamily="34" charset="0"/>
                <a:cs typeface="Times New Roman" panose="02020603050405020304" pitchFamily="18" charset="0"/>
              </a:rPr>
              <a:t>The words of the mnemonic phrase are not included on the student sheet (as they are for other lessons) for this reason.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16659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/or/ as in </a:t>
            </a:r>
            <a:r>
              <a:rPr lang="en-US" sz="1200" b="1">
                <a:effectLst/>
                <a:latin typeface="+mn-lt"/>
                <a:ea typeface="Aptos" panose="020B0004020202020204" pitchFamily="34" charset="0"/>
                <a:cs typeface="Aptos" panose="020B0004020202020204" pitchFamily="34" charset="0"/>
              </a:rPr>
              <a:t>corn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ar</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star</a:t>
            </a:r>
            <a:r>
              <a:rPr lang="en-US" sz="1200" b="0">
                <a:effectLst/>
                <a:latin typeface="+mn-lt"/>
                <a:ea typeface="Aptos" panose="020B0004020202020204" pitchFamily="34" charset="0"/>
                <a:cs typeface="Aptos" panose="020B0004020202020204" pitchFamily="34" charset="0"/>
              </a:rPr>
              <a:t>.</a:t>
            </a:r>
            <a:endParaRPr lang="en-US" sz="1200"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multisyllabic </a:t>
            </a:r>
            <a:r>
              <a:rPr lang="en-US" b="0">
                <a:latin typeface="+mn-lt"/>
              </a:rPr>
              <a:t>or</a:t>
            </a:r>
            <a:r>
              <a:rPr lang="en-US" b="1">
                <a:latin typeface="+mn-lt"/>
              </a:rPr>
              <a:t> compound words: </a:t>
            </a:r>
            <a:r>
              <a:rPr lang="en-US" b="0">
                <a:latin typeface="+mn-lt"/>
              </a:rPr>
              <a:t>h</a:t>
            </a:r>
            <a:r>
              <a:rPr lang="en-US">
                <a:latin typeface="+mn-lt"/>
              </a:rPr>
              <a:t>ave students read each syllable or base word before reading the whole word. </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US"/>
          </a:p>
          <a:p>
            <a:endParaRPr lang="en-US"/>
          </a:p>
          <a:p>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20876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scar</a:t>
            </a:r>
            <a:r>
              <a:rPr lang="en-US" b="0"/>
              <a:t>,</a:t>
            </a:r>
            <a:r>
              <a:rPr lang="en-US" b="1"/>
              <a:t> brow</a:t>
            </a:r>
            <a:r>
              <a:rPr lang="en-US" b="0"/>
              <a:t>,</a:t>
            </a:r>
            <a:r>
              <a:rPr lang="en-US" b="1"/>
              <a:t> nose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a:t>
            </a:r>
            <a:r>
              <a:rPr lang="en-GB" b="1" i="0"/>
              <a:t>y </a:t>
            </a:r>
            <a:r>
              <a:rPr lang="en-GB" i="0"/>
              <a:t>and</a:t>
            </a:r>
            <a:r>
              <a:rPr lang="en-AU" i="0">
                <a:cs typeface="Calibri" panose="020F0502020204030204"/>
              </a:rPr>
              <a:t> </a:t>
            </a:r>
            <a:r>
              <a:rPr lang="en-GB" b="1" i="0"/>
              <a:t>-ed</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2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6.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7.svg"/><Relationship Id="rId9" Type="http://schemas.openxmlformats.org/officeDocument/2006/relationships/image" Target="../media/image2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7.sv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27.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6.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0F24A078-157E-B455-0464-9FA1CA7FC23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F5F379B-D3E4-3A50-42A7-2CDFB9999C6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911DD9E4-FD90-C01D-93D7-27CA54AEC80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B6AB70E6-00F0-85FA-E2BA-D0C8D7901F6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3">
            <a:extLst>
              <a:ext uri="{FF2B5EF4-FFF2-40B4-BE49-F238E27FC236}">
                <a16:creationId xmlns:a16="http://schemas.microsoft.com/office/drawing/2014/main" id="{69E9F377-190E-C166-C006-1BE1535E609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8D5DC52D-3ADF-F152-7D3C-7AC2A6F3E76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33C052D-F1CC-94C5-B25D-9DCF925AF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DB73C72B-732D-87DA-DCEA-62A68319471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5" name="Rectangle 4">
            <a:extLst>
              <a:ext uri="{FF2B5EF4-FFF2-40B4-BE49-F238E27FC236}">
                <a16:creationId xmlns:a16="http://schemas.microsoft.com/office/drawing/2014/main" id="{C9F06F26-AEE8-7A1B-E9EF-5A1452B617A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9E9CCB35-261E-B53A-794F-A7AF0DAC7EC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2">
            <a:extLst>
              <a:ext uri="{FF2B5EF4-FFF2-40B4-BE49-F238E27FC236}">
                <a16:creationId xmlns:a16="http://schemas.microsoft.com/office/drawing/2014/main" id="{A9B824C2-1EB4-5E6C-1E71-678E78CFC60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F6C97745-E6A8-9C1D-BC5C-297D5B74F1A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5A3F11DA-B0CF-FB42-0AFD-EBB6BD7CCF55}"/>
              </a:ext>
            </a:extLst>
          </p:cNvPr>
          <p:cNvGrpSpPr/>
          <p:nvPr userDrawn="1"/>
        </p:nvGrpSpPr>
        <p:grpSpPr>
          <a:xfrm>
            <a:off x="283764" y="299356"/>
            <a:ext cx="5404589" cy="645960"/>
            <a:chOff x="283764" y="299356"/>
            <a:chExt cx="5404589" cy="645960"/>
          </a:xfrm>
        </p:grpSpPr>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8" name="Rectangle 7">
            <a:extLst>
              <a:ext uri="{FF2B5EF4-FFF2-40B4-BE49-F238E27FC236}">
                <a16:creationId xmlns:a16="http://schemas.microsoft.com/office/drawing/2014/main" id="{FB489683-EF9E-203C-3914-3B4C967FBDD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3">
            <a:extLst>
              <a:ext uri="{FF2B5EF4-FFF2-40B4-BE49-F238E27FC236}">
                <a16:creationId xmlns:a16="http://schemas.microsoft.com/office/drawing/2014/main" id="{F03A1FC0-9532-0CFF-3752-1BF9689B2B8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3" name="Rectangle 2">
            <a:extLst>
              <a:ext uri="{FF2B5EF4-FFF2-40B4-BE49-F238E27FC236}">
                <a16:creationId xmlns:a16="http://schemas.microsoft.com/office/drawing/2014/main" id="{002B3D1A-BAA1-D1C2-38EC-9AB242F7B6BD}"/>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F7AB94C1-6856-0B2D-0680-8368D5D871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1">
            <a:extLst>
              <a:ext uri="{FF2B5EF4-FFF2-40B4-BE49-F238E27FC236}">
                <a16:creationId xmlns:a16="http://schemas.microsoft.com/office/drawing/2014/main" id="{07EEE4E1-1497-0D02-4D2F-9FB5C300BAA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E580BDA9-045D-D92A-0D3F-D46F40D6226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4">
            <a:extLst>
              <a:ext uri="{FF2B5EF4-FFF2-40B4-BE49-F238E27FC236}">
                <a16:creationId xmlns:a16="http://schemas.microsoft.com/office/drawing/2014/main" id="{43469606-DF73-515D-D743-13C004AF11D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42B99E13-2CEB-5419-FDA5-A91445533AD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488A2E91-3B66-422A-2D19-7138E76606F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BAD1C72E-D24D-5426-10E5-1A1CF9FCA65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B4FFB1B6-0387-46CE-F6E7-A0C508F3980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 name="Rectangle 1">
            <a:extLst>
              <a:ext uri="{FF2B5EF4-FFF2-40B4-BE49-F238E27FC236}">
                <a16:creationId xmlns:a16="http://schemas.microsoft.com/office/drawing/2014/main" id="{6C8BB200-280E-14E5-BFFC-53C6C0766EA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6CB4F736-B812-B0B6-034B-F99AE08FD743}"/>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20" name="Title 1">
            <a:extLst>
              <a:ext uri="{FF2B5EF4-FFF2-40B4-BE49-F238E27FC236}">
                <a16:creationId xmlns:a16="http://schemas.microsoft.com/office/drawing/2014/main" id="{65878A74-D882-9B03-B484-FBE2E25F4C9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5</a:t>
            </a:r>
          </a:p>
        </p:txBody>
      </p:sp>
      <p:sp>
        <p:nvSpPr>
          <p:cNvPr id="25" name="Title 1">
            <a:extLst>
              <a:ext uri="{FF2B5EF4-FFF2-40B4-BE49-F238E27FC236}">
                <a16:creationId xmlns:a16="http://schemas.microsoft.com/office/drawing/2014/main" id="{84BD9AC2-DA61-5381-7601-AE58CE8D6CF1}"/>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
        <p:nvSpPr>
          <p:cNvPr id="39" name="Rounded Rectangle 38">
            <a:extLst>
              <a:ext uri="{FF2B5EF4-FFF2-40B4-BE49-F238E27FC236}">
                <a16:creationId xmlns:a16="http://schemas.microsoft.com/office/drawing/2014/main" id="{399EF47A-8B30-3580-8090-EFC53FC09CED}"/>
              </a:ext>
            </a:extLst>
          </p:cNvPr>
          <p:cNvSpPr>
            <a:spLocks/>
          </p:cNvSpPr>
          <p:nvPr userDrawn="1"/>
        </p:nvSpPr>
        <p:spPr>
          <a:xfrm>
            <a:off x="283765" y="2077470"/>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1">
            <a:extLst>
              <a:ext uri="{FF2B5EF4-FFF2-40B4-BE49-F238E27FC236}">
                <a16:creationId xmlns:a16="http://schemas.microsoft.com/office/drawing/2014/main" id="{EBF71ED2-C6C3-1CEF-E50A-AE7F2B3340E6}"/>
              </a:ext>
            </a:extLst>
          </p:cNvPr>
          <p:cNvSpPr txBox="1">
            <a:spLocks/>
          </p:cNvSpPr>
          <p:nvPr userDrawn="1"/>
        </p:nvSpPr>
        <p:spPr>
          <a:xfrm>
            <a:off x="6096000" y="2258384"/>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41" name="Title 1">
            <a:extLst>
              <a:ext uri="{FF2B5EF4-FFF2-40B4-BE49-F238E27FC236}">
                <a16:creationId xmlns:a16="http://schemas.microsoft.com/office/drawing/2014/main" id="{0510DC5D-7E51-EB7A-45BA-417667253D05}"/>
              </a:ext>
            </a:extLst>
          </p:cNvPr>
          <p:cNvSpPr txBox="1">
            <a:spLocks/>
          </p:cNvSpPr>
          <p:nvPr userDrawn="1"/>
        </p:nvSpPr>
        <p:spPr>
          <a:xfrm>
            <a:off x="6152688" y="2230735"/>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42" name="Group 41">
            <a:extLst>
              <a:ext uri="{FF2B5EF4-FFF2-40B4-BE49-F238E27FC236}">
                <a16:creationId xmlns:a16="http://schemas.microsoft.com/office/drawing/2014/main" id="{0BE7F5C8-C52E-DE0C-4FC6-CED59849221A}"/>
              </a:ext>
            </a:extLst>
          </p:cNvPr>
          <p:cNvGrpSpPr/>
          <p:nvPr userDrawn="1"/>
        </p:nvGrpSpPr>
        <p:grpSpPr>
          <a:xfrm>
            <a:off x="283765" y="2070953"/>
            <a:ext cx="11666496" cy="725055"/>
            <a:chOff x="283765" y="2071136"/>
            <a:chExt cx="11666496" cy="725055"/>
          </a:xfrm>
        </p:grpSpPr>
        <p:sp>
          <p:nvSpPr>
            <p:cNvPr id="43" name="Rounded Rectangle 42">
              <a:extLst>
                <a:ext uri="{FF2B5EF4-FFF2-40B4-BE49-F238E27FC236}">
                  <a16:creationId xmlns:a16="http://schemas.microsoft.com/office/drawing/2014/main" id="{A29B7374-CA97-D563-F2F4-C13880EA8A7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a:extLst>
                <a:ext uri="{FF2B5EF4-FFF2-40B4-BE49-F238E27FC236}">
                  <a16:creationId xmlns:a16="http://schemas.microsoft.com/office/drawing/2014/main" id="{DC367825-CEFC-5510-DABC-6B64034A741D}"/>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5" name="Straight Connector 44">
            <a:extLst>
              <a:ext uri="{FF2B5EF4-FFF2-40B4-BE49-F238E27FC236}">
                <a16:creationId xmlns:a16="http://schemas.microsoft.com/office/drawing/2014/main" id="{FF4F2E65-FC0C-6E4D-536B-B8A8B4898FB3}"/>
              </a:ext>
            </a:extLst>
          </p:cNvPr>
          <p:cNvCxnSpPr/>
          <p:nvPr userDrawn="1"/>
        </p:nvCxnSpPr>
        <p:spPr>
          <a:xfrm flipH="1">
            <a:off x="6078383" y="2064748"/>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46" name="Title 5">
            <a:extLst>
              <a:ext uri="{FF2B5EF4-FFF2-40B4-BE49-F238E27FC236}">
                <a16:creationId xmlns:a16="http://schemas.microsoft.com/office/drawing/2014/main" id="{10E53C06-EF88-DE18-FA81-A466D5069D21}"/>
              </a:ext>
            </a:extLst>
          </p:cNvPr>
          <p:cNvSpPr txBox="1">
            <a:spLocks/>
          </p:cNvSpPr>
          <p:nvPr userDrawn="1"/>
        </p:nvSpPr>
        <p:spPr>
          <a:xfrm>
            <a:off x="6209185" y="2230735"/>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47" name="Title 5">
            <a:extLst>
              <a:ext uri="{FF2B5EF4-FFF2-40B4-BE49-F238E27FC236}">
                <a16:creationId xmlns:a16="http://schemas.microsoft.com/office/drawing/2014/main" id="{527EBBE5-B319-FFB1-EFE4-D790E01DC54F}"/>
              </a:ext>
            </a:extLst>
          </p:cNvPr>
          <p:cNvSpPr txBox="1">
            <a:spLocks/>
          </p:cNvSpPr>
          <p:nvPr userDrawn="1"/>
        </p:nvSpPr>
        <p:spPr>
          <a:xfrm>
            <a:off x="538554" y="2214404"/>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8" name="TextBox 47">
            <a:extLst>
              <a:ext uri="{FF2B5EF4-FFF2-40B4-BE49-F238E27FC236}">
                <a16:creationId xmlns:a16="http://schemas.microsoft.com/office/drawing/2014/main" id="{4F497D21-D920-27DA-28A4-F64A3E4A0D5B}"/>
              </a:ext>
            </a:extLst>
          </p:cNvPr>
          <p:cNvSpPr txBox="1"/>
          <p:nvPr userDrawn="1"/>
        </p:nvSpPr>
        <p:spPr>
          <a:xfrm>
            <a:off x="7323155" y="294927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DEEA9CE4-DAAD-61FE-0816-9DF52D7C5EE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56FB7ECC-10D2-4DB2-6C15-F87D734895C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AEEC566C-066E-FA45-B563-4861D6334D47}"/>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11" name="Title 1">
            <a:extLst>
              <a:ext uri="{FF2B5EF4-FFF2-40B4-BE49-F238E27FC236}">
                <a16:creationId xmlns:a16="http://schemas.microsoft.com/office/drawing/2014/main" id="{7AB9DE3D-C40A-6BD3-BE87-37E6EF2B0492}"/>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1568010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62398AB-9C9E-F7E4-181C-4C0B7B4E6A4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17502722-E6FA-7186-5F10-E65E16C77F7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5" name="Rounded Rectangle 16">
            <a:extLst>
              <a:ext uri="{FF2B5EF4-FFF2-40B4-BE49-F238E27FC236}">
                <a16:creationId xmlns:a16="http://schemas.microsoft.com/office/drawing/2014/main" id="{42AF0373-2E6E-B5CE-C3F3-AF3CD53016FD}"/>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18" name="Group 17">
            <a:extLst>
              <a:ext uri="{FF2B5EF4-FFF2-40B4-BE49-F238E27FC236}">
                <a16:creationId xmlns:a16="http://schemas.microsoft.com/office/drawing/2014/main" id="{E909EDD6-7636-1253-76DD-A2C34E410AFA}"/>
              </a:ext>
            </a:extLst>
          </p:cNvPr>
          <p:cNvGrpSpPr/>
          <p:nvPr userDrawn="1"/>
        </p:nvGrpSpPr>
        <p:grpSpPr>
          <a:xfrm>
            <a:off x="0" y="892467"/>
            <a:ext cx="8060635" cy="2029968"/>
            <a:chOff x="0" y="695183"/>
            <a:chExt cx="8060635" cy="2029968"/>
          </a:xfrm>
        </p:grpSpPr>
        <p:sp>
          <p:nvSpPr>
            <p:cNvPr id="19" name="Rounded Rectangle 18">
              <a:extLst>
                <a:ext uri="{FF2B5EF4-FFF2-40B4-BE49-F238E27FC236}">
                  <a16:creationId xmlns:a16="http://schemas.microsoft.com/office/drawing/2014/main" id="{2068CE7F-6D4D-7A83-D0E3-AE613F485B86}"/>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0" name="Rounded Rectangle 19">
              <a:extLst>
                <a:ext uri="{FF2B5EF4-FFF2-40B4-BE49-F238E27FC236}">
                  <a16:creationId xmlns:a16="http://schemas.microsoft.com/office/drawing/2014/main" id="{B80C7F1E-95CE-1E1E-285A-742A47E68CCB}"/>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1" name="Rounded Rectangle 16">
            <a:extLst>
              <a:ext uri="{FF2B5EF4-FFF2-40B4-BE49-F238E27FC236}">
                <a16:creationId xmlns:a16="http://schemas.microsoft.com/office/drawing/2014/main" id="{1C374F37-CA91-95CC-A4AE-5BAF17E43A06}"/>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4" name="Graphic 23" descr="Badge Tick1 with solid fill">
            <a:extLst>
              <a:ext uri="{FF2B5EF4-FFF2-40B4-BE49-F238E27FC236}">
                <a16:creationId xmlns:a16="http://schemas.microsoft.com/office/drawing/2014/main" id="{2A2944AF-8FFE-34D1-23E7-E3A4CEDD368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5" name="Group 24">
            <a:extLst>
              <a:ext uri="{FF2B5EF4-FFF2-40B4-BE49-F238E27FC236}">
                <a16:creationId xmlns:a16="http://schemas.microsoft.com/office/drawing/2014/main" id="{7370C454-AA82-5D3B-FEE6-9EB4ABEB5934}"/>
              </a:ext>
            </a:extLst>
          </p:cNvPr>
          <p:cNvGrpSpPr/>
          <p:nvPr userDrawn="1"/>
        </p:nvGrpSpPr>
        <p:grpSpPr>
          <a:xfrm>
            <a:off x="2463789" y="4184400"/>
            <a:ext cx="938341" cy="938341"/>
            <a:chOff x="2463789" y="4184400"/>
            <a:chExt cx="938341" cy="938341"/>
          </a:xfrm>
        </p:grpSpPr>
        <p:sp>
          <p:nvSpPr>
            <p:cNvPr id="26" name="Oval 25">
              <a:extLst>
                <a:ext uri="{FF2B5EF4-FFF2-40B4-BE49-F238E27FC236}">
                  <a16:creationId xmlns:a16="http://schemas.microsoft.com/office/drawing/2014/main" id="{43E39FBA-2D14-DA30-217D-DEDF8AED28B3}"/>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7" name="Graphic 26" descr="Play with solid fill">
              <a:extLst>
                <a:ext uri="{FF2B5EF4-FFF2-40B4-BE49-F238E27FC236}">
                  <a16:creationId xmlns:a16="http://schemas.microsoft.com/office/drawing/2014/main" id="{41D166F8-0827-AE8C-BEE1-1FD548B646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8" name="TextBox 27">
            <a:extLst>
              <a:ext uri="{FF2B5EF4-FFF2-40B4-BE49-F238E27FC236}">
                <a16:creationId xmlns:a16="http://schemas.microsoft.com/office/drawing/2014/main" id="{80AA7B0A-83DA-531D-6DA6-7A3106B6C598}"/>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29" name="TextBox 28">
            <a:extLst>
              <a:ext uri="{FF2B5EF4-FFF2-40B4-BE49-F238E27FC236}">
                <a16:creationId xmlns:a16="http://schemas.microsoft.com/office/drawing/2014/main" id="{1F5BFF31-F2F7-6D93-E065-0FABD6AFEA2C}"/>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ECDECE73-9A28-3403-3811-8C3AEA96124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3D630C6B-BB9E-493E-45FD-7405658C642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3" name="Rectangle 2">
            <a:extLst>
              <a:ext uri="{FF2B5EF4-FFF2-40B4-BE49-F238E27FC236}">
                <a16:creationId xmlns:a16="http://schemas.microsoft.com/office/drawing/2014/main" id="{2B38CEF5-ED54-1F18-DAA5-1292104F190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E70C276C-1C86-96D3-C9DB-E133D55C04B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4700EAEA-C74A-6941-2F55-F40FACF0A4A0}"/>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143B4E21-0006-558C-08A5-EA0C5ADCCEC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2ED48908-CF9B-153A-E49B-6B2E4A28F30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34DE2165-AF81-286F-5070-17A1B6C2175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8">
            <a:extLst>
              <a:ext uri="{FF2B5EF4-FFF2-40B4-BE49-F238E27FC236}">
                <a16:creationId xmlns:a16="http://schemas.microsoft.com/office/drawing/2014/main" id="{9DBDC336-0380-CFE3-8322-633B9593FCB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46AB22F2-B05B-672B-1F85-0CBF509EBBC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5638878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E99A3173-0EF4-DCC4-8570-4758E06C6F2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3">
            <a:extLst>
              <a:ext uri="{FF2B5EF4-FFF2-40B4-BE49-F238E27FC236}">
                <a16:creationId xmlns:a16="http://schemas.microsoft.com/office/drawing/2014/main" id="{91695660-5287-07B0-1052-428DDA93050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300882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1">
            <a:extLst>
              <a:ext uri="{FF2B5EF4-FFF2-40B4-BE49-F238E27FC236}">
                <a16:creationId xmlns:a16="http://schemas.microsoft.com/office/drawing/2014/main" id="{1CFAA4FA-A3D0-4866-3B2A-528672232A3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8CA5C95C-0C32-20ED-3B97-B11C8E8BF26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246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D58E8D8D-717B-D507-92E3-A6BA4E241DCE}"/>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18FE9E30-B113-6E6D-21DC-EB9D7E7FC4D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 do Phonemic awareness">
    <p:spTree>
      <p:nvGrpSpPr>
        <p:cNvPr id="1" name=""/>
        <p:cNvGrpSpPr/>
        <p:nvPr/>
      </p:nvGrpSpPr>
      <p:grpSpPr>
        <a:xfrm>
          <a:off x="0" y="0"/>
          <a:ext cx="0" cy="0"/>
          <a:chOff x="0" y="0"/>
          <a:chExt cx="0" cy="0"/>
        </a:xfrm>
      </p:grpSpPr>
      <p:sp>
        <p:nvSpPr>
          <p:cNvPr id="12" name="Rounded Rectangle 6">
            <a:extLst>
              <a:ext uri="{FF2B5EF4-FFF2-40B4-BE49-F238E27FC236}">
                <a16:creationId xmlns:a16="http://schemas.microsoft.com/office/drawing/2014/main" id="{8C7989D6-5C96-6D9A-5C9B-AD55BA9672FC}"/>
              </a:ext>
            </a:extLst>
          </p:cNvPr>
          <p:cNvSpPr/>
          <p:nvPr userDrawn="1"/>
        </p:nvSpPr>
        <p:spPr>
          <a:xfrm>
            <a:off x="283764" y="299356"/>
            <a:ext cx="466685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sp>
        <p:nvSpPr>
          <p:cNvPr id="10" name="Rectangle 9">
            <a:extLst>
              <a:ext uri="{FF2B5EF4-FFF2-40B4-BE49-F238E27FC236}">
                <a16:creationId xmlns:a16="http://schemas.microsoft.com/office/drawing/2014/main" id="{5CD504D8-EA89-88A9-6908-79F29F20B7A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C0D50A79-005A-DEA8-BF14-781710EF9C5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30261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4" y="299356"/>
            <a:ext cx="5404589" cy="645960"/>
            <a:chOff x="283764" y="299356"/>
            <a:chExt cx="5404589"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4" y="299356"/>
              <a:ext cx="466685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pic>
        <p:nvPicPr>
          <p:cNvPr id="11" name="Graphic 10" descr="Classroom outline">
            <a:extLst>
              <a:ext uri="{FF2B5EF4-FFF2-40B4-BE49-F238E27FC236}">
                <a16:creationId xmlns:a16="http://schemas.microsoft.com/office/drawing/2014/main" id="{DCDA0B79-E63F-2A94-F1B7-A8553D43D73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ectangle 1">
            <a:extLst>
              <a:ext uri="{FF2B5EF4-FFF2-40B4-BE49-F238E27FC236}">
                <a16:creationId xmlns:a16="http://schemas.microsoft.com/office/drawing/2014/main" id="{BDB98A01-42F4-A161-98A5-2B26AEB8A43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F3F61BC5-6679-6B56-51BD-247795F2860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6030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2FB2CBC3-0A52-A28B-80F5-CF806D798A7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3">
            <a:extLst>
              <a:ext uri="{FF2B5EF4-FFF2-40B4-BE49-F238E27FC236}">
                <a16:creationId xmlns:a16="http://schemas.microsoft.com/office/drawing/2014/main" id="{E6A0427C-EBBE-2848-B6BA-53A90934DA7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E006AD84-9FF9-E90D-1256-F3C20055579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221C5131-B9AD-D2E4-B3F2-43CC8EA67C1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EB6E008-6C32-8543-85D6-9364F6DA21B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2232CA09-45EE-512D-7D6C-2049938C12B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2">
            <a:extLst>
              <a:ext uri="{FF2B5EF4-FFF2-40B4-BE49-F238E27FC236}">
                <a16:creationId xmlns:a16="http://schemas.microsoft.com/office/drawing/2014/main" id="{6324EC0C-DFE6-CFA7-0597-D9D7F2F92828}"/>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3">
            <a:extLst>
              <a:ext uri="{FF2B5EF4-FFF2-40B4-BE49-F238E27FC236}">
                <a16:creationId xmlns:a16="http://schemas.microsoft.com/office/drawing/2014/main" id="{CA1BFF7B-70CF-EDAC-0C72-18F31BAB961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1"/>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23" r:id="rId4"/>
    <p:sldLayoutId id="2147483724" r:id="rId5"/>
    <p:sldLayoutId id="2147483700" r:id="rId6"/>
    <p:sldLayoutId id="2147483701" r:id="rId7"/>
    <p:sldLayoutId id="2147483704" r:id="rId8"/>
    <p:sldLayoutId id="2147483697" r:id="rId9"/>
    <p:sldLayoutId id="2147483699" r:id="rId10"/>
    <p:sldLayoutId id="2147483702" r:id="rId11"/>
    <p:sldLayoutId id="2147483703" r:id="rId12"/>
    <p:sldLayoutId id="2147483706" r:id="rId13"/>
    <p:sldLayoutId id="2147483698" r:id="rId14"/>
    <p:sldLayoutId id="2147483705" r:id="rId15"/>
    <p:sldLayoutId id="2147483695" r:id="rId16"/>
    <p:sldLayoutId id="2147483692" r:id="rId17"/>
    <p:sldLayoutId id="2147483693" r:id="rId18"/>
    <p:sldLayoutId id="2147483694" r:id="rId19"/>
    <p:sldLayoutId id="2147483716" r:id="rId20"/>
    <p:sldLayoutId id="2147483715" r:id="rId21"/>
    <p:sldLayoutId id="2147483712" r:id="rId22"/>
    <p:sldLayoutId id="2147483718" r:id="rId23"/>
    <p:sldLayoutId id="2147483719" r:id="rId24"/>
    <p:sldLayoutId id="2147483721" r:id="rId25"/>
    <p:sldLayoutId id="2147483722" r:id="rId26"/>
    <p:sldLayoutId id="2147483726" r:id="rId27"/>
    <p:sldLayoutId id="2147483727" r:id="rId28"/>
    <p:sldLayoutId id="2147483728"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8.xml"/><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44.sv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tags" Target="../tags/tag8.xml"/><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tags" Target="../tags/tag9.xml"/><Relationship Id="rId5" Type="http://schemas.openxmlformats.org/officeDocument/2006/relationships/image" Target="../media/image32.svg"/><Relationship Id="rId4" Type="http://schemas.openxmlformats.org/officeDocument/2006/relationships/image" Target="../media/image3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8.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9.xml"/><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30.xml"/><Relationship Id="rId6" Type="http://schemas.openxmlformats.org/officeDocument/2006/relationships/image" Target="../media/image49.png"/><Relationship Id="rId5" Type="http://schemas.openxmlformats.org/officeDocument/2006/relationships/image" Target="../media/image50.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1.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5.xml"/><Relationship Id="rId5" Type="http://schemas.openxmlformats.org/officeDocument/2006/relationships/image" Target="../media/image36.svg"/><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36.xml"/><Relationship Id="rId5" Type="http://schemas.openxmlformats.org/officeDocument/2006/relationships/image" Target="../media/image36.sv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4.xml"/><Relationship Id="rId1" Type="http://schemas.openxmlformats.org/officeDocument/2006/relationships/tags" Target="../tags/tag10.xml"/><Relationship Id="rId5" Type="http://schemas.openxmlformats.org/officeDocument/2006/relationships/image" Target="../media/image34.svg"/><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40.xml"/><Relationship Id="rId7" Type="http://schemas.openxmlformats.org/officeDocument/2006/relationships/image" Target="../media/image9.svg"/><Relationship Id="rId2" Type="http://schemas.openxmlformats.org/officeDocument/2006/relationships/slideLayout" Target="../slideLayouts/slideLayout16.xml"/><Relationship Id="rId1" Type="http://schemas.openxmlformats.org/officeDocument/2006/relationships/tags" Target="../tags/tag37.xml"/><Relationship Id="rId6" Type="http://schemas.openxmlformats.org/officeDocument/2006/relationships/image" Target="../media/image8.png"/><Relationship Id="rId11" Type="http://schemas.openxmlformats.org/officeDocument/2006/relationships/image" Target="../media/image44.svg"/><Relationship Id="rId5" Type="http://schemas.openxmlformats.org/officeDocument/2006/relationships/image" Target="../media/image7.svg"/><Relationship Id="rId10" Type="http://schemas.openxmlformats.org/officeDocument/2006/relationships/image" Target="../media/image43.png"/><Relationship Id="rId4" Type="http://schemas.openxmlformats.org/officeDocument/2006/relationships/image" Target="../media/image6.png"/><Relationship Id="rId9" Type="http://schemas.openxmlformats.org/officeDocument/2006/relationships/image" Target="../media/image52.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5.xml"/><Relationship Id="rId1" Type="http://schemas.openxmlformats.org/officeDocument/2006/relationships/tags" Target="../tags/tag38.xm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3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3.xml"/><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9.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chemeClr val="bg2"/>
                </a:solidFill>
              </a:rPr>
              <a:t>Slide 1 Explicit teaching Phase 15, lesson 5. er, </a:t>
            </a:r>
            <a:r>
              <a:rPr lang="en-US" sz="800" b="1" dirty="0" err="1">
                <a:solidFill>
                  <a:schemeClr val="bg2"/>
                </a:solidFill>
              </a:rPr>
              <a:t>ir</a:t>
            </a:r>
            <a:r>
              <a:rPr lang="en-US" sz="800" b="1" dirty="0">
                <a:solidFill>
                  <a:schemeClr val="bg2"/>
                </a:solidFill>
              </a:rPr>
              <a:t> and </a:t>
            </a:r>
            <a:r>
              <a:rPr lang="en-US" sz="800" b="1" dirty="0" err="1">
                <a:solidFill>
                  <a:schemeClr val="bg2"/>
                </a:solidFill>
              </a:rPr>
              <a:t>ur</a:t>
            </a:r>
            <a:r>
              <a:rPr lang="en-US" sz="800" b="1" dirty="0">
                <a:solidFill>
                  <a:schemeClr val="bg2"/>
                </a:solidFill>
              </a:rPr>
              <a:t> say /er/</a:t>
            </a:r>
            <a:endParaRPr lang="en-US" sz="800" dirty="0">
              <a:solidFill>
                <a:schemeClr val="bg2"/>
              </a:solidFill>
            </a:endParaRPr>
          </a:p>
        </p:txBody>
      </p:sp>
      <p:sp>
        <p:nvSpPr>
          <p:cNvPr id="2" name="TextBox 1">
            <a:extLst>
              <a:ext uri="{FF2B5EF4-FFF2-40B4-BE49-F238E27FC236}">
                <a16:creationId xmlns:a16="http://schemas.microsoft.com/office/drawing/2014/main" id="{8D35F425-AD5E-E385-395B-88FB18D67CC3}"/>
              </a:ext>
            </a:extLst>
          </p:cNvPr>
          <p:cNvSpPr txBox="1"/>
          <p:nvPr/>
        </p:nvSpPr>
        <p:spPr>
          <a:xfrm>
            <a:off x="411883" y="2815121"/>
            <a:ext cx="5820428" cy="1815882"/>
          </a:xfrm>
          <a:prstGeom prst="rect">
            <a:avLst/>
          </a:prstGeom>
          <a:noFill/>
        </p:spPr>
        <p:txBody>
          <a:bodyPr wrap="square">
            <a:spAutoFit/>
          </a:bodyPr>
          <a:lstStyle/>
          <a:p>
            <a:pPr algn="ctr"/>
            <a:r>
              <a:rPr lang="en-GB" sz="2800"/>
              <a:t>oi oy   </a:t>
            </a:r>
            <a:r>
              <a:rPr lang="en-GB" sz="2800" err="1"/>
              <a:t>ou</a:t>
            </a:r>
            <a:r>
              <a:rPr lang="en-GB" sz="2800"/>
              <a:t> ow   or   </a:t>
            </a:r>
            <a:r>
              <a:rPr lang="en-GB" sz="2800" err="1"/>
              <a:t>ar</a:t>
            </a:r>
            <a:endParaRPr lang="en-GB" sz="2800"/>
          </a:p>
          <a:p>
            <a:pPr algn="ctr"/>
            <a:r>
              <a:rPr lang="en-GB" sz="2800"/>
              <a:t>Silent final e   </a:t>
            </a:r>
          </a:p>
          <a:p>
            <a:pPr algn="ctr"/>
            <a:r>
              <a:rPr lang="en-US" sz="2800"/>
              <a:t>1-1-1 base words + vowel suffixes</a:t>
            </a:r>
          </a:p>
          <a:p>
            <a:pPr algn="ctr"/>
            <a:r>
              <a:rPr lang="en-GB" sz="2800"/>
              <a:t>laugh   says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383280"/>
            <a:ext cx="6096000" cy="1384995"/>
          </a:xfrm>
          <a:prstGeom prst="rect">
            <a:avLst/>
          </a:prstGeom>
          <a:noFill/>
        </p:spPr>
        <p:txBody>
          <a:bodyPr wrap="square">
            <a:spAutoFit/>
          </a:bodyPr>
          <a:lstStyle/>
          <a:p>
            <a:pPr algn="ctr"/>
            <a:r>
              <a:rPr lang="en-AU" sz="4200" b="1"/>
              <a:t>er, </a:t>
            </a:r>
            <a:r>
              <a:rPr lang="en-AU" sz="4200" b="1" err="1"/>
              <a:t>ir</a:t>
            </a:r>
            <a:r>
              <a:rPr lang="en-AU" sz="4200" b="1"/>
              <a:t>, </a:t>
            </a:r>
            <a:r>
              <a:rPr lang="en-AU" sz="4200" b="1" err="1"/>
              <a:t>ur</a:t>
            </a:r>
            <a:r>
              <a:rPr lang="en-AU" sz="4200" b="1"/>
              <a:t> say /er/</a:t>
            </a:r>
          </a:p>
          <a:p>
            <a:pPr algn="ctr"/>
            <a:r>
              <a:rPr lang="en-AU" sz="4200" b="1"/>
              <a:t>last   after</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07575"/>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E249D9EA-A2AD-C353-8B1E-053DA893DF50}"/>
              </a:ext>
            </a:extLst>
          </p:cNvPr>
          <p:cNvSpPr txBox="1">
            <a:spLocks/>
          </p:cNvSpPr>
          <p:nvPr/>
        </p:nvSpPr>
        <p:spPr>
          <a:xfrm>
            <a:off x="288209" y="2881403"/>
            <a:ext cx="11906250"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grabbed   choppy   rotting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10390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11" name="Picture 10" descr="batted">
            <a:extLst>
              <a:ext uri="{FF2B5EF4-FFF2-40B4-BE49-F238E27FC236}">
                <a16:creationId xmlns:a16="http://schemas.microsoft.com/office/drawing/2014/main" id="{652EAF67-1EE9-2015-B1AC-CF816D9AFE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3512" y="2374830"/>
            <a:ext cx="2615391" cy="2615391"/>
          </a:xfrm>
          <a:prstGeom prst="rect">
            <a:avLst/>
          </a:prstGeom>
        </p:spPr>
      </p:pic>
      <p:grpSp>
        <p:nvGrpSpPr>
          <p:cNvPr id="5" name="Group 4" descr="hissing, smelling, ringing">
            <a:extLst>
              <a:ext uri="{FF2B5EF4-FFF2-40B4-BE49-F238E27FC236}">
                <a16:creationId xmlns:a16="http://schemas.microsoft.com/office/drawing/2014/main" id="{416AA3C2-9F38-DE4F-7736-655A75465D30}"/>
              </a:ext>
            </a:extLst>
          </p:cNvPr>
          <p:cNvGrpSpPr/>
          <p:nvPr/>
        </p:nvGrpSpPr>
        <p:grpSpPr>
          <a:xfrm>
            <a:off x="4639979" y="2310207"/>
            <a:ext cx="6620233" cy="2615391"/>
            <a:chOff x="4867817" y="2108052"/>
            <a:chExt cx="6620233" cy="2615391"/>
          </a:xfrm>
        </p:grpSpPr>
        <p:pic>
          <p:nvPicPr>
            <p:cNvPr id="9" name="Picture 8">
              <a:extLst>
                <a:ext uri="{FF2B5EF4-FFF2-40B4-BE49-F238E27FC236}">
                  <a16:creationId xmlns:a16="http://schemas.microsoft.com/office/drawing/2014/main" id="{87DF9ED7-10E5-DE7C-A127-EC5CA3C7403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7817" y="2108052"/>
              <a:ext cx="2615391" cy="2615391"/>
            </a:xfrm>
            <a:prstGeom prst="rect">
              <a:avLst/>
            </a:prstGeom>
          </p:spPr>
        </p:pic>
        <p:pic>
          <p:nvPicPr>
            <p:cNvPr id="10" name="Picture 9">
              <a:extLst>
                <a:ext uri="{FF2B5EF4-FFF2-40B4-BE49-F238E27FC236}">
                  <a16:creationId xmlns:a16="http://schemas.microsoft.com/office/drawing/2014/main" id="{23013327-E4DF-A88F-04C3-9194CD201CC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64284" y="2172675"/>
              <a:ext cx="2323766" cy="2323766"/>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64168" y="-1559928"/>
            <a:ext cx="10515600" cy="1325563"/>
          </a:xfrm>
        </p:spPr>
        <p:txBody>
          <a:bodyPr/>
          <a:lstStyle/>
          <a:p>
            <a:r>
              <a:rPr lang="en-AU" sz="800" kern="1200" dirty="0">
                <a:solidFill>
                  <a:srgbClr val="E2E8E9"/>
                </a:solidFill>
                <a:effectLst/>
                <a:latin typeface="+mn-lt"/>
                <a:ea typeface="+mj-ea"/>
                <a:cs typeface="+mj-cs"/>
              </a:rPr>
              <a:t>Slide 12 Review</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84235"/>
            <a:ext cx="11601450" cy="13449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laugh    says    father</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59928"/>
            <a:ext cx="10515600" cy="1325563"/>
          </a:xfrm>
        </p:spPr>
        <p:txBody>
          <a:bodyPr/>
          <a:lstStyle/>
          <a:p>
            <a:r>
              <a:rPr lang="en-AU" sz="800" kern="1200" dirty="0">
                <a:solidFill>
                  <a:srgbClr val="E2E8E9"/>
                </a:solidFill>
                <a:effectLst/>
                <a:latin typeface="+mn-lt"/>
                <a:ea typeface="+mj-ea"/>
                <a:cs typeface="+mj-cs"/>
              </a:rPr>
              <a:t>Slide 13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641053" y="1729310"/>
            <a:ext cx="10909894" cy="36379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400" dirty="0">
                <a:solidFill>
                  <a:srgbClr val="4557AD"/>
                </a:solidFill>
                <a:latin typeface="Tenorite" pitchFamily="2" charset="0"/>
                <a:ea typeface="Verdana" panose="020B0604030504040204" pitchFamily="34" charset="0"/>
                <a:cs typeface="Verdana" panose="020B0604030504040204" pitchFamily="34" charset="0"/>
              </a:rPr>
              <a:t>My father tooted the car horn as the horse trotted into the yard. The horse snorted at the geese and my father laughed.</a:t>
            </a:r>
            <a:endParaRPr lang="en-AU" sz="6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624096"/>
            <a:ext cx="10515600" cy="1325563"/>
          </a:xfrm>
        </p:spPr>
        <p:txBody>
          <a:bodyPr/>
          <a:lstStyle/>
          <a:p>
            <a:r>
              <a:rPr lang="en-AU" sz="800" kern="1200" dirty="0">
                <a:solidFill>
                  <a:srgbClr val="E2E8E9"/>
                </a:solidFill>
                <a:effectLst/>
                <a:latin typeface="+mn-lt"/>
                <a:ea typeface="+mj-ea"/>
                <a:cs typeface="+mj-cs"/>
              </a:rPr>
              <a:t>Slide 14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er, </a:t>
            </a:r>
            <a:r>
              <a:rPr lang="en-US" sz="3000" err="1"/>
              <a:t>ir</a:t>
            </a:r>
            <a:r>
              <a:rPr lang="en-US" sz="3000"/>
              <a:t> and </a:t>
            </a:r>
            <a:r>
              <a:rPr lang="en-US" sz="3000" err="1"/>
              <a:t>ur</a:t>
            </a:r>
            <a:endParaRPr lang="en-US" sz="3000"/>
          </a:p>
          <a:p>
            <a:pPr marL="342900" indent="-342900">
              <a:buFont typeface="Arial" panose="020B0604020202020204" pitchFamily="34" charset="0"/>
              <a:buChar char="•"/>
            </a:pPr>
            <a:r>
              <a:rPr lang="en-US" sz="3000"/>
              <a:t>read words with er, </a:t>
            </a:r>
            <a:r>
              <a:rPr lang="en-US" sz="3000" err="1"/>
              <a:t>ir</a:t>
            </a:r>
            <a:r>
              <a:rPr lang="en-US" sz="3000"/>
              <a:t> and </a:t>
            </a:r>
            <a:r>
              <a:rPr lang="en-US" sz="3000" err="1"/>
              <a:t>ur</a:t>
            </a:r>
            <a:endParaRPr lang="en-US" sz="3000"/>
          </a:p>
          <a:p>
            <a:pPr marL="342900" indent="-342900">
              <a:buFont typeface="Arial" panose="020B0604020202020204" pitchFamily="34" charset="0"/>
              <a:buChar char="•"/>
            </a:pPr>
            <a:r>
              <a:rPr lang="en-US" sz="3000"/>
              <a:t>write words with er, </a:t>
            </a:r>
            <a:r>
              <a:rPr lang="en-US" sz="3000" err="1"/>
              <a:t>ir</a:t>
            </a:r>
            <a:r>
              <a:rPr lang="en-US" sz="3000"/>
              <a:t> and </a:t>
            </a:r>
            <a:r>
              <a:rPr lang="en-US" sz="3000" err="1"/>
              <a:t>ur</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17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A picture of a girl holding a hurt bird in her amrs. She is looking down at the bird with a sad look and the bird has two band-aids on it. The words underneath say: Her bird is hurt.">
            <a:extLst>
              <a:ext uri="{FF2B5EF4-FFF2-40B4-BE49-F238E27FC236}">
                <a16:creationId xmlns:a16="http://schemas.microsoft.com/office/drawing/2014/main" id="{63D47B5A-5DCB-F054-2978-F6DD2CA16B74}"/>
              </a:ext>
            </a:extLst>
          </p:cNvPr>
          <p:cNvGrpSpPr/>
          <p:nvPr/>
        </p:nvGrpSpPr>
        <p:grpSpPr>
          <a:xfrm>
            <a:off x="1" y="1100460"/>
            <a:ext cx="12191999" cy="5314304"/>
            <a:chOff x="0" y="1062089"/>
            <a:chExt cx="12191999" cy="5314304"/>
          </a:xfrm>
        </p:grpSpPr>
        <p:sp>
          <p:nvSpPr>
            <p:cNvPr id="7" name="TextBox 6">
              <a:extLst>
                <a:ext uri="{FF2B5EF4-FFF2-40B4-BE49-F238E27FC236}">
                  <a16:creationId xmlns:a16="http://schemas.microsoft.com/office/drawing/2014/main" id="{41297250-99A9-D400-3FFC-AFCBF59F9451}"/>
                </a:ext>
              </a:extLst>
            </p:cNvPr>
            <p:cNvSpPr txBox="1"/>
            <p:nvPr/>
          </p:nvSpPr>
          <p:spPr>
            <a:xfrm>
              <a:off x="0" y="5086153"/>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H</a:t>
              </a:r>
              <a:r>
                <a:rPr lang="en-US" sz="7400" u="sng">
                  <a:solidFill>
                    <a:srgbClr val="4557AD"/>
                  </a:solidFill>
                  <a:latin typeface="Tenorite" pitchFamily="2" charset="0"/>
                  <a:ea typeface="Verdana" panose="020B0604030504040204" pitchFamily="34" charset="0"/>
                  <a:cs typeface="Verdana" panose="020B0604030504040204" pitchFamily="34" charset="0"/>
                </a:rPr>
                <a:t>er</a:t>
              </a:r>
              <a:r>
                <a:rPr lang="en-US" sz="7400">
                  <a:solidFill>
                    <a:srgbClr val="4557AD"/>
                  </a:solidFill>
                  <a:latin typeface="Tenorite" pitchFamily="2" charset="0"/>
                  <a:ea typeface="Verdana" panose="020B0604030504040204" pitchFamily="34" charset="0"/>
                  <a:cs typeface="Verdana" panose="020B0604030504040204" pitchFamily="34" charset="0"/>
                </a:rPr>
                <a:t> b</a:t>
              </a:r>
              <a:r>
                <a:rPr lang="en-US" sz="7400" u="sng">
                  <a:solidFill>
                    <a:srgbClr val="4557AD"/>
                  </a:solidFill>
                  <a:latin typeface="Tenorite" pitchFamily="2" charset="0"/>
                  <a:ea typeface="Verdana" panose="020B0604030504040204" pitchFamily="34" charset="0"/>
                  <a:cs typeface="Verdana" panose="020B0604030504040204" pitchFamily="34" charset="0"/>
                </a:rPr>
                <a:t>ir</a:t>
              </a:r>
              <a:r>
                <a:rPr lang="en-US" sz="7400">
                  <a:solidFill>
                    <a:srgbClr val="4557AD"/>
                  </a:solidFill>
                  <a:latin typeface="Tenorite" pitchFamily="2" charset="0"/>
                  <a:ea typeface="Verdana" panose="020B0604030504040204" pitchFamily="34" charset="0"/>
                  <a:cs typeface="Verdana" panose="020B0604030504040204" pitchFamily="34" charset="0"/>
                </a:rPr>
                <a:t>d is h</a:t>
              </a:r>
              <a:r>
                <a:rPr lang="en-US" sz="7400" u="sng">
                  <a:solidFill>
                    <a:srgbClr val="4557AD"/>
                  </a:solidFill>
                  <a:latin typeface="Tenorite" pitchFamily="2" charset="0"/>
                  <a:ea typeface="Verdana" panose="020B0604030504040204" pitchFamily="34" charset="0"/>
                  <a:cs typeface="Verdana" panose="020B0604030504040204" pitchFamily="34" charset="0"/>
                </a:rPr>
                <a:t>ur</a:t>
              </a:r>
              <a:r>
                <a:rPr lang="en-US" sz="7400">
                  <a:solidFill>
                    <a:srgbClr val="4557AD"/>
                  </a:solidFill>
                  <a:latin typeface="Tenorite" pitchFamily="2" charset="0"/>
                  <a:ea typeface="Verdana" panose="020B0604030504040204" pitchFamily="34" charset="0"/>
                  <a:cs typeface="Verdana" panose="020B0604030504040204" pitchFamily="34" charset="0"/>
                </a:rPr>
                <a:t>t.</a:t>
              </a:r>
              <a:endParaRPr lang="en-AU" sz="7400" u="sng">
                <a:solidFill>
                  <a:srgbClr val="4557AD"/>
                </a:solidFill>
              </a:endParaRPr>
            </a:p>
          </p:txBody>
        </p:sp>
        <p:sp>
          <p:nvSpPr>
            <p:cNvPr id="9" name="Rounded Rectangle 2">
              <a:extLst>
                <a:ext uri="{FF2B5EF4-FFF2-40B4-BE49-F238E27FC236}">
                  <a16:creationId xmlns:a16="http://schemas.microsoft.com/office/drawing/2014/main" id="{F4F75782-1C16-EBB0-EB04-E4B00C0BEACC}"/>
                </a:ext>
              </a:extLst>
            </p:cNvPr>
            <p:cNvSpPr/>
            <p:nvPr/>
          </p:nvSpPr>
          <p:spPr>
            <a:xfrm>
              <a:off x="310896" y="1062089"/>
              <a:ext cx="11558015" cy="5314304"/>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raphic 2" descr="A picture of a girl holding a hurt bird in her arms. She is looking down at the bird with a sad look and the bird has two band-aids on it. ">
            <a:extLst>
              <a:ext uri="{FF2B5EF4-FFF2-40B4-BE49-F238E27FC236}">
                <a16:creationId xmlns:a16="http://schemas.microsoft.com/office/drawing/2014/main" id="{52B13EAD-1075-E7CF-D669-373E1C89610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633479" y="1341457"/>
            <a:ext cx="2912850" cy="4175086"/>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85865"/>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360741"/>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a:solidFill>
                  <a:srgbClr val="4857A6"/>
                </a:solidFill>
                <a:latin typeface="Tenorite" pitchFamily="2" charset="0"/>
                <a:ea typeface="Verdana" panose="020B0604030504040204" pitchFamily="34" charset="0"/>
                <a:cs typeface="Verdana" panose="020B0604030504040204" pitchFamily="34" charset="0"/>
              </a:rPr>
              <a:t>er    </a:t>
            </a:r>
            <a:r>
              <a:rPr lang="en-US" sz="16200" err="1">
                <a:solidFill>
                  <a:srgbClr val="4857A6"/>
                </a:solidFill>
                <a:latin typeface="Tenorite" pitchFamily="2" charset="0"/>
                <a:ea typeface="Verdana" panose="020B0604030504040204" pitchFamily="34" charset="0"/>
                <a:cs typeface="Verdana" panose="020B0604030504040204" pitchFamily="34" charset="0"/>
              </a:rPr>
              <a:t>ir</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ur</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19 We do </a:t>
            </a:r>
            <a:endParaRPr lang="en-AU"/>
          </a:p>
        </p:txBody>
      </p:sp>
      <p:sp>
        <p:nvSpPr>
          <p:cNvPr id="4" name="Content Placeholder 3">
            <a:extLst>
              <a:ext uri="{FF2B5EF4-FFF2-40B4-BE49-F238E27FC236}">
                <a16:creationId xmlns:a16="http://schemas.microsoft.com/office/drawing/2014/main" id="{E3F208C5-3C0F-258C-2E64-7949ABA41889}"/>
              </a:ext>
            </a:extLst>
          </p:cNvPr>
          <p:cNvSpPr txBox="1">
            <a:spLocks/>
          </p:cNvSpPr>
          <p:nvPr/>
        </p:nvSpPr>
        <p:spPr>
          <a:xfrm>
            <a:off x="0" y="2360741"/>
            <a:ext cx="12192000" cy="23360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6200">
                <a:solidFill>
                  <a:srgbClr val="4857A6"/>
                </a:solidFill>
                <a:latin typeface="Tenorite" pitchFamily="2" charset="0"/>
                <a:ea typeface="Verdana" panose="020B0604030504040204" pitchFamily="34" charset="0"/>
                <a:cs typeface="Verdana" panose="020B0604030504040204" pitchFamily="34" charset="0"/>
              </a:rPr>
              <a:t>er    </a:t>
            </a:r>
            <a:r>
              <a:rPr lang="en-US" sz="16200" err="1">
                <a:solidFill>
                  <a:srgbClr val="4857A6"/>
                </a:solidFill>
                <a:latin typeface="Tenorite" pitchFamily="2" charset="0"/>
                <a:ea typeface="Verdana" panose="020B0604030504040204" pitchFamily="34" charset="0"/>
                <a:cs typeface="Verdana" panose="020B0604030504040204" pitchFamily="34" charset="0"/>
              </a:rPr>
              <a:t>ir</a:t>
            </a:r>
            <a:r>
              <a:rPr lang="en-US" sz="16200">
                <a:solidFill>
                  <a:srgbClr val="4857A6"/>
                </a:solidFill>
                <a:latin typeface="Tenorite" pitchFamily="2" charset="0"/>
                <a:ea typeface="Verdana" panose="020B0604030504040204" pitchFamily="34" charset="0"/>
                <a:cs typeface="Verdana" panose="020B0604030504040204" pitchFamily="34" charset="0"/>
              </a:rPr>
              <a:t>    </a:t>
            </a:r>
            <a:r>
              <a:rPr lang="en-US" sz="16200" err="1">
                <a:solidFill>
                  <a:srgbClr val="4857A6"/>
                </a:solidFill>
                <a:latin typeface="Tenorite" pitchFamily="2" charset="0"/>
                <a:ea typeface="Verdana" panose="020B0604030504040204" pitchFamily="34" charset="0"/>
                <a:cs typeface="Verdana" panose="020B0604030504040204" pitchFamily="34" charset="0"/>
              </a:rPr>
              <a:t>ur</a:t>
            </a:r>
            <a:endParaRPr lang="en-AU" sz="162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5" name="Content Placeholder 2">
            <a:extLst>
              <a:ext uri="{FF2B5EF4-FFF2-40B4-BE49-F238E27FC236}">
                <a16:creationId xmlns:a16="http://schemas.microsoft.com/office/drawing/2014/main" id="{B3F8FF38-5BE5-8A2B-9D04-EEA931999FCF}"/>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4" name="Graphic 3" descr="A pot on heat with a toy train boiling in it">
            <a:extLst>
              <a:ext uri="{FF2B5EF4-FFF2-40B4-BE49-F238E27FC236}">
                <a16:creationId xmlns:a16="http://schemas.microsoft.com/office/drawing/2014/main" id="{5DE0E2A5-873D-54A6-7DE1-A9C0A62EB63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6" name="TextBox 5">
            <a:extLst>
              <a:ext uri="{FF2B5EF4-FFF2-40B4-BE49-F238E27FC236}">
                <a16:creationId xmlns:a16="http://schemas.microsoft.com/office/drawing/2014/main" id="{F4EB10E2-467D-3EDD-0EBC-531382F66770}"/>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7" name="Rounded Rectangle 3">
            <a:extLst>
              <a:ext uri="{FF2B5EF4-FFF2-40B4-BE49-F238E27FC236}">
                <a16:creationId xmlns:a16="http://schemas.microsoft.com/office/drawing/2014/main" id="{78B3DE1B-0147-56F4-D5BD-B33A5DC39344}"/>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3682D-E637-633D-A084-E6C360040C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414A54-95FA-C7DF-DD88-B04484EFAE8A}"/>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7" name="Group 6" descr="stern">
            <a:extLst>
              <a:ext uri="{FF2B5EF4-FFF2-40B4-BE49-F238E27FC236}">
                <a16:creationId xmlns:a16="http://schemas.microsoft.com/office/drawing/2014/main" id="{87610DDD-B67A-0CEE-ACA3-1C69ED37BFC0}"/>
              </a:ext>
            </a:extLst>
          </p:cNvPr>
          <p:cNvGrpSpPr/>
          <p:nvPr/>
        </p:nvGrpSpPr>
        <p:grpSpPr>
          <a:xfrm>
            <a:off x="285750" y="1469482"/>
            <a:ext cx="12085154" cy="4235356"/>
            <a:chOff x="285750" y="1469482"/>
            <a:chExt cx="12085154" cy="4235356"/>
          </a:xfrm>
        </p:grpSpPr>
        <p:sp>
          <p:nvSpPr>
            <p:cNvPr id="8" name="Content Placeholder 2">
              <a:extLst>
                <a:ext uri="{FF2B5EF4-FFF2-40B4-BE49-F238E27FC236}">
                  <a16:creationId xmlns:a16="http://schemas.microsoft.com/office/drawing/2014/main" id="{A14ACD81-FEF2-57E0-E6E9-BB9606CA74A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9" name="Content Placeholder 2">
              <a:extLst>
                <a:ext uri="{FF2B5EF4-FFF2-40B4-BE49-F238E27FC236}">
                  <a16:creationId xmlns:a16="http://schemas.microsoft.com/office/drawing/2014/main" id="{0F643938-1AFD-E39E-16A8-AFFC0C1650AA}"/>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257618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9505F-2114-4B8F-98A0-3F8CD3EE9F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158D09-F662-369B-7582-67AE431E39BE}"/>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21 I do </a:t>
            </a:r>
            <a:endParaRPr lang="en-AU"/>
          </a:p>
        </p:txBody>
      </p:sp>
      <p:grpSp>
        <p:nvGrpSpPr>
          <p:cNvPr id="3" name="Group 2" descr="stern first">
            <a:extLst>
              <a:ext uri="{FF2B5EF4-FFF2-40B4-BE49-F238E27FC236}">
                <a16:creationId xmlns:a16="http://schemas.microsoft.com/office/drawing/2014/main" id="{1A3B5798-18AE-03AF-9A7B-83F261E87267}"/>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D85074DF-ED95-12E9-1E72-65B5C02F610D}"/>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23B11211-3AEC-A910-0787-7029CD8E681D}"/>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584988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DFE0B-73D7-577B-FDD8-97ACF44CEC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724C62-E33E-8EA4-2CEB-C7298733B5B1}"/>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grpSp>
        <p:nvGrpSpPr>
          <p:cNvPr id="4" name="Group 3" descr="stern first burst">
            <a:extLst>
              <a:ext uri="{FF2B5EF4-FFF2-40B4-BE49-F238E27FC236}">
                <a16:creationId xmlns:a16="http://schemas.microsoft.com/office/drawing/2014/main" id="{84BF4038-F04C-AAE3-3EA6-1657F59A1902}"/>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C1A4F045-E7CD-2AEB-D4A2-6F9794209AC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burst</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C51C3284-6664-1C34-1A35-3D51C4B030F9}"/>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547982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AE47A-564B-B83C-37C2-B25A9A8456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1B61C3-031F-24D3-98D1-53B7683040C8}"/>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grpSp>
        <p:nvGrpSpPr>
          <p:cNvPr id="4" name="Group 3" descr="stern first burst perfume">
            <a:extLst>
              <a:ext uri="{FF2B5EF4-FFF2-40B4-BE49-F238E27FC236}">
                <a16:creationId xmlns:a16="http://schemas.microsoft.com/office/drawing/2014/main" id="{F87AE4FD-7C2C-7A22-2CE6-DE6BC5E9BF8A}"/>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119D282-F29A-7B11-C41A-CD21F93D47AA}"/>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burst    perfume</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AB2A9329-02A1-6EDD-A45B-94CF89E26BE0}"/>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stern    first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77134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79260-0004-2D4D-3537-6C9AAE9F814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456B09-C896-71AE-B997-36335142C9CF}"/>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r>
              <a:rPr lang="en-US" sz="800" kern="1200" baseline="0">
                <a:solidFill>
                  <a:srgbClr val="E7E6E6"/>
                </a:solidFill>
                <a:effectLst/>
                <a:latin typeface="Calibri" panose="020F0502020204030204" pitchFamily="34" charset="0"/>
                <a:ea typeface="+mj-ea"/>
                <a:cs typeface="+mj-cs"/>
              </a:rPr>
              <a:t> </a:t>
            </a:r>
            <a:endParaRPr lang="en-AU"/>
          </a:p>
        </p:txBody>
      </p:sp>
      <p:grpSp>
        <p:nvGrpSpPr>
          <p:cNvPr id="2" name="Group 1" descr="herb">
            <a:extLst>
              <a:ext uri="{FF2B5EF4-FFF2-40B4-BE49-F238E27FC236}">
                <a16:creationId xmlns:a16="http://schemas.microsoft.com/office/drawing/2014/main" id="{E47B1347-FE29-9DDC-8675-B88B138C9958}"/>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A013AFB1-EAEA-F465-7304-2362404534CC}"/>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C82DCA87-CD92-F6C6-D578-8A62EF9DA1EC}"/>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242780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9AE4F-EF24-02F2-6C62-71DACC994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15B3D9-3561-1F6C-7240-774B2BF22138}"/>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3" name="Group 2" descr="herb chirp">
            <a:extLst>
              <a:ext uri="{FF2B5EF4-FFF2-40B4-BE49-F238E27FC236}">
                <a16:creationId xmlns:a16="http://schemas.microsoft.com/office/drawing/2014/main" id="{A2E7B5C7-ADF5-47E4-432D-C04D366B8D43}"/>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817C16D2-B400-29F7-A3DF-803B1178CC80}"/>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140796D8-284C-09EB-A0A8-CEF601955310}"/>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710796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2255A-37FE-D22B-D0C4-78EEEA9ED19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2DA571-7845-59F0-9778-9203CB5CB4BB}"/>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5" name="Group 4" descr="herb chirp curl">
            <a:extLst>
              <a:ext uri="{FF2B5EF4-FFF2-40B4-BE49-F238E27FC236}">
                <a16:creationId xmlns:a16="http://schemas.microsoft.com/office/drawing/2014/main" id="{80B11B56-3004-64A7-36EC-D917B72D3F8A}"/>
              </a:ext>
            </a:extLst>
          </p:cNvPr>
          <p:cNvGrpSpPr/>
          <p:nvPr/>
        </p:nvGrpSpPr>
        <p:grpSpPr>
          <a:xfrm>
            <a:off x="285750" y="1469482"/>
            <a:ext cx="12085154" cy="4235356"/>
            <a:chOff x="285750" y="1469482"/>
            <a:chExt cx="12085154" cy="4235356"/>
          </a:xfrm>
        </p:grpSpPr>
        <p:sp>
          <p:nvSpPr>
            <p:cNvPr id="6" name="Content Placeholder 2">
              <a:extLst>
                <a:ext uri="{FF2B5EF4-FFF2-40B4-BE49-F238E27FC236}">
                  <a16:creationId xmlns:a16="http://schemas.microsoft.com/office/drawing/2014/main" id="{1F0A13B6-90AF-D22D-567D-E8A5A16AFBF6}"/>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curl</a:t>
              </a:r>
              <a:endParaRPr lang="en-AU" sz="1200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CD15E385-F7F3-AB59-EEC7-60E093EC063D}"/>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530083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8927E-A77A-4DE6-61D6-C22BFDA0A23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F6BF8B1-2644-D3AD-56F5-18C5B4F989E9}"/>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27 We do</a:t>
            </a:r>
            <a:endParaRPr lang="en-AU"/>
          </a:p>
        </p:txBody>
      </p:sp>
      <p:grpSp>
        <p:nvGrpSpPr>
          <p:cNvPr id="2" name="Group 1" descr="herb chirp curly birthday">
            <a:extLst>
              <a:ext uri="{FF2B5EF4-FFF2-40B4-BE49-F238E27FC236}">
                <a16:creationId xmlns:a16="http://schemas.microsoft.com/office/drawing/2014/main" id="{01C673EC-AFEA-7D2C-A68E-18E87FF75640}"/>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62C4C1CD-75A9-AE94-587E-617AE2FAEC12}"/>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a:ea typeface="Verdana"/>
                  <a:cs typeface="Verdana" panose="020B0604030504040204" pitchFamily="34" charset="0"/>
                </a:rPr>
                <a:t>curl       birthday</a:t>
              </a:r>
              <a:endParaRPr lang="en-AU" sz="120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72DD02C-C226-1455-0AD4-C14ACD5B8EE4}"/>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herb     chirp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008589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grpSp>
        <p:nvGrpSpPr>
          <p:cNvPr id="8" name="Group 7" descr="perch">
            <a:extLst>
              <a:ext uri="{FF2B5EF4-FFF2-40B4-BE49-F238E27FC236}">
                <a16:creationId xmlns:a16="http://schemas.microsoft.com/office/drawing/2014/main" id="{724D7ED3-BAAE-6761-C8B8-1A2BCBEA40C8}"/>
              </a:ext>
            </a:extLst>
          </p:cNvPr>
          <p:cNvGrpSpPr/>
          <p:nvPr/>
        </p:nvGrpSpPr>
        <p:grpSpPr>
          <a:xfrm>
            <a:off x="972497" y="2070733"/>
            <a:ext cx="2930144" cy="3693555"/>
            <a:chOff x="972497" y="2070733"/>
            <a:chExt cx="2930144" cy="3693555"/>
          </a:xfrm>
        </p:grpSpPr>
        <p:pic>
          <p:nvPicPr>
            <p:cNvPr id="9" name="Picture 8">
              <a:extLst>
                <a:ext uri="{FF2B5EF4-FFF2-40B4-BE49-F238E27FC236}">
                  <a16:creationId xmlns:a16="http://schemas.microsoft.com/office/drawing/2014/main" id="{A926977D-E4C3-5EDB-E246-6A8A2AB88CF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0" name="TextBox 9">
              <a:extLst>
                <a:ext uri="{FF2B5EF4-FFF2-40B4-BE49-F238E27FC236}">
                  <a16:creationId xmlns:a16="http://schemas.microsoft.com/office/drawing/2014/main" id="{07690A24-BC8A-B505-19D0-28D3AEE4AD6F}"/>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spTree>
    <p:custDataLst>
      <p:tags r:id="rId1"/>
    </p:custDataLst>
    <p:extLst>
      <p:ext uri="{BB962C8B-B14F-4D97-AF65-F5344CB8AC3E}">
        <p14:creationId xmlns:p14="http://schemas.microsoft.com/office/powerpoint/2010/main" val="3426776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grpSp>
        <p:nvGrpSpPr>
          <p:cNvPr id="13" name="Group 12" descr="perch">
            <a:extLst>
              <a:ext uri="{FF2B5EF4-FFF2-40B4-BE49-F238E27FC236}">
                <a16:creationId xmlns:a16="http://schemas.microsoft.com/office/drawing/2014/main" id="{93A07497-443B-3376-77CF-AEFB8F785ABB}"/>
              </a:ext>
            </a:extLst>
          </p:cNvPr>
          <p:cNvGrpSpPr/>
          <p:nvPr/>
        </p:nvGrpSpPr>
        <p:grpSpPr>
          <a:xfrm>
            <a:off x="972497" y="2070733"/>
            <a:ext cx="2930144" cy="3693555"/>
            <a:chOff x="972497" y="2070733"/>
            <a:chExt cx="2930144" cy="3693555"/>
          </a:xfrm>
        </p:grpSpPr>
        <p:pic>
          <p:nvPicPr>
            <p:cNvPr id="14" name="Picture 13">
              <a:extLst>
                <a:ext uri="{FF2B5EF4-FFF2-40B4-BE49-F238E27FC236}">
                  <a16:creationId xmlns:a16="http://schemas.microsoft.com/office/drawing/2014/main" id="{A983D630-9E26-E2DF-14AF-8E54C9F9A1E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5" name="TextBox 14">
              <a:extLst>
                <a:ext uri="{FF2B5EF4-FFF2-40B4-BE49-F238E27FC236}">
                  <a16:creationId xmlns:a16="http://schemas.microsoft.com/office/drawing/2014/main" id="{54BE96D7-F503-9C36-4C96-192C26357F6D}"/>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pic>
        <p:nvPicPr>
          <p:cNvPr id="5" name="Picture 4" descr="smirk">
            <a:extLst>
              <a:ext uri="{FF2B5EF4-FFF2-40B4-BE49-F238E27FC236}">
                <a16:creationId xmlns:a16="http://schemas.microsoft.com/office/drawing/2014/main" id="{3A00DF90-E865-C213-7644-E885D8901E6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28721" y="1903186"/>
            <a:ext cx="2534557" cy="2534557"/>
          </a:xfrm>
          <a:prstGeom prst="rect">
            <a:avLst/>
          </a:prstGeom>
        </p:spPr>
      </p:pic>
      <p:sp>
        <p:nvSpPr>
          <p:cNvPr id="3" name="TextBox 2">
            <a:extLst>
              <a:ext uri="{FF2B5EF4-FFF2-40B4-BE49-F238E27FC236}">
                <a16:creationId xmlns:a16="http://schemas.microsoft.com/office/drawing/2014/main" id="{6A3C04BE-4AFA-8B78-E0DB-169B016E0E58}"/>
              </a:ext>
            </a:extLst>
          </p:cNvPr>
          <p:cNvSpPr txBox="1"/>
          <p:nvPr/>
        </p:nvSpPr>
        <p:spPr>
          <a:xfrm>
            <a:off x="5657850" y="4194628"/>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Tree>
    <p:custDataLst>
      <p:tags r:id="rId1"/>
    </p:custDataLst>
    <p:extLst>
      <p:ext uri="{BB962C8B-B14F-4D97-AF65-F5344CB8AC3E}">
        <p14:creationId xmlns:p14="http://schemas.microsoft.com/office/powerpoint/2010/main" val="2954135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sp>
        <p:nvSpPr>
          <p:cNvPr id="6" name="Content Placeholder 2">
            <a:extLst>
              <a:ext uri="{FF2B5EF4-FFF2-40B4-BE49-F238E27FC236}">
                <a16:creationId xmlns:a16="http://schemas.microsoft.com/office/drawing/2014/main" id="{88A155AE-1209-848F-1178-18F6ACB0496B}"/>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pic>
        <p:nvPicPr>
          <p:cNvPr id="3" name="Graphic 2" descr="A brown cow bellowing next to a person with their hands over their ears.">
            <a:extLst>
              <a:ext uri="{FF2B5EF4-FFF2-40B4-BE49-F238E27FC236}">
                <a16:creationId xmlns:a16="http://schemas.microsoft.com/office/drawing/2014/main" id="{10C47446-8850-DC26-37F5-60E3E1EA3EB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7" name="TextBox 6">
            <a:extLst>
              <a:ext uri="{FF2B5EF4-FFF2-40B4-BE49-F238E27FC236}">
                <a16:creationId xmlns:a16="http://schemas.microsoft.com/office/drawing/2014/main" id="{2707D11F-7992-2044-300D-0E2848498F55}"/>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8" name="Rounded Rectangle 3">
            <a:extLst>
              <a:ext uri="{FF2B5EF4-FFF2-40B4-BE49-F238E27FC236}">
                <a16:creationId xmlns:a16="http://schemas.microsoft.com/office/drawing/2014/main" id="{C4BBC566-70AD-0FEB-9E02-746E0687AE08}"/>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85865"/>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I do </a:t>
            </a:r>
            <a:endParaRPr lang="en-AU" dirty="0"/>
          </a:p>
        </p:txBody>
      </p:sp>
      <p:grpSp>
        <p:nvGrpSpPr>
          <p:cNvPr id="6" name="Group 5" descr="perch er">
            <a:extLst>
              <a:ext uri="{FF2B5EF4-FFF2-40B4-BE49-F238E27FC236}">
                <a16:creationId xmlns:a16="http://schemas.microsoft.com/office/drawing/2014/main" id="{35376966-3D9C-26E5-A319-83871A42C7DD}"/>
              </a:ext>
            </a:extLst>
          </p:cNvPr>
          <p:cNvGrpSpPr/>
          <p:nvPr/>
        </p:nvGrpSpPr>
        <p:grpSpPr>
          <a:xfrm>
            <a:off x="972497" y="2070733"/>
            <a:ext cx="2930144" cy="3693555"/>
            <a:chOff x="972497" y="2070733"/>
            <a:chExt cx="2930144" cy="3693555"/>
          </a:xfrm>
        </p:grpSpPr>
        <p:pic>
          <p:nvPicPr>
            <p:cNvPr id="9" name="Picture 8">
              <a:extLst>
                <a:ext uri="{FF2B5EF4-FFF2-40B4-BE49-F238E27FC236}">
                  <a16:creationId xmlns:a16="http://schemas.microsoft.com/office/drawing/2014/main" id="{FA5DA862-9F89-3EDF-0209-4EE0553B0F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72497" y="2070733"/>
              <a:ext cx="2930144" cy="2534557"/>
            </a:xfrm>
            <a:prstGeom prst="rect">
              <a:avLst/>
            </a:prstGeom>
          </p:spPr>
        </p:pic>
        <p:sp>
          <p:nvSpPr>
            <p:cNvPr id="10" name="TextBox 9">
              <a:extLst>
                <a:ext uri="{FF2B5EF4-FFF2-40B4-BE49-F238E27FC236}">
                  <a16:creationId xmlns:a16="http://schemas.microsoft.com/office/drawing/2014/main" id="{46307ECE-B2FF-D3A1-4C2B-2713EBC89A1D}"/>
                </a:ext>
              </a:extLst>
            </p:cNvPr>
            <p:cNvSpPr txBox="1"/>
            <p:nvPr/>
          </p:nvSpPr>
          <p:spPr>
            <a:xfrm>
              <a:off x="1485069" y="4194628"/>
              <a:ext cx="1295400" cy="1569660"/>
            </a:xfrm>
            <a:prstGeom prst="rect">
              <a:avLst/>
            </a:prstGeom>
            <a:noFill/>
          </p:spPr>
          <p:txBody>
            <a:bodyPr wrap="square">
              <a:spAutoFit/>
            </a:bodyPr>
            <a:lstStyle/>
            <a:p>
              <a:r>
                <a:rPr lang="en-US" sz="9600" dirty="0">
                  <a:solidFill>
                    <a:srgbClr val="4857A6"/>
                  </a:solidFill>
                  <a:latin typeface="Tenorite" pitchFamily="2" charset="0"/>
                  <a:ea typeface="Verdana" panose="020B0604030504040204" pitchFamily="34" charset="0"/>
                  <a:cs typeface="Verdana" panose="020B0604030504040204" pitchFamily="34" charset="0"/>
                </a:rPr>
                <a:t>er</a:t>
              </a:r>
              <a:endParaRPr lang="en-AU" dirty="0"/>
            </a:p>
          </p:txBody>
        </p:sp>
      </p:grpSp>
      <p:pic>
        <p:nvPicPr>
          <p:cNvPr id="23" name="Picture 22" descr="smirk">
            <a:extLst>
              <a:ext uri="{FF2B5EF4-FFF2-40B4-BE49-F238E27FC236}">
                <a16:creationId xmlns:a16="http://schemas.microsoft.com/office/drawing/2014/main" id="{34BF7EED-E102-9DBE-AC75-958D95582A7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28721" y="1903186"/>
            <a:ext cx="2534557" cy="2534557"/>
          </a:xfrm>
          <a:prstGeom prst="rect">
            <a:avLst/>
          </a:prstGeom>
        </p:spPr>
      </p:pic>
      <p:sp>
        <p:nvSpPr>
          <p:cNvPr id="22" name="TextBox 21">
            <a:extLst>
              <a:ext uri="{FF2B5EF4-FFF2-40B4-BE49-F238E27FC236}">
                <a16:creationId xmlns:a16="http://schemas.microsoft.com/office/drawing/2014/main" id="{040D3B30-4477-1328-D57A-4ECF888B4F18}"/>
              </a:ext>
            </a:extLst>
          </p:cNvPr>
          <p:cNvSpPr txBox="1"/>
          <p:nvPr/>
        </p:nvSpPr>
        <p:spPr>
          <a:xfrm>
            <a:off x="5657850" y="4194628"/>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pic>
        <p:nvPicPr>
          <p:cNvPr id="5" name="Picture 4" descr="turn">
            <a:extLst>
              <a:ext uri="{FF2B5EF4-FFF2-40B4-BE49-F238E27FC236}">
                <a16:creationId xmlns:a16="http://schemas.microsoft.com/office/drawing/2014/main" id="{87CDEEEA-8B8E-D66C-E352-B47BB401AF5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42883" y="2213369"/>
            <a:ext cx="2353821" cy="2353821"/>
          </a:xfrm>
          <a:prstGeom prst="rect">
            <a:avLst/>
          </a:prstGeom>
        </p:spPr>
      </p:pic>
      <p:sp>
        <p:nvSpPr>
          <p:cNvPr id="8" name="TextBox 7">
            <a:extLst>
              <a:ext uri="{FF2B5EF4-FFF2-40B4-BE49-F238E27FC236}">
                <a16:creationId xmlns:a16="http://schemas.microsoft.com/office/drawing/2014/main" id="{72B41667-315F-951A-5BD3-E9A8D825A62D}"/>
              </a:ext>
            </a:extLst>
          </p:cNvPr>
          <p:cNvSpPr txBox="1"/>
          <p:nvPr/>
        </p:nvSpPr>
        <p:spPr>
          <a:xfrm>
            <a:off x="8995242"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ur</a:t>
            </a:r>
            <a:endParaRPr lang="en-AU"/>
          </a:p>
        </p:txBody>
      </p:sp>
    </p:spTree>
    <p:custDataLst>
      <p:tags r:id="rId1"/>
    </p:custDataLst>
    <p:extLst>
      <p:ext uri="{BB962C8B-B14F-4D97-AF65-F5344CB8AC3E}">
        <p14:creationId xmlns:p14="http://schemas.microsoft.com/office/powerpoint/2010/main" val="1998018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31 We do</a:t>
            </a:r>
            <a:endParaRPr lang="en-AU"/>
          </a:p>
        </p:txBody>
      </p:sp>
      <p:pic>
        <p:nvPicPr>
          <p:cNvPr id="8" name="Picture 7" descr="fern">
            <a:extLst>
              <a:ext uri="{FF2B5EF4-FFF2-40B4-BE49-F238E27FC236}">
                <a16:creationId xmlns:a16="http://schemas.microsoft.com/office/drawing/2014/main" id="{F092A73B-17CB-52C1-886A-040C68EFF2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9547" y="1391569"/>
            <a:ext cx="3197023" cy="3259642"/>
          </a:xfrm>
          <a:prstGeom prst="rect">
            <a:avLst/>
          </a:prstGeom>
        </p:spPr>
      </p:pic>
      <p:sp>
        <p:nvSpPr>
          <p:cNvPr id="11" name="TextBox 10">
            <a:extLst>
              <a:ext uri="{FF2B5EF4-FFF2-40B4-BE49-F238E27FC236}">
                <a16:creationId xmlns:a16="http://schemas.microsoft.com/office/drawing/2014/main" id="{BF5D97C2-8A2B-DA7A-09DC-37F77DB4637B}"/>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Tree>
    <p:custDataLst>
      <p:tags r:id="rId1"/>
    </p:custDataLst>
    <p:extLst>
      <p:ext uri="{BB962C8B-B14F-4D97-AF65-F5344CB8AC3E}">
        <p14:creationId xmlns:p14="http://schemas.microsoft.com/office/powerpoint/2010/main" val="3587135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grpSp>
        <p:nvGrpSpPr>
          <p:cNvPr id="4" name="Group 3" descr="fern bird">
            <a:extLst>
              <a:ext uri="{FF2B5EF4-FFF2-40B4-BE49-F238E27FC236}">
                <a16:creationId xmlns:a16="http://schemas.microsoft.com/office/drawing/2014/main" id="{DDF727A1-93BB-B75B-C646-A5A727FD6A7C}"/>
              </a:ext>
            </a:extLst>
          </p:cNvPr>
          <p:cNvGrpSpPr/>
          <p:nvPr/>
        </p:nvGrpSpPr>
        <p:grpSpPr>
          <a:xfrm>
            <a:off x="569547" y="1391569"/>
            <a:ext cx="6449561" cy="3259642"/>
            <a:chOff x="372780" y="1788608"/>
            <a:chExt cx="7079146" cy="3509106"/>
          </a:xfrm>
        </p:grpSpPr>
        <p:pic>
          <p:nvPicPr>
            <p:cNvPr id="9" name="Picture 8">
              <a:extLst>
                <a:ext uri="{FF2B5EF4-FFF2-40B4-BE49-F238E27FC236}">
                  <a16:creationId xmlns:a16="http://schemas.microsoft.com/office/drawing/2014/main" id="{FBFBD0CE-C915-258B-B905-E1F3EBA381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2780" y="1788608"/>
              <a:ext cx="3509106" cy="3509106"/>
            </a:xfrm>
            <a:prstGeom prst="rect">
              <a:avLst/>
            </a:prstGeom>
          </p:spPr>
        </p:pic>
        <p:pic>
          <p:nvPicPr>
            <p:cNvPr id="6" name="Picture 5">
              <a:extLst>
                <a:ext uri="{FF2B5EF4-FFF2-40B4-BE49-F238E27FC236}">
                  <a16:creationId xmlns:a16="http://schemas.microsoft.com/office/drawing/2014/main" id="{F67EE08A-1270-7F5C-9036-CA84E137968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40074" y="2585862"/>
              <a:ext cx="2711852" cy="2711852"/>
            </a:xfrm>
            <a:prstGeom prst="rect">
              <a:avLst/>
            </a:prstGeom>
            <a:noFill/>
            <a:ln>
              <a:noFill/>
            </a:ln>
          </p:spPr>
        </p:pic>
      </p:grpSp>
      <p:sp>
        <p:nvSpPr>
          <p:cNvPr id="11" name="TextBox 10">
            <a:extLst>
              <a:ext uri="{FF2B5EF4-FFF2-40B4-BE49-F238E27FC236}">
                <a16:creationId xmlns:a16="http://schemas.microsoft.com/office/drawing/2014/main" id="{FA1F8208-E1B8-7FA2-1E73-51138668695B}"/>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
        <p:nvSpPr>
          <p:cNvPr id="12" name="TextBox 11">
            <a:extLst>
              <a:ext uri="{FF2B5EF4-FFF2-40B4-BE49-F238E27FC236}">
                <a16:creationId xmlns:a16="http://schemas.microsoft.com/office/drawing/2014/main" id="{5A42F405-2529-E5CC-33FC-25F355F05373}"/>
              </a:ext>
            </a:extLst>
          </p:cNvPr>
          <p:cNvSpPr txBox="1"/>
          <p:nvPr/>
        </p:nvSpPr>
        <p:spPr>
          <a:xfrm>
            <a:off x="5257800"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Tree>
    <p:custDataLst>
      <p:tags r:id="rId1"/>
    </p:custDataLst>
    <p:extLst>
      <p:ext uri="{BB962C8B-B14F-4D97-AF65-F5344CB8AC3E}">
        <p14:creationId xmlns:p14="http://schemas.microsoft.com/office/powerpoint/2010/main" val="1827811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grpSp>
        <p:nvGrpSpPr>
          <p:cNvPr id="2" name="Group 1" descr="fern bird church">
            <a:extLst>
              <a:ext uri="{FF2B5EF4-FFF2-40B4-BE49-F238E27FC236}">
                <a16:creationId xmlns:a16="http://schemas.microsoft.com/office/drawing/2014/main" id="{F7568C29-B917-D609-93CF-FCDD9A7DBE0A}"/>
              </a:ext>
            </a:extLst>
          </p:cNvPr>
          <p:cNvGrpSpPr/>
          <p:nvPr/>
        </p:nvGrpSpPr>
        <p:grpSpPr>
          <a:xfrm>
            <a:off x="569547" y="1391569"/>
            <a:ext cx="10257120" cy="3259642"/>
            <a:chOff x="372780" y="1788608"/>
            <a:chExt cx="11258387" cy="3509106"/>
          </a:xfrm>
        </p:grpSpPr>
        <p:grpSp>
          <p:nvGrpSpPr>
            <p:cNvPr id="17" name="Group 16">
              <a:extLst>
                <a:ext uri="{FF2B5EF4-FFF2-40B4-BE49-F238E27FC236}">
                  <a16:creationId xmlns:a16="http://schemas.microsoft.com/office/drawing/2014/main" id="{C1CCB74D-7D36-36A5-F70E-7977EB9578C3}"/>
                </a:ext>
              </a:extLst>
            </p:cNvPr>
            <p:cNvGrpSpPr/>
            <p:nvPr/>
          </p:nvGrpSpPr>
          <p:grpSpPr>
            <a:xfrm>
              <a:off x="372780" y="1788608"/>
              <a:ext cx="11258387" cy="3509106"/>
              <a:chOff x="1378620" y="599888"/>
              <a:chExt cx="11258387" cy="3509106"/>
            </a:xfrm>
          </p:grpSpPr>
          <p:pic>
            <p:nvPicPr>
              <p:cNvPr id="11" name="Picture 10">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78620" y="599888"/>
                <a:ext cx="3509106" cy="3509106"/>
              </a:xfrm>
              <a:prstGeom prst="rect">
                <a:avLst/>
              </a:prstGeom>
            </p:spPr>
          </p:pic>
          <p:pic>
            <p:nvPicPr>
              <p:cNvPr id="16" name="Picture 15">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15954" y="787941"/>
                <a:ext cx="3321053" cy="3321053"/>
              </a:xfrm>
              <a:prstGeom prst="rect">
                <a:avLst/>
              </a:prstGeom>
            </p:spPr>
          </p:pic>
        </p:grpSp>
        <p:pic>
          <p:nvPicPr>
            <p:cNvPr id="18" name="Picture 17">
              <a:extLst>
                <a:ext uri="{FF2B5EF4-FFF2-40B4-BE49-F238E27FC236}">
                  <a16:creationId xmlns:a16="http://schemas.microsoft.com/office/drawing/2014/main" id="{353DD8D1-6881-DD58-F75E-E983B20D0F9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4740074" y="2585862"/>
              <a:ext cx="2711852" cy="2711852"/>
            </a:xfrm>
            <a:prstGeom prst="rect">
              <a:avLst/>
            </a:prstGeom>
            <a:noFill/>
            <a:ln>
              <a:noFill/>
            </a:ln>
          </p:spPr>
        </p:pic>
      </p:grpSp>
      <p:sp>
        <p:nvSpPr>
          <p:cNvPr id="3" name="TextBox 2">
            <a:extLst>
              <a:ext uri="{FF2B5EF4-FFF2-40B4-BE49-F238E27FC236}">
                <a16:creationId xmlns:a16="http://schemas.microsoft.com/office/drawing/2014/main" id="{909CCE5A-5092-717D-85A9-8496D6348B42}"/>
              </a:ext>
            </a:extLst>
          </p:cNvPr>
          <p:cNvSpPr txBox="1"/>
          <p:nvPr/>
        </p:nvSpPr>
        <p:spPr>
          <a:xfrm>
            <a:off x="1520358" y="4189034"/>
            <a:ext cx="1295400" cy="1569660"/>
          </a:xfrm>
          <a:prstGeom prst="rect">
            <a:avLst/>
          </a:prstGeom>
          <a:noFill/>
        </p:spPr>
        <p:txBody>
          <a:bodyPr wrap="square">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er</a:t>
            </a:r>
            <a:endParaRPr lang="en-AU"/>
          </a:p>
        </p:txBody>
      </p:sp>
      <p:sp>
        <p:nvSpPr>
          <p:cNvPr id="4" name="TextBox 3">
            <a:extLst>
              <a:ext uri="{FF2B5EF4-FFF2-40B4-BE49-F238E27FC236}">
                <a16:creationId xmlns:a16="http://schemas.microsoft.com/office/drawing/2014/main" id="{F6C3C46F-F469-83F5-C9AC-624EEB211574}"/>
              </a:ext>
            </a:extLst>
          </p:cNvPr>
          <p:cNvSpPr txBox="1"/>
          <p:nvPr/>
        </p:nvSpPr>
        <p:spPr>
          <a:xfrm>
            <a:off x="5257800"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ir</a:t>
            </a:r>
            <a:endParaRPr lang="en-AU"/>
          </a:p>
        </p:txBody>
      </p:sp>
      <p:sp>
        <p:nvSpPr>
          <p:cNvPr id="5" name="TextBox 4">
            <a:extLst>
              <a:ext uri="{FF2B5EF4-FFF2-40B4-BE49-F238E27FC236}">
                <a16:creationId xmlns:a16="http://schemas.microsoft.com/office/drawing/2014/main" id="{BA73CCD6-C389-80D6-1AAF-F24AE54E096D}"/>
              </a:ext>
            </a:extLst>
          </p:cNvPr>
          <p:cNvSpPr txBox="1"/>
          <p:nvPr/>
        </p:nvSpPr>
        <p:spPr>
          <a:xfrm>
            <a:off x="8995242" y="4189034"/>
            <a:ext cx="1295400" cy="1569660"/>
          </a:xfrm>
          <a:prstGeom prst="rect">
            <a:avLst/>
          </a:prstGeom>
          <a:noFill/>
        </p:spPr>
        <p:txBody>
          <a:bodyPr wrap="square">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ur</a:t>
            </a:r>
            <a:endParaRPr lang="en-AU"/>
          </a:p>
        </p:txBody>
      </p:sp>
    </p:spTree>
    <p:custDataLst>
      <p:tags r:id="rId1"/>
    </p:custDataLst>
    <p:extLst>
      <p:ext uri="{BB962C8B-B14F-4D97-AF65-F5344CB8AC3E}">
        <p14:creationId xmlns:p14="http://schemas.microsoft.com/office/powerpoint/2010/main" val="3377584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209669"/>
            <a:ext cx="10515600" cy="1325563"/>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631767" y="2586461"/>
            <a:ext cx="11560233"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last      after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72080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6812"/>
            <a:ext cx="10515600" cy="1325563"/>
          </a:xfrm>
        </p:spPr>
        <p:txBody>
          <a:bodyPr/>
          <a:lstStyle/>
          <a:p>
            <a:r>
              <a:rPr lang="en-US" sz="800" kern="1200">
                <a:solidFill>
                  <a:srgbClr val="E7E6E6"/>
                </a:solidFill>
                <a:effectLst/>
                <a:latin typeface="Calibri" panose="020F0502020204030204" pitchFamily="34" charset="0"/>
                <a:ea typeface="+mj-ea"/>
                <a:cs typeface="+mj-cs"/>
              </a:rPr>
              <a:t>Slide 35 We do </a:t>
            </a:r>
            <a:endParaRPr lang="en-AU"/>
          </a:p>
        </p:txBody>
      </p:sp>
      <p:sp>
        <p:nvSpPr>
          <p:cNvPr id="4" name="Content Placeholder 2">
            <a:extLst>
              <a:ext uri="{FF2B5EF4-FFF2-40B4-BE49-F238E27FC236}">
                <a16:creationId xmlns:a16="http://schemas.microsoft.com/office/drawing/2014/main" id="{985A67F5-A01D-5C89-EC05-7E306AF43122}"/>
              </a:ext>
            </a:extLst>
          </p:cNvPr>
          <p:cNvSpPr txBox="1">
            <a:spLocks/>
          </p:cNvSpPr>
          <p:nvPr/>
        </p:nvSpPr>
        <p:spPr>
          <a:xfrm>
            <a:off x="631767" y="2586461"/>
            <a:ext cx="11560233"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pitchFamily="2" charset="0"/>
                <a:ea typeface="Verdana" panose="020B0604030504040204" pitchFamily="34" charset="0"/>
                <a:cs typeface="Verdana" panose="020B0604030504040204" pitchFamily="34" charset="0"/>
              </a:rPr>
              <a:t>last      after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6185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36 I do </a:t>
            </a:r>
            <a:endParaRPr lang="en-AU"/>
          </a:p>
        </p:txBody>
      </p:sp>
      <p:sp>
        <p:nvSpPr>
          <p:cNvPr id="4" name="Content Placeholder 2">
            <a:extLst>
              <a:ext uri="{FF2B5EF4-FFF2-40B4-BE49-F238E27FC236}">
                <a16:creationId xmlns:a16="http://schemas.microsoft.com/office/drawing/2014/main" id="{B50A4A56-AEA5-03E7-2AC6-56BDBF27F65C}"/>
              </a:ext>
            </a:extLst>
          </p:cNvPr>
          <p:cNvSpPr txBox="1">
            <a:spLocks/>
          </p:cNvSpPr>
          <p:nvPr/>
        </p:nvSpPr>
        <p:spPr>
          <a:xfrm>
            <a:off x="332717" y="2132683"/>
            <a:ext cx="11526565" cy="30523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She turned the last hurt cow away from the herd. After that, she could confirm that the rest of the cows on the farm were safe.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37 We do</a:t>
            </a:r>
            <a:endParaRPr lang="en-AU"/>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344010" y="1902813"/>
            <a:ext cx="11503979" cy="30523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dirty="0">
                <a:solidFill>
                  <a:srgbClr val="4557AD"/>
                </a:solidFill>
                <a:latin typeface="Tenorite" pitchFamily="2" charset="0"/>
                <a:ea typeface="Verdana" panose="020B0604030504040204" pitchFamily="34" charset="0"/>
                <a:cs typeface="Verdana" panose="020B0604030504040204" pitchFamily="34" charset="0"/>
              </a:rPr>
              <a:t>Last Saturday it was my birthday. After we ate cupcakes, we took turns on the swing at the park on the corner.</a:t>
            </a:r>
            <a:endParaRPr lang="en-AU" sz="6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85865"/>
            <a:ext cx="10515600" cy="1325563"/>
          </a:xfrm>
        </p:spPr>
        <p:txBody>
          <a:bodyPr/>
          <a:lstStyle/>
          <a:p>
            <a:r>
              <a:rPr lang="en-US" sz="800" kern="1200">
                <a:solidFill>
                  <a:srgbClr val="E7E6E6"/>
                </a:solidFill>
                <a:effectLst/>
                <a:latin typeface="Calibri" panose="020F0502020204030204" pitchFamily="34" charset="0"/>
                <a:ea typeface="+mj-ea"/>
                <a:cs typeface="+mj-cs"/>
              </a:rPr>
              <a:t>Slide 38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2525"/>
            <a:ext cx="10515600" cy="1325563"/>
          </a:xfrm>
        </p:spPr>
        <p:txBody>
          <a:bodyPr/>
          <a:lstStyle/>
          <a:p>
            <a:r>
              <a:rPr lang="en-US" sz="800" kern="1200">
                <a:solidFill>
                  <a:srgbClr val="E7E6E6"/>
                </a:solidFill>
                <a:effectLst/>
                <a:latin typeface="Calibri" panose="020F0502020204030204" pitchFamily="34" charset="0"/>
                <a:ea typeface="+mj-ea"/>
                <a:cs typeface="+mj-cs"/>
              </a:rPr>
              <a:t>Slide 39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 You do</a:t>
            </a:r>
            <a:endParaRPr lang="en-AU" dirty="0"/>
          </a:p>
        </p:txBody>
      </p:sp>
      <p:grpSp>
        <p:nvGrpSpPr>
          <p:cNvPr id="32" name="Group 31"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EBAEDAFB-DB44-A83C-2CFF-9AB3416716CA}"/>
              </a:ext>
            </a:extLst>
          </p:cNvPr>
          <p:cNvGrpSpPr/>
          <p:nvPr/>
        </p:nvGrpSpPr>
        <p:grpSpPr>
          <a:xfrm>
            <a:off x="1247757" y="2781769"/>
            <a:ext cx="9177692" cy="1710098"/>
            <a:chOff x="1247757" y="2781769"/>
            <a:chExt cx="9177692" cy="1710098"/>
          </a:xfrm>
        </p:grpSpPr>
        <p:grpSp>
          <p:nvGrpSpPr>
            <p:cNvPr id="33" name="Group 32">
              <a:extLst>
                <a:ext uri="{FF2B5EF4-FFF2-40B4-BE49-F238E27FC236}">
                  <a16:creationId xmlns:a16="http://schemas.microsoft.com/office/drawing/2014/main" id="{4D843BE0-2C06-8258-3EFC-7DADC1323EAE}"/>
                </a:ext>
              </a:extLst>
            </p:cNvPr>
            <p:cNvGrpSpPr/>
            <p:nvPr/>
          </p:nvGrpSpPr>
          <p:grpSpPr>
            <a:xfrm>
              <a:off x="7011736" y="3088597"/>
              <a:ext cx="3413713" cy="938383"/>
              <a:chOff x="2610196" y="2658034"/>
              <a:chExt cx="6328016" cy="1541932"/>
            </a:xfrm>
          </p:grpSpPr>
          <p:grpSp>
            <p:nvGrpSpPr>
              <p:cNvPr id="43" name="Group 42">
                <a:extLst>
                  <a:ext uri="{FF2B5EF4-FFF2-40B4-BE49-F238E27FC236}">
                    <a16:creationId xmlns:a16="http://schemas.microsoft.com/office/drawing/2014/main" id="{B043DE76-5D65-03B8-AE2C-470A8B60C5FE}"/>
                  </a:ext>
                </a:extLst>
              </p:cNvPr>
              <p:cNvGrpSpPr/>
              <p:nvPr/>
            </p:nvGrpSpPr>
            <p:grpSpPr>
              <a:xfrm>
                <a:off x="5651660" y="2658034"/>
                <a:ext cx="3286552" cy="1541932"/>
                <a:chOff x="5834579" y="3190859"/>
                <a:chExt cx="3187064" cy="1541932"/>
              </a:xfrm>
            </p:grpSpPr>
            <p:sp>
              <p:nvSpPr>
                <p:cNvPr id="45" name="Rounded Rectangle 13">
                  <a:extLst>
                    <a:ext uri="{FF2B5EF4-FFF2-40B4-BE49-F238E27FC236}">
                      <a16:creationId xmlns:a16="http://schemas.microsoft.com/office/drawing/2014/main" id="{55545F16-E098-E5F7-6FFF-99CEACD636F9}"/>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298B3FF0-904B-4733-4765-C5C5629FA719}"/>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44" name="Straight Connector 43">
                <a:extLst>
                  <a:ext uri="{FF2B5EF4-FFF2-40B4-BE49-F238E27FC236}">
                    <a16:creationId xmlns:a16="http://schemas.microsoft.com/office/drawing/2014/main" id="{2BA16059-8B7A-4A9D-C630-50F93309CC74}"/>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0B6413FE-9835-D7B2-4408-F0003151AA79}"/>
                </a:ext>
              </a:extLst>
            </p:cNvPr>
            <p:cNvGrpSpPr/>
            <p:nvPr/>
          </p:nvGrpSpPr>
          <p:grpSpPr>
            <a:xfrm>
              <a:off x="1247757" y="2781769"/>
              <a:ext cx="3413713" cy="1710098"/>
              <a:chOff x="1452209" y="2894020"/>
              <a:chExt cx="3413713" cy="1710098"/>
            </a:xfrm>
          </p:grpSpPr>
          <p:grpSp>
            <p:nvGrpSpPr>
              <p:cNvPr id="36" name="Group 35">
                <a:extLst>
                  <a:ext uri="{FF2B5EF4-FFF2-40B4-BE49-F238E27FC236}">
                    <a16:creationId xmlns:a16="http://schemas.microsoft.com/office/drawing/2014/main" id="{D0760840-6CEA-2DD4-DEC9-27C9692DEECB}"/>
                  </a:ext>
                </a:extLst>
              </p:cNvPr>
              <p:cNvGrpSpPr/>
              <p:nvPr/>
            </p:nvGrpSpPr>
            <p:grpSpPr>
              <a:xfrm>
                <a:off x="1452209" y="3200850"/>
                <a:ext cx="3413713" cy="1403268"/>
                <a:chOff x="2610196" y="2658034"/>
                <a:chExt cx="6328016" cy="2305820"/>
              </a:xfrm>
            </p:grpSpPr>
            <p:grpSp>
              <p:nvGrpSpPr>
                <p:cNvPr id="38" name="Group 37">
                  <a:extLst>
                    <a:ext uri="{FF2B5EF4-FFF2-40B4-BE49-F238E27FC236}">
                      <a16:creationId xmlns:a16="http://schemas.microsoft.com/office/drawing/2014/main" id="{2C017264-3500-29D8-F043-07E5C79DE1A4}"/>
                    </a:ext>
                  </a:extLst>
                </p:cNvPr>
                <p:cNvGrpSpPr/>
                <p:nvPr/>
              </p:nvGrpSpPr>
              <p:grpSpPr>
                <a:xfrm>
                  <a:off x="5651660" y="2658034"/>
                  <a:ext cx="3286552" cy="1541932"/>
                  <a:chOff x="5834579" y="3190859"/>
                  <a:chExt cx="3187064" cy="1541932"/>
                </a:xfrm>
              </p:grpSpPr>
              <p:sp>
                <p:nvSpPr>
                  <p:cNvPr id="41" name="Rounded Rectangle 13">
                    <a:extLst>
                      <a:ext uri="{FF2B5EF4-FFF2-40B4-BE49-F238E27FC236}">
                        <a16:creationId xmlns:a16="http://schemas.microsoft.com/office/drawing/2014/main" id="{F70FADEA-E538-3171-0528-96DD6717A150}"/>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426C7B1E-84EB-E585-805D-5F6860DF50BE}"/>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9" name="Straight Connector 38">
                  <a:extLst>
                    <a:ext uri="{FF2B5EF4-FFF2-40B4-BE49-F238E27FC236}">
                      <a16:creationId xmlns:a16="http://schemas.microsoft.com/office/drawing/2014/main" id="{3FE2EADA-71A1-356E-634D-F5A5B12A6452}"/>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40" name="Graphic 39" descr="Mute speaker with solid fill">
                  <a:extLst>
                    <a:ext uri="{FF2B5EF4-FFF2-40B4-BE49-F238E27FC236}">
                      <a16:creationId xmlns:a16="http://schemas.microsoft.com/office/drawing/2014/main" id="{6AA7475A-955A-F5B8-8380-9691CBD73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37" name="TextBox 36"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8FC04C9B-DD8B-9D11-DAA7-B21A1F9CBBC0}"/>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35" name="Graphic 34" descr="Mute speaker with solid fill">
              <a:extLst>
                <a:ext uri="{FF2B5EF4-FFF2-40B4-BE49-F238E27FC236}">
                  <a16:creationId xmlns:a16="http://schemas.microsoft.com/office/drawing/2014/main" id="{CA9A27AE-BEE8-1436-EF45-9F407B3EB1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188237"/>
            <a:ext cx="10515600" cy="1325563"/>
          </a:xfrm>
        </p:spPr>
        <p:txBody>
          <a:bodyPr/>
          <a:lstStyle/>
          <a:p>
            <a:r>
              <a:rPr lang="en-US" sz="800" kern="1200">
                <a:solidFill>
                  <a:srgbClr val="E7E6E6"/>
                </a:solidFill>
                <a:effectLst/>
                <a:latin typeface="Calibri" panose="020F0502020204030204" pitchFamily="34" charset="0"/>
                <a:ea typeface="+mj-ea"/>
                <a:cs typeface="+mj-cs"/>
              </a:rPr>
              <a:t>Slide 40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89371" y="3319091"/>
            <a:ext cx="914033" cy="3139321"/>
          </a:xfrm>
          <a:prstGeom prst="rect">
            <a:avLst/>
          </a:prstGeom>
          <a:noFill/>
        </p:spPr>
        <p:txBody>
          <a:bodyPr wrap="none" rtlCol="0">
            <a:spAutoFit/>
          </a:bodyPr>
          <a:lstStyle/>
          <a:p>
            <a:pPr algn="ctr"/>
            <a:r>
              <a:rPr lang="en-US" sz="6600">
                <a:solidFill>
                  <a:srgbClr val="4857A6"/>
                </a:solidFill>
                <a:latin typeface="Tenorite" pitchFamily="2" charset="0"/>
                <a:ea typeface="Verdana" panose="020B0604030504040204" pitchFamily="34" charset="0"/>
                <a:cs typeface="Verdana" panose="020B0604030504040204" pitchFamily="34" charset="0"/>
              </a:rPr>
              <a:t>er</a:t>
            </a:r>
          </a:p>
          <a:p>
            <a:pPr algn="ctr"/>
            <a:r>
              <a:rPr lang="en-US" sz="6600" err="1">
                <a:solidFill>
                  <a:srgbClr val="4857A6"/>
                </a:solidFill>
                <a:latin typeface="Tenorite" pitchFamily="2" charset="0"/>
                <a:ea typeface="Verdana" panose="020B0604030504040204" pitchFamily="34" charset="0"/>
              </a:rPr>
              <a:t>ir</a:t>
            </a:r>
            <a:endParaRPr lang="en-US" sz="6600">
              <a:solidFill>
                <a:srgbClr val="4857A6"/>
              </a:solidFill>
              <a:latin typeface="Tenorite" pitchFamily="2" charset="0"/>
              <a:ea typeface="Verdana" panose="020B0604030504040204" pitchFamily="34" charset="0"/>
            </a:endParaRPr>
          </a:p>
          <a:p>
            <a:pPr algn="ctr"/>
            <a:r>
              <a:rPr lang="en-US" sz="6600" err="1">
                <a:solidFill>
                  <a:srgbClr val="4857A6"/>
                </a:solidFill>
                <a:latin typeface="Tenorite" pitchFamily="2" charset="0"/>
                <a:ea typeface="Verdana" panose="020B0604030504040204" pitchFamily="34" charset="0"/>
              </a:rPr>
              <a:t>ur</a:t>
            </a:r>
            <a:endParaRPr lang="en-AU" sz="6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7"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surf</a:t>
            </a:r>
          </a:p>
          <a:p>
            <a:pPr marL="0" indent="0" algn="ctr">
              <a:buFont typeface="Arial" panose="020B0604020202020204" pitchFamily="34" charset="0"/>
              <a:buNone/>
            </a:pPr>
            <a:r>
              <a:rPr lang="en-US" sz="4400">
                <a:solidFill>
                  <a:srgbClr val="4557AD"/>
                </a:solidFill>
                <a:latin typeface="Tenorite" pitchFamily="2" charset="0"/>
                <a:cs typeface="Arial"/>
              </a:rPr>
              <a:t>germ</a:t>
            </a:r>
          </a:p>
          <a:p>
            <a:pPr marL="0" indent="0" algn="ctr">
              <a:buFont typeface="Arial" panose="020B0604020202020204" pitchFamily="34" charset="0"/>
              <a:buNone/>
            </a:pPr>
            <a:r>
              <a:rPr lang="en-US" sz="4400">
                <a:solidFill>
                  <a:srgbClr val="4557AD"/>
                </a:solidFill>
                <a:latin typeface="Tenorite" pitchFamily="2" charset="0"/>
                <a:cs typeface="Arial"/>
              </a:rPr>
              <a:t>dirt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3" name="Graphic 2" descr="A picture of a girl holding a hurt bird in her arms. She is looking down at the bird with a sad look and the bird has two band-aids on it. ">
            <a:extLst>
              <a:ext uri="{FF2B5EF4-FFF2-40B4-BE49-F238E27FC236}">
                <a16:creationId xmlns:a16="http://schemas.microsoft.com/office/drawing/2014/main" id="{52BEF7DA-1A65-B326-F0D4-8A8D0D30E289}"/>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694853" y="3791784"/>
            <a:ext cx="1641494" cy="2352809"/>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173950"/>
            <a:ext cx="10515600" cy="1325563"/>
          </a:xfrm>
        </p:spPr>
        <p:txBody>
          <a:bodyPr/>
          <a:lstStyle/>
          <a:p>
            <a:r>
              <a:rPr lang="en-US" sz="800" kern="1200">
                <a:solidFill>
                  <a:srgbClr val="E7E6E6"/>
                </a:solidFill>
                <a:effectLst/>
                <a:latin typeface="Calibri" panose="020F0502020204030204" pitchFamily="34" charset="0"/>
                <a:ea typeface="+mj-ea"/>
                <a:cs typeface="+mj-cs"/>
              </a:rPr>
              <a:t>Slide 41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5, lesson 5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0427" y="470244"/>
            <a:ext cx="4011940" cy="567205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73950"/>
            <a:ext cx="10515600" cy="1325563"/>
          </a:xfrm>
        </p:spPr>
        <p:txBody>
          <a:bodyPr/>
          <a:lstStyle/>
          <a:p>
            <a:r>
              <a:rPr lang="en-US" sz="800" kern="1200">
                <a:solidFill>
                  <a:srgbClr val="E7E6E6"/>
                </a:solidFill>
                <a:effectLst/>
                <a:latin typeface="Calibri" panose="020F0502020204030204" pitchFamily="34" charset="0"/>
                <a:ea typeface="+mj-ea"/>
                <a:cs typeface="+mj-cs"/>
              </a:rPr>
              <a:t>Slide 42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43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 You do</a:t>
            </a:r>
            <a:endParaRPr lang="en-AU" dirty="0"/>
          </a:p>
        </p:txBody>
      </p:sp>
      <p:grpSp>
        <p:nvGrpSpPr>
          <p:cNvPr id="4" name="Group 3" descr="The letters ar, or">
            <a:extLst>
              <a:ext uri="{FF2B5EF4-FFF2-40B4-BE49-F238E27FC236}">
                <a16:creationId xmlns:a16="http://schemas.microsoft.com/office/drawing/2014/main" id="{170FB86B-51B1-77AA-A3A3-37F5544000AD}"/>
              </a:ext>
            </a:extLst>
          </p:cNvPr>
          <p:cNvGrpSpPr/>
          <p:nvPr/>
        </p:nvGrpSpPr>
        <p:grpSpPr>
          <a:xfrm>
            <a:off x="1943100" y="2136338"/>
            <a:ext cx="7787440" cy="2585323"/>
            <a:chOff x="1943100" y="2136338"/>
            <a:chExt cx="7787440" cy="2585323"/>
          </a:xfrm>
        </p:grpSpPr>
        <p:sp>
          <p:nvSpPr>
            <p:cNvPr id="5" name="Content Placeholder 3">
              <a:extLst>
                <a:ext uri="{FF2B5EF4-FFF2-40B4-BE49-F238E27FC236}">
                  <a16:creationId xmlns:a16="http://schemas.microsoft.com/office/drawing/2014/main" id="{E5D2D2B6-0FBF-5CD3-5768-964BA488710D}"/>
                </a:ext>
              </a:extLst>
            </p:cNvPr>
            <p:cNvSpPr txBox="1">
              <a:spLocks/>
            </p:cNvSpPr>
            <p:nvPr/>
          </p:nvSpPr>
          <p:spPr>
            <a:xfrm>
              <a:off x="194310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3" name="Content Placeholder 3">
              <a:extLst>
                <a:ext uri="{FF2B5EF4-FFF2-40B4-BE49-F238E27FC236}">
                  <a16:creationId xmlns:a16="http://schemas.microsoft.com/office/drawing/2014/main" id="{EF5530A7-C7D8-C128-F1C5-9D82CF1AF341}"/>
                </a:ext>
              </a:extLst>
            </p:cNvPr>
            <p:cNvSpPr txBox="1">
              <a:spLocks/>
            </p:cNvSpPr>
            <p:nvPr/>
          </p:nvSpPr>
          <p:spPr>
            <a:xfrm>
              <a:off x="641584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47007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1275"/>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army, snorting, bronze, without">
            <a:extLst>
              <a:ext uri="{FF2B5EF4-FFF2-40B4-BE49-F238E27FC236}">
                <a16:creationId xmlns:a16="http://schemas.microsoft.com/office/drawing/2014/main" id="{E2D0E787-B4CD-7457-01E8-001C2F445F55}"/>
              </a:ext>
            </a:extLst>
          </p:cNvPr>
          <p:cNvGrpSpPr/>
          <p:nvPr/>
        </p:nvGrpSpPr>
        <p:grpSpPr>
          <a:xfrm>
            <a:off x="435379" y="1783759"/>
            <a:ext cx="11906250" cy="3609249"/>
            <a:chOff x="285750" y="1783759"/>
            <a:chExt cx="11906250" cy="3609249"/>
          </a:xfrm>
        </p:grpSpPr>
        <p:sp>
          <p:nvSpPr>
            <p:cNvPr id="5" name="Content Placeholder 2">
              <a:extLst>
                <a:ext uri="{FF2B5EF4-FFF2-40B4-BE49-F238E27FC236}">
                  <a16:creationId xmlns:a16="http://schemas.microsoft.com/office/drawing/2014/main" id="{91651DAF-5880-897A-EF94-3D36C2D6EDD4}"/>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bronze        without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32C6CFC5-E1C0-FD57-A9C0-3328088F6A68}"/>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army          snorting</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7630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scar">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1281" y="2223524"/>
            <a:ext cx="2510706" cy="2510706"/>
          </a:xfrm>
          <a:prstGeom prst="rect">
            <a:avLst/>
          </a:prstGeom>
        </p:spPr>
      </p:pic>
      <p:pic>
        <p:nvPicPr>
          <p:cNvPr id="7" name="Picture 6" descr="brow">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7321" y="2339388"/>
            <a:ext cx="2673087" cy="2278978"/>
          </a:xfrm>
          <a:prstGeom prst="rect">
            <a:avLst/>
          </a:prstGeom>
        </p:spPr>
      </p:pic>
      <p:pic>
        <p:nvPicPr>
          <p:cNvPr id="6" name="Picture 5" descr="nose">
            <a:extLst>
              <a:ext uri="{FF2B5EF4-FFF2-40B4-BE49-F238E27FC236}">
                <a16:creationId xmlns:a16="http://schemas.microsoft.com/office/drawing/2014/main" id="{F2CA2C49-D2E5-439C-A552-128AE0876C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6687" y="2517512"/>
            <a:ext cx="2234171" cy="2234171"/>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3CB59C-A47F-5256-B58D-C121B7077734}"/>
              </a:ext>
            </a:extLst>
          </p:cNvPr>
          <p:cNvSpPr>
            <a:spLocks noGrp="1"/>
          </p:cNvSpPr>
          <p:nvPr>
            <p:ph type="title" idx="4294967295"/>
          </p:nvPr>
        </p:nvSpPr>
        <p:spPr>
          <a:xfrm>
            <a:off x="29546" y="-1656180"/>
            <a:ext cx="10515600" cy="1325563"/>
          </a:xfrm>
        </p:spPr>
        <p:txBody>
          <a:bodyPr>
            <a:normAutofit/>
          </a:bodyPr>
          <a:lstStyle/>
          <a:p>
            <a:r>
              <a:rPr lang="en-AU" sz="800" dirty="0">
                <a:solidFill>
                  <a:schemeClr val="bg2"/>
                </a:solidFill>
              </a:rPr>
              <a:t>Slide 9 Suffix review</a:t>
            </a:r>
          </a:p>
        </p:txBody>
      </p:sp>
      <p:sp>
        <p:nvSpPr>
          <p:cNvPr id="2" name="TextBox 1">
            <a:extLst>
              <a:ext uri="{FF2B5EF4-FFF2-40B4-BE49-F238E27FC236}">
                <a16:creationId xmlns:a16="http://schemas.microsoft.com/office/drawing/2014/main" id="{FE8A766B-A4DA-1929-39A2-6295CA0D5C6D}"/>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3" name="Rounded Rectangle 1">
            <a:extLst>
              <a:ext uri="{FF2B5EF4-FFF2-40B4-BE49-F238E27FC236}">
                <a16:creationId xmlns:a16="http://schemas.microsoft.com/office/drawing/2014/main" id="{0DA20565-8664-A920-3878-347AEBBFCBC0}"/>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descr="the suffixes ing, ed, y">
            <a:extLst>
              <a:ext uri="{FF2B5EF4-FFF2-40B4-BE49-F238E27FC236}">
                <a16:creationId xmlns:a16="http://schemas.microsoft.com/office/drawing/2014/main" id="{739236A3-911F-946E-4C71-179E368E834D}"/>
              </a:ext>
            </a:extLst>
          </p:cNvPr>
          <p:cNvGrpSpPr/>
          <p:nvPr/>
        </p:nvGrpSpPr>
        <p:grpSpPr>
          <a:xfrm>
            <a:off x="6904655" y="835734"/>
            <a:ext cx="3190584" cy="5184301"/>
            <a:chOff x="6904655" y="835734"/>
            <a:chExt cx="3190584" cy="5184301"/>
          </a:xfrm>
        </p:grpSpPr>
        <p:sp>
          <p:nvSpPr>
            <p:cNvPr id="5" name="Text Placeholder 1">
              <a:extLst>
                <a:ext uri="{FF2B5EF4-FFF2-40B4-BE49-F238E27FC236}">
                  <a16:creationId xmlns:a16="http://schemas.microsoft.com/office/drawing/2014/main" id="{F86A5093-EA2B-90CD-99EF-8CDBA084886D}"/>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3" name="Rounded Rectangle 1">
              <a:extLst>
                <a:ext uri="{FF2B5EF4-FFF2-40B4-BE49-F238E27FC236}">
                  <a16:creationId xmlns:a16="http://schemas.microsoft.com/office/drawing/2014/main" id="{921A36B1-4295-9307-5FE6-541F78A915D7}"/>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5FD29A96-97D4-336D-A7E8-6D8BB773F6EF}"/>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986D20B8-B906-8536-6E78-9B6AAADE966B}"/>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
              <a:extLst>
                <a:ext uri="{FF2B5EF4-FFF2-40B4-BE49-F238E27FC236}">
                  <a16:creationId xmlns:a16="http://schemas.microsoft.com/office/drawing/2014/main" id="{A28507D0-9831-C1A7-5B4E-7180DFE310F1}"/>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9" name="Rounded Rectangle 1">
              <a:extLst>
                <a:ext uri="{FF2B5EF4-FFF2-40B4-BE49-F238E27FC236}">
                  <a16:creationId xmlns:a16="http://schemas.microsoft.com/office/drawing/2014/main" id="{9758ECC6-657C-69B2-7256-1D4A67C7BAD0}"/>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CF1933-6F5A-41E8-8257-17502FF0EFE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microsoft.com/office/2006/metadata/properties"/>
    <ds:schemaRef ds:uri="http://schemas.microsoft.com/office/2006/documentManagement/types"/>
    <ds:schemaRef ds:uri="http://purl.org/dc/dcmitype/"/>
    <ds:schemaRef ds:uri="http://purl.org/dc/terms/"/>
    <ds:schemaRef ds:uri="ff236c08-9611-4854-a4bb-16d44b7327b6"/>
    <ds:schemaRef ds:uri="http://schemas.microsoft.com/office/infopath/2007/PartnerControls"/>
    <ds:schemaRef ds:uri="http://purl.org/dc/elements/1.1/"/>
    <ds:schemaRef ds:uri="http://schemas.openxmlformats.org/package/2006/metadata/core-properties"/>
    <ds:schemaRef ds:uri="64eff3df-e3d6-48ed-978f-45ff25640900"/>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290</TotalTime>
  <Words>5702</Words>
  <Application>Microsoft Office PowerPoint</Application>
  <PresentationFormat>Widescreen</PresentationFormat>
  <Paragraphs>738</Paragraphs>
  <Slides>43</Slides>
  <Notes>43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Aptos</vt:lpstr>
      <vt:lpstr>Arial</vt:lpstr>
      <vt:lpstr>Calibri</vt:lpstr>
      <vt:lpstr>Calibri Light</vt:lpstr>
      <vt:lpstr>Courier New</vt:lpstr>
      <vt:lpstr>Symbol</vt:lpstr>
      <vt:lpstr>Tenorite</vt:lpstr>
      <vt:lpstr>Times New Roman</vt:lpstr>
      <vt:lpstr>Office Theme</vt:lpstr>
      <vt:lpstr>Slide 1 Explicit teaching Phase 15, lesson 5. er, ir and ur say /er/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vt:lpstr>
      <vt:lpstr>Slide 13 Review</vt:lpstr>
      <vt:lpstr>Slide 14 Review</vt:lpstr>
      <vt:lpstr>Slide 15 End of review</vt:lpstr>
      <vt:lpstr>Slide 16 Learning intention and success criteria</vt:lpstr>
      <vt:lpstr>Slide 17 I do </vt:lpstr>
      <vt:lpstr>Slide 18 I do</vt:lpstr>
      <vt:lpstr>Slide 19 We do </vt:lpstr>
      <vt:lpstr>Slide 20 I do</vt:lpstr>
      <vt:lpstr>Slide 21 I do </vt:lpstr>
      <vt:lpstr>Slide 22 I do</vt:lpstr>
      <vt:lpstr>Slide 23 I do</vt:lpstr>
      <vt:lpstr>Slide 24 We do </vt:lpstr>
      <vt:lpstr>Slide 25 We do</vt:lpstr>
      <vt:lpstr>Slide 26 We do</vt:lpstr>
      <vt:lpstr>Slide 27 We do</vt:lpstr>
      <vt:lpstr>Slide 28 I do</vt:lpstr>
      <vt:lpstr>Slide 29 I do</vt:lpstr>
      <vt:lpstr>Slide 30 I do </vt:lpstr>
      <vt:lpstr>Slide 31 We do</vt:lpstr>
      <vt:lpstr>Slide 32 We do </vt:lpstr>
      <vt:lpstr>Slide 33 We do </vt:lpstr>
      <vt:lpstr>Slide 34 I do </vt:lpstr>
      <vt:lpstr>Slide 35 We do </vt:lpstr>
      <vt:lpstr>Slide 36 I do </vt:lpstr>
      <vt:lpstr>Slide 37 We do</vt:lpstr>
      <vt:lpstr>Slide 38 I do </vt:lpstr>
      <vt:lpstr>Slide 39 We do </vt:lpstr>
      <vt:lpstr>Slide 40 Check for understanding</vt:lpstr>
      <vt:lpstr>Slide 41 Check for understanding </vt:lpstr>
      <vt:lpstr>Slide 42 You do</vt:lpstr>
      <vt:lpstr>Slide 43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2025-09-29T05:23:00Z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