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tags/tag17.xml" ContentType="application/vnd.openxmlformats-officedocument.presentationml.tags+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tags/tag25.xml" ContentType="application/vnd.openxmlformats-officedocument.presentationml.tags+xml"/>
  <Override PartName="/ppt/notesSlides/notesSlide28.xml" ContentType="application/vnd.openxmlformats-officedocument.presentationml.notesSlide+xml"/>
  <Override PartName="/ppt/tags/tag26.xml" ContentType="application/vnd.openxmlformats-officedocument.presentationml.tags+xml"/>
  <Override PartName="/ppt/notesSlides/notesSlide29.xml" ContentType="application/vnd.openxmlformats-officedocument.presentationml.notesSlide+xml"/>
  <Override PartName="/ppt/tags/tag27.xml" ContentType="application/vnd.openxmlformats-officedocument.presentationml.tag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tags/tag29.xml" ContentType="application/vnd.openxmlformats-officedocument.presentationml.tags+xml"/>
  <Override PartName="/ppt/notesSlides/notesSlide32.xml" ContentType="application/vnd.openxmlformats-officedocument.presentationml.notesSlide+xml"/>
  <Override PartName="/ppt/tags/tag30.xml" ContentType="application/vnd.openxmlformats-officedocument.presentationml.tags+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tags/tag35.xml" ContentType="application/vnd.openxmlformats-officedocument.presentationml.tags+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tags/tag37.xml" ContentType="application/vnd.openxmlformats-officedocument.presentationml.tags+xml"/>
  <Override PartName="/ppt/notesSlides/notesSlide40.xml" ContentType="application/vnd.openxmlformats-officedocument.presentationml.notesSlide+xml"/>
  <Override PartName="/ppt/tags/tag38.xml" ContentType="application/vnd.openxmlformats-officedocument.presentationml.tags+xml"/>
  <Override PartName="/ppt/notesSlides/notesSlide41.xml" ContentType="application/vnd.openxmlformats-officedocument.presentationml.notesSlide+xml"/>
  <Override PartName="/ppt/tags/tag39.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520" r:id="rId5"/>
    <p:sldId id="574" r:id="rId6"/>
    <p:sldId id="575" r:id="rId7"/>
    <p:sldId id="588" r:id="rId8"/>
    <p:sldId id="591" r:id="rId9"/>
    <p:sldId id="550" r:id="rId10"/>
    <p:sldId id="541" r:id="rId11"/>
    <p:sldId id="512" r:id="rId12"/>
    <p:sldId id="463" r:id="rId13"/>
    <p:sldId id="592" r:id="rId14"/>
    <p:sldId id="593" r:id="rId15"/>
    <p:sldId id="513" r:id="rId16"/>
    <p:sldId id="514" r:id="rId17"/>
    <p:sldId id="515" r:id="rId18"/>
    <p:sldId id="516" r:id="rId19"/>
    <p:sldId id="498" r:id="rId20"/>
    <p:sldId id="522" r:id="rId21"/>
    <p:sldId id="546" r:id="rId22"/>
    <p:sldId id="474" r:id="rId23"/>
    <p:sldId id="475" r:id="rId24"/>
    <p:sldId id="476" r:id="rId25"/>
    <p:sldId id="589" r:id="rId26"/>
    <p:sldId id="477" r:id="rId27"/>
    <p:sldId id="478" r:id="rId28"/>
    <p:sldId id="479" r:id="rId29"/>
    <p:sldId id="590" r:id="rId30"/>
    <p:sldId id="594" r:id="rId31"/>
    <p:sldId id="595" r:id="rId32"/>
    <p:sldId id="480" r:id="rId33"/>
    <p:sldId id="481" r:id="rId34"/>
    <p:sldId id="482" r:id="rId35"/>
    <p:sldId id="483" r:id="rId36"/>
    <p:sldId id="484" r:id="rId37"/>
    <p:sldId id="485" r:id="rId38"/>
    <p:sldId id="539" r:id="rId39"/>
    <p:sldId id="540" r:id="rId40"/>
    <p:sldId id="488" r:id="rId41"/>
    <p:sldId id="489" r:id="rId42"/>
    <p:sldId id="490" r:id="rId43"/>
    <p:sldId id="491" r:id="rId44"/>
    <p:sldId id="492" r:id="rId45"/>
    <p:sldId id="493" r:id="rId46"/>
    <p:sldId id="494" r:id="rId47"/>
    <p:sldId id="499"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4557AD"/>
    <a:srgbClr val="FFFFFF"/>
    <a:srgbClr val="686E63"/>
    <a:srgbClr val="E8E9E8"/>
    <a:srgbClr val="007FC2"/>
    <a:srgbClr val="D9ECF6"/>
    <a:srgbClr val="565859"/>
    <a:srgbClr val="0E1F42"/>
    <a:srgbClr val="4857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67BD16-CCCF-4888-958E-B8812B6DF270}" v="3" dt="2025-10-01T01:56:13.3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1525" autoAdjust="0"/>
  </p:normalViewPr>
  <p:slideViewPr>
    <p:cSldViewPr snapToGrid="0">
      <p:cViewPr varScale="1">
        <p:scale>
          <a:sx n="46" d="100"/>
          <a:sy n="46" d="100"/>
        </p:scale>
        <p:origin x="3036" y="5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E6EFF454-DB56-4104-AA23-39B6D6C231A9}"/>
    <pc:docChg chg="custSel modSld">
      <pc:chgData name="Kerrie Shanahan" userId="ae473d9f-76e9-476f-892f-2674ea963afc" providerId="ADAL" clId="{E6EFF454-DB56-4104-AA23-39B6D6C231A9}" dt="2025-09-29T05:19:20.458" v="173" actId="962"/>
      <pc:docMkLst>
        <pc:docMk/>
      </pc:docMkLst>
      <pc:sldChg chg="modSp mod">
        <pc:chgData name="Kerrie Shanahan" userId="ae473d9f-76e9-476f-892f-2674ea963afc" providerId="ADAL" clId="{E6EFF454-DB56-4104-AA23-39B6D6C231A9}" dt="2025-09-02T22:35:40.740" v="13" actId="962"/>
        <pc:sldMkLst>
          <pc:docMk/>
          <pc:sldMk cId="811543282" sldId="463"/>
        </pc:sldMkLst>
        <pc:spChg chg="ord">
          <ac:chgData name="Kerrie Shanahan" userId="ae473d9f-76e9-476f-892f-2674ea963afc" providerId="ADAL" clId="{E6EFF454-DB56-4104-AA23-39B6D6C231A9}" dt="2025-09-02T22:35:26.682" v="12"/>
          <ac:spMkLst>
            <pc:docMk/>
            <pc:sldMk cId="811543282" sldId="463"/>
            <ac:spMk id="6" creationId="{48045234-ACAA-BBD3-62E1-574D8A5DCEEF}"/>
          </ac:spMkLst>
        </pc:spChg>
        <pc:grpChg chg="mod">
          <ac:chgData name="Kerrie Shanahan" userId="ae473d9f-76e9-476f-892f-2674ea963afc" providerId="ADAL" clId="{E6EFF454-DB56-4104-AA23-39B6D6C231A9}" dt="2025-09-02T22:35:40.740" v="13" actId="962"/>
          <ac:grpSpMkLst>
            <pc:docMk/>
            <pc:sldMk cId="811543282" sldId="463"/>
            <ac:grpSpMk id="2" creationId="{4A95BABD-4E59-1058-886F-4DCD18A51A3C}"/>
          </ac:grpSpMkLst>
        </pc:grpChg>
      </pc:sldChg>
      <pc:sldChg chg="delSp mod">
        <pc:chgData name="Kerrie Shanahan" userId="ae473d9f-76e9-476f-892f-2674ea963afc" providerId="ADAL" clId="{E6EFF454-DB56-4104-AA23-39B6D6C231A9}" dt="2025-09-02T22:43:54.671" v="30" actId="478"/>
        <pc:sldMkLst>
          <pc:docMk/>
          <pc:sldMk cId="121607987" sldId="474"/>
        </pc:sldMkLst>
      </pc:sldChg>
      <pc:sldChg chg="delSp mod">
        <pc:chgData name="Kerrie Shanahan" userId="ae473d9f-76e9-476f-892f-2674ea963afc" providerId="ADAL" clId="{E6EFF454-DB56-4104-AA23-39B6D6C231A9}" dt="2025-09-02T22:43:59.130" v="31" actId="478"/>
        <pc:sldMkLst>
          <pc:docMk/>
          <pc:sldMk cId="880313685" sldId="475"/>
        </pc:sldMkLst>
      </pc:sldChg>
      <pc:sldChg chg="modSp mod">
        <pc:chgData name="Kerrie Shanahan" userId="ae473d9f-76e9-476f-892f-2674ea963afc" providerId="ADAL" clId="{E6EFF454-DB56-4104-AA23-39B6D6C231A9}" dt="2025-09-02T22:44:24.675" v="35" actId="962"/>
        <pc:sldMkLst>
          <pc:docMk/>
          <pc:sldMk cId="1061470866" sldId="479"/>
        </pc:sldMkLst>
        <pc:grpChg chg="mod">
          <ac:chgData name="Kerrie Shanahan" userId="ae473d9f-76e9-476f-892f-2674ea963afc" providerId="ADAL" clId="{E6EFF454-DB56-4104-AA23-39B6D6C231A9}" dt="2025-09-02T22:44:24.675" v="35" actId="962"/>
          <ac:grpSpMkLst>
            <pc:docMk/>
            <pc:sldMk cId="1061470866" sldId="479"/>
            <ac:grpSpMk id="4" creationId="{A00A6FA6-DA04-8796-9DBB-9C71F1FCC12D}"/>
          </ac:grpSpMkLst>
        </pc:grpChg>
      </pc:sldChg>
      <pc:sldChg chg="modSp mod">
        <pc:chgData name="Kerrie Shanahan" userId="ae473d9f-76e9-476f-892f-2674ea963afc" providerId="ADAL" clId="{E6EFF454-DB56-4104-AA23-39B6D6C231A9}" dt="2025-09-02T22:45:29.179" v="43" actId="962"/>
        <pc:sldMkLst>
          <pc:docMk/>
          <pc:sldMk cId="3426776120" sldId="480"/>
        </pc:sldMkLst>
        <pc:picChg chg="mod">
          <ac:chgData name="Kerrie Shanahan" userId="ae473d9f-76e9-476f-892f-2674ea963afc" providerId="ADAL" clId="{E6EFF454-DB56-4104-AA23-39B6D6C231A9}" dt="2025-09-02T22:45:29.179" v="43" actId="962"/>
          <ac:picMkLst>
            <pc:docMk/>
            <pc:sldMk cId="3426776120" sldId="480"/>
            <ac:picMk id="5" creationId="{3D623785-3AC8-F209-2560-0D319B124D80}"/>
          </ac:picMkLst>
        </pc:picChg>
      </pc:sldChg>
      <pc:sldChg chg="modSp mod">
        <pc:chgData name="Kerrie Shanahan" userId="ae473d9f-76e9-476f-892f-2674ea963afc" providerId="ADAL" clId="{E6EFF454-DB56-4104-AA23-39B6D6C231A9}" dt="2025-09-02T22:45:37.347" v="47" actId="962"/>
        <pc:sldMkLst>
          <pc:docMk/>
          <pc:sldMk cId="2954135154" sldId="481"/>
        </pc:sldMkLst>
        <pc:picChg chg="mod">
          <ac:chgData name="Kerrie Shanahan" userId="ae473d9f-76e9-476f-892f-2674ea963afc" providerId="ADAL" clId="{E6EFF454-DB56-4104-AA23-39B6D6C231A9}" dt="2025-09-02T22:45:33.545" v="45" actId="962"/>
          <ac:picMkLst>
            <pc:docMk/>
            <pc:sldMk cId="2954135154" sldId="481"/>
            <ac:picMk id="3" creationId="{BEC33042-CCD0-4F15-FD1E-04BE31A92DBD}"/>
          </ac:picMkLst>
        </pc:picChg>
        <pc:picChg chg="mod">
          <ac:chgData name="Kerrie Shanahan" userId="ae473d9f-76e9-476f-892f-2674ea963afc" providerId="ADAL" clId="{E6EFF454-DB56-4104-AA23-39B6D6C231A9}" dt="2025-09-02T22:45:37.347" v="47" actId="962"/>
          <ac:picMkLst>
            <pc:docMk/>
            <pc:sldMk cId="2954135154" sldId="481"/>
            <ac:picMk id="9" creationId="{2682BADD-CAD0-F152-B38C-174AEF20F48C}"/>
          </ac:picMkLst>
        </pc:picChg>
      </pc:sldChg>
      <pc:sldChg chg="modSp mod">
        <pc:chgData name="Kerrie Shanahan" userId="ae473d9f-76e9-476f-892f-2674ea963afc" providerId="ADAL" clId="{E6EFF454-DB56-4104-AA23-39B6D6C231A9}" dt="2025-09-02T22:45:45.055" v="49" actId="962"/>
        <pc:sldMkLst>
          <pc:docMk/>
          <pc:sldMk cId="1998018280" sldId="482"/>
        </pc:sldMkLst>
        <pc:grpChg chg="mod">
          <ac:chgData name="Kerrie Shanahan" userId="ae473d9f-76e9-476f-892f-2674ea963afc" providerId="ADAL" clId="{E6EFF454-DB56-4104-AA23-39B6D6C231A9}" dt="2025-09-02T22:45:45.055" v="49" actId="962"/>
          <ac:grpSpMkLst>
            <pc:docMk/>
            <pc:sldMk cId="1998018280" sldId="482"/>
            <ac:grpSpMk id="2" creationId="{B115B64B-6898-117D-71FA-2EB4187B5E8F}"/>
          </ac:grpSpMkLst>
        </pc:grpChg>
      </pc:sldChg>
      <pc:sldChg chg="modSp mod">
        <pc:chgData name="Kerrie Shanahan" userId="ae473d9f-76e9-476f-892f-2674ea963afc" providerId="ADAL" clId="{E6EFF454-DB56-4104-AA23-39B6D6C231A9}" dt="2025-09-02T22:45:49.007" v="51" actId="962"/>
        <pc:sldMkLst>
          <pc:docMk/>
          <pc:sldMk cId="3587135087" sldId="483"/>
        </pc:sldMkLst>
        <pc:picChg chg="mod">
          <ac:chgData name="Kerrie Shanahan" userId="ae473d9f-76e9-476f-892f-2674ea963afc" providerId="ADAL" clId="{E6EFF454-DB56-4104-AA23-39B6D6C231A9}" dt="2025-09-02T22:45:49.007" v="51" actId="962"/>
          <ac:picMkLst>
            <pc:docMk/>
            <pc:sldMk cId="3587135087" sldId="483"/>
            <ac:picMk id="4" creationId="{B06FEF47-B6F2-D5DD-C26F-52560C79AA92}"/>
          </ac:picMkLst>
        </pc:picChg>
      </pc:sldChg>
      <pc:sldChg chg="modSp mod">
        <pc:chgData name="Kerrie Shanahan" userId="ae473d9f-76e9-476f-892f-2674ea963afc" providerId="ADAL" clId="{E6EFF454-DB56-4104-AA23-39B6D6C231A9}" dt="2025-09-02T22:45:59.530" v="53" actId="962"/>
        <pc:sldMkLst>
          <pc:docMk/>
          <pc:sldMk cId="1827811589" sldId="484"/>
        </pc:sldMkLst>
        <pc:grpChg chg="mod">
          <ac:chgData name="Kerrie Shanahan" userId="ae473d9f-76e9-476f-892f-2674ea963afc" providerId="ADAL" clId="{E6EFF454-DB56-4104-AA23-39B6D6C231A9}" dt="2025-09-02T22:45:59.530" v="53" actId="962"/>
          <ac:grpSpMkLst>
            <pc:docMk/>
            <pc:sldMk cId="1827811589" sldId="484"/>
            <ac:grpSpMk id="4" creationId="{087CD30E-DD92-D8F0-3F99-86648A521FA2}"/>
          </ac:grpSpMkLst>
        </pc:grpChg>
      </pc:sldChg>
      <pc:sldChg chg="modSp mod">
        <pc:chgData name="Kerrie Shanahan" userId="ae473d9f-76e9-476f-892f-2674ea963afc" providerId="ADAL" clId="{E6EFF454-DB56-4104-AA23-39B6D6C231A9}" dt="2025-09-02T22:46:09.504" v="55" actId="962"/>
        <pc:sldMkLst>
          <pc:docMk/>
          <pc:sldMk cId="3377584655" sldId="485"/>
        </pc:sldMkLst>
        <pc:grpChg chg="mod">
          <ac:chgData name="Kerrie Shanahan" userId="ae473d9f-76e9-476f-892f-2674ea963afc" providerId="ADAL" clId="{E6EFF454-DB56-4104-AA23-39B6D6C231A9}" dt="2025-09-02T22:46:09.504" v="55" actId="962"/>
          <ac:grpSpMkLst>
            <pc:docMk/>
            <pc:sldMk cId="3377584655" sldId="485"/>
            <ac:grpSpMk id="2" creationId="{7B4CC4D3-3D89-8FD5-30FE-F8874E971573}"/>
          </ac:grpSpMkLst>
        </pc:grpChg>
      </pc:sldChg>
      <pc:sldChg chg="modNotesTx">
        <pc:chgData name="Kerrie Shanahan" userId="ae473d9f-76e9-476f-892f-2674ea963afc" providerId="ADAL" clId="{E6EFF454-DB56-4104-AA23-39B6D6C231A9}" dt="2025-09-22T05:00:27.817" v="80" actId="20577"/>
        <pc:sldMkLst>
          <pc:docMk/>
          <pc:sldMk cId="1278329242" sldId="489"/>
        </pc:sldMkLst>
      </pc:sldChg>
      <pc:sldChg chg="modSp mod">
        <pc:chgData name="Kerrie Shanahan" userId="ae473d9f-76e9-476f-892f-2674ea963afc" providerId="ADAL" clId="{E6EFF454-DB56-4104-AA23-39B6D6C231A9}" dt="2025-09-29T05:19:20.458" v="173" actId="962"/>
        <pc:sldMkLst>
          <pc:docMk/>
          <pc:sldMk cId="258130066" sldId="492"/>
        </pc:sldMkLst>
        <pc:picChg chg="mod">
          <ac:chgData name="Kerrie Shanahan" userId="ae473d9f-76e9-476f-892f-2674ea963afc" providerId="ADAL" clId="{E6EFF454-DB56-4104-AA23-39B6D6C231A9}" dt="2025-09-02T22:46:24.299" v="61" actId="962"/>
          <ac:picMkLst>
            <pc:docMk/>
            <pc:sldMk cId="258130066" sldId="492"/>
            <ac:picMk id="2" creationId="{108BDE09-945B-8032-1561-532E24161CE4}"/>
          </ac:picMkLst>
        </pc:picChg>
        <pc:picChg chg="mod">
          <ac:chgData name="Kerrie Shanahan" userId="ae473d9f-76e9-476f-892f-2674ea963afc" providerId="ADAL" clId="{E6EFF454-DB56-4104-AA23-39B6D6C231A9}" dt="2025-09-02T22:46:20.260" v="59" actId="962"/>
          <ac:picMkLst>
            <pc:docMk/>
            <pc:sldMk cId="258130066" sldId="492"/>
            <ac:picMk id="6" creationId="{68F43B59-FD6A-19B4-BDA8-F99638D4C2AF}"/>
          </ac:picMkLst>
        </pc:picChg>
        <pc:picChg chg="mod">
          <ac:chgData name="Kerrie Shanahan" userId="ae473d9f-76e9-476f-892f-2674ea963afc" providerId="ADAL" clId="{E6EFF454-DB56-4104-AA23-39B6D6C231A9}" dt="2025-09-02T22:46:16.243" v="57" actId="962"/>
          <ac:picMkLst>
            <pc:docMk/>
            <pc:sldMk cId="258130066" sldId="492"/>
            <ac:picMk id="7" creationId="{51C3F29B-273B-A73B-7CA5-E25A903EA4CE}"/>
          </ac:picMkLst>
        </pc:picChg>
        <pc:cxnChg chg="mod">
          <ac:chgData name="Kerrie Shanahan" userId="ae473d9f-76e9-476f-892f-2674ea963afc" providerId="ADAL" clId="{E6EFF454-DB56-4104-AA23-39B6D6C231A9}" dt="2025-09-29T05:19:20.458" v="173" actId="962"/>
          <ac:cxnSpMkLst>
            <pc:docMk/>
            <pc:sldMk cId="258130066" sldId="492"/>
            <ac:cxnSpMk id="9" creationId="{B57DD783-01C5-2BCB-6793-69C16DDDEEAF}"/>
          </ac:cxnSpMkLst>
        </pc:cxnChg>
      </pc:sldChg>
      <pc:sldChg chg="modSp mod">
        <pc:chgData name="Kerrie Shanahan" userId="ae473d9f-76e9-476f-892f-2674ea963afc" providerId="ADAL" clId="{E6EFF454-DB56-4104-AA23-39B6D6C231A9}" dt="2025-09-02T22:46:45.767" v="63" actId="962"/>
        <pc:sldMkLst>
          <pc:docMk/>
          <pc:sldMk cId="2389358011" sldId="493"/>
        </pc:sldMkLst>
        <pc:picChg chg="mod">
          <ac:chgData name="Kerrie Shanahan" userId="ae473d9f-76e9-476f-892f-2674ea963afc" providerId="ADAL" clId="{E6EFF454-DB56-4104-AA23-39B6D6C231A9}" dt="2025-09-02T22:46:45.767" v="63" actId="962"/>
          <ac:picMkLst>
            <pc:docMk/>
            <pc:sldMk cId="2389358011" sldId="493"/>
            <ac:picMk id="2" creationId="{384FF3A5-9ADD-594A-A96A-78E8B9D9D57E}"/>
          </ac:picMkLst>
        </pc:picChg>
      </pc:sldChg>
      <pc:sldChg chg="modSp mod">
        <pc:chgData name="Kerrie Shanahan" userId="ae473d9f-76e9-476f-892f-2674ea963afc" providerId="ADAL" clId="{E6EFF454-DB56-4104-AA23-39B6D6C231A9}" dt="2025-09-02T22:43:28.548" v="23" actId="962"/>
        <pc:sldMkLst>
          <pc:docMk/>
          <pc:sldMk cId="2491177883" sldId="512"/>
        </pc:sldMkLst>
        <pc:picChg chg="mod">
          <ac:chgData name="Kerrie Shanahan" userId="ae473d9f-76e9-476f-892f-2674ea963afc" providerId="ADAL" clId="{E6EFF454-DB56-4104-AA23-39B6D6C231A9}" dt="2025-09-02T22:43:21.600" v="19" actId="962"/>
          <ac:picMkLst>
            <pc:docMk/>
            <pc:sldMk cId="2491177883" sldId="512"/>
            <ac:picMk id="4" creationId="{78E42BA6-E451-6509-097B-E3E6B6458242}"/>
          </ac:picMkLst>
        </pc:picChg>
        <pc:picChg chg="mod">
          <ac:chgData name="Kerrie Shanahan" userId="ae473d9f-76e9-476f-892f-2674ea963afc" providerId="ADAL" clId="{E6EFF454-DB56-4104-AA23-39B6D6C231A9}" dt="2025-09-02T22:43:28.548" v="23" actId="962"/>
          <ac:picMkLst>
            <pc:docMk/>
            <pc:sldMk cId="2491177883" sldId="512"/>
            <ac:picMk id="6" creationId="{001AAAB2-A788-1B50-3A4B-3AC150D3AA67}"/>
          </ac:picMkLst>
        </pc:picChg>
        <pc:picChg chg="mod">
          <ac:chgData name="Kerrie Shanahan" userId="ae473d9f-76e9-476f-892f-2674ea963afc" providerId="ADAL" clId="{E6EFF454-DB56-4104-AA23-39B6D6C231A9}" dt="2025-09-02T22:43:25.171" v="21" actId="962"/>
          <ac:picMkLst>
            <pc:docMk/>
            <pc:sldMk cId="2491177883" sldId="512"/>
            <ac:picMk id="8" creationId="{4D90F59D-25F5-6A96-E897-E5E59CE28451}"/>
          </ac:picMkLst>
        </pc:picChg>
      </pc:sldChg>
      <pc:sldChg chg="modSp mod">
        <pc:chgData name="Kerrie Shanahan" userId="ae473d9f-76e9-476f-892f-2674ea963afc" providerId="ADAL" clId="{E6EFF454-DB56-4104-AA23-39B6D6C231A9}" dt="2025-09-22T04:43:44.920" v="79" actId="20577"/>
        <pc:sldMkLst>
          <pc:docMk/>
          <pc:sldMk cId="868684786" sldId="513"/>
        </pc:sldMkLst>
        <pc:spChg chg="mod">
          <ac:chgData name="Kerrie Shanahan" userId="ae473d9f-76e9-476f-892f-2674ea963afc" providerId="ADAL" clId="{E6EFF454-DB56-4104-AA23-39B6D6C231A9}" dt="2025-09-22T04:43:44.920" v="79" actId="20577"/>
          <ac:spMkLst>
            <pc:docMk/>
            <pc:sldMk cId="868684786" sldId="513"/>
            <ac:spMk id="5" creationId="{B5915A11-64F7-E362-1A4B-0F9955C40276}"/>
          </ac:spMkLst>
        </pc:spChg>
        <pc:spChg chg="mod">
          <ac:chgData name="Kerrie Shanahan" userId="ae473d9f-76e9-476f-892f-2674ea963afc" providerId="ADAL" clId="{E6EFF454-DB56-4104-AA23-39B6D6C231A9}" dt="2025-09-22T04:43:39.190" v="76" actId="20577"/>
          <ac:spMkLst>
            <pc:docMk/>
            <pc:sldMk cId="868684786" sldId="513"/>
            <ac:spMk id="6" creationId="{F948DD26-653F-95E4-2720-50AF7FB905EC}"/>
          </ac:spMkLst>
        </pc:spChg>
        <pc:grpChg chg="mod">
          <ac:chgData name="Kerrie Shanahan" userId="ae473d9f-76e9-476f-892f-2674ea963afc" providerId="ADAL" clId="{E6EFF454-DB56-4104-AA23-39B6D6C231A9}" dt="2025-09-02T22:43:51.256" v="29" actId="962"/>
          <ac:grpSpMkLst>
            <pc:docMk/>
            <pc:sldMk cId="868684786" sldId="513"/>
            <ac:grpSpMk id="4" creationId="{D0ED1D55-8946-A993-3F60-40DE560FFE88}"/>
          </ac:grpSpMkLst>
        </pc:grpChg>
      </pc:sldChg>
      <pc:sldChg chg="modSp mod">
        <pc:chgData name="Kerrie Shanahan" userId="ae473d9f-76e9-476f-892f-2674ea963afc" providerId="ADAL" clId="{E6EFF454-DB56-4104-AA23-39B6D6C231A9}" dt="2025-09-29T05:18:43.150" v="144" actId="20577"/>
        <pc:sldMkLst>
          <pc:docMk/>
          <pc:sldMk cId="409148390" sldId="520"/>
        </pc:sldMkLst>
        <pc:spChg chg="ord">
          <ac:chgData name="Kerrie Shanahan" userId="ae473d9f-76e9-476f-892f-2674ea963afc" providerId="ADAL" clId="{E6EFF454-DB56-4104-AA23-39B6D6C231A9}" dt="2025-09-02T22:32:51.668" v="0"/>
          <ac:spMkLst>
            <pc:docMk/>
            <pc:sldMk cId="409148390" sldId="520"/>
            <ac:spMk id="2" creationId="{82E8E3CF-83A7-40AC-19EF-2A174A10701E}"/>
          </ac:spMkLst>
        </pc:spChg>
        <pc:spChg chg="mod">
          <ac:chgData name="Kerrie Shanahan" userId="ae473d9f-76e9-476f-892f-2674ea963afc" providerId="ADAL" clId="{E6EFF454-DB56-4104-AA23-39B6D6C231A9}" dt="2025-09-29T05:18:43.150" v="144" actId="20577"/>
          <ac:spMkLst>
            <pc:docMk/>
            <pc:sldMk cId="409148390" sldId="520"/>
            <ac:spMk id="6" creationId="{3E192CB3-B945-9406-F3AE-9F952F274A67}"/>
          </ac:spMkLst>
        </pc:spChg>
      </pc:sldChg>
      <pc:sldChg chg="modSp mod">
        <pc:chgData name="Kerrie Shanahan" userId="ae473d9f-76e9-476f-892f-2674ea963afc" providerId="ADAL" clId="{E6EFF454-DB56-4104-AA23-39B6D6C231A9}" dt="2025-09-02T22:39:30.816" v="17" actId="962"/>
        <pc:sldMkLst>
          <pc:docMk/>
          <pc:sldMk cId="1318409677" sldId="541"/>
        </pc:sldMkLst>
        <pc:grpChg chg="mod">
          <ac:chgData name="Kerrie Shanahan" userId="ae473d9f-76e9-476f-892f-2674ea963afc" providerId="ADAL" clId="{E6EFF454-DB56-4104-AA23-39B6D6C231A9}" dt="2025-09-02T22:39:30.816" v="17" actId="962"/>
          <ac:grpSpMkLst>
            <pc:docMk/>
            <pc:sldMk cId="1318409677" sldId="541"/>
            <ac:grpSpMk id="6" creationId="{F6E4324F-4AEF-E022-2C0B-CAA28F08DED7}"/>
          </ac:grpSpMkLst>
        </pc:grpChg>
      </pc:sldChg>
      <pc:sldChg chg="modSp mod">
        <pc:chgData name="Kerrie Shanahan" userId="ae473d9f-76e9-476f-892f-2674ea963afc" providerId="ADAL" clId="{E6EFF454-DB56-4104-AA23-39B6D6C231A9}" dt="2025-09-29T05:18:50.006" v="151" actId="20577"/>
        <pc:sldMkLst>
          <pc:docMk/>
          <pc:sldMk cId="3738028381" sldId="574"/>
        </pc:sldMkLst>
        <pc:spChg chg="mod">
          <ac:chgData name="Kerrie Shanahan" userId="ae473d9f-76e9-476f-892f-2674ea963afc" providerId="ADAL" clId="{E6EFF454-DB56-4104-AA23-39B6D6C231A9}" dt="2025-09-29T05:18:50.006" v="151" actId="20577"/>
          <ac:spMkLst>
            <pc:docMk/>
            <pc:sldMk cId="3738028381" sldId="574"/>
            <ac:spMk id="2" creationId="{370703F5-54EA-1A0D-EF89-8E5768C88B96}"/>
          </ac:spMkLst>
        </pc:spChg>
        <pc:spChg chg="mod">
          <ac:chgData name="Kerrie Shanahan" userId="ae473d9f-76e9-476f-892f-2674ea963afc" providerId="ADAL" clId="{E6EFF454-DB56-4104-AA23-39B6D6C231A9}" dt="2025-09-02T22:33:00.726" v="1" actId="962"/>
          <ac:spMkLst>
            <pc:docMk/>
            <pc:sldMk cId="3738028381" sldId="574"/>
            <ac:spMk id="10" creationId="{6B4C7CBB-C955-12E5-096A-1B01C655EAEA}"/>
          </ac:spMkLst>
        </pc:spChg>
        <pc:picChg chg="mod ord">
          <ac:chgData name="Kerrie Shanahan" userId="ae473d9f-76e9-476f-892f-2674ea963afc" providerId="ADAL" clId="{E6EFF454-DB56-4104-AA23-39B6D6C231A9}" dt="2025-09-02T22:33:31.782" v="3" actId="962"/>
          <ac:picMkLst>
            <pc:docMk/>
            <pc:sldMk cId="3738028381" sldId="574"/>
            <ac:picMk id="6" creationId="{70CB3F46-0ED5-F06B-81F8-5DD17FFE0E9C}"/>
          </ac:picMkLst>
        </pc:picChg>
      </pc:sldChg>
      <pc:sldChg chg="modSp mod">
        <pc:chgData name="Kerrie Shanahan" userId="ae473d9f-76e9-476f-892f-2674ea963afc" providerId="ADAL" clId="{E6EFF454-DB56-4104-AA23-39B6D6C231A9}" dt="2025-09-29T05:18:58.016" v="158" actId="20577"/>
        <pc:sldMkLst>
          <pc:docMk/>
          <pc:sldMk cId="965464105" sldId="575"/>
        </pc:sldMkLst>
        <pc:spChg chg="mod">
          <ac:chgData name="Kerrie Shanahan" userId="ae473d9f-76e9-476f-892f-2674ea963afc" providerId="ADAL" clId="{E6EFF454-DB56-4104-AA23-39B6D6C231A9}" dt="2025-09-29T05:18:58.016" v="158" actId="20577"/>
          <ac:spMkLst>
            <pc:docMk/>
            <pc:sldMk cId="965464105" sldId="575"/>
            <ac:spMk id="2" creationId="{370703F5-54EA-1A0D-EF89-8E5768C88B96}"/>
          </ac:spMkLst>
        </pc:spChg>
        <pc:spChg chg="mod">
          <ac:chgData name="Kerrie Shanahan" userId="ae473d9f-76e9-476f-892f-2674ea963afc" providerId="ADAL" clId="{E6EFF454-DB56-4104-AA23-39B6D6C231A9}" dt="2025-09-02T22:34:26.036" v="6" actId="962"/>
          <ac:spMkLst>
            <pc:docMk/>
            <pc:sldMk cId="965464105" sldId="575"/>
            <ac:spMk id="6" creationId="{773EE6ED-5FFA-F264-EA86-D28B05A41260}"/>
          </ac:spMkLst>
        </pc:spChg>
        <pc:picChg chg="mod ord">
          <ac:chgData name="Kerrie Shanahan" userId="ae473d9f-76e9-476f-892f-2674ea963afc" providerId="ADAL" clId="{E6EFF454-DB56-4104-AA23-39B6D6C231A9}" dt="2025-09-02T22:34:23.144" v="5"/>
          <ac:picMkLst>
            <pc:docMk/>
            <pc:sldMk cId="965464105" sldId="575"/>
            <ac:picMk id="13" creationId="{90166597-D709-CF96-D822-9E2FE685FD71}"/>
          </ac:picMkLst>
        </pc:picChg>
      </pc:sldChg>
      <pc:sldChg chg="addSp delSp modSp mod">
        <pc:chgData name="Kerrie Shanahan" userId="ae473d9f-76e9-476f-892f-2674ea963afc" providerId="ADAL" clId="{E6EFF454-DB56-4104-AA23-39B6D6C231A9}" dt="2025-09-29T05:19:01.756" v="165" actId="20577"/>
        <pc:sldMkLst>
          <pc:docMk/>
          <pc:sldMk cId="1612502561" sldId="588"/>
        </pc:sldMkLst>
        <pc:spChg chg="mod">
          <ac:chgData name="Kerrie Shanahan" userId="ae473d9f-76e9-476f-892f-2674ea963afc" providerId="ADAL" clId="{E6EFF454-DB56-4104-AA23-39B6D6C231A9}" dt="2025-09-29T05:19:01.756" v="165" actId="20577"/>
          <ac:spMkLst>
            <pc:docMk/>
            <pc:sldMk cId="1612502561" sldId="588"/>
            <ac:spMk id="2" creationId="{370703F5-54EA-1A0D-EF89-8E5768C88B96}"/>
          </ac:spMkLst>
        </pc:spChg>
        <pc:spChg chg="ord">
          <ac:chgData name="Kerrie Shanahan" userId="ae473d9f-76e9-476f-892f-2674ea963afc" providerId="ADAL" clId="{E6EFF454-DB56-4104-AA23-39B6D6C231A9}" dt="2025-09-22T06:46:39.083" v="106"/>
          <ac:spMkLst>
            <pc:docMk/>
            <pc:sldMk cId="1612502561" sldId="588"/>
            <ac:spMk id="6" creationId="{D54ECEA8-F383-9C0F-EE57-78122801D98B}"/>
          </ac:spMkLst>
        </pc:spChg>
        <pc:spChg chg="mod">
          <ac:chgData name="Kerrie Shanahan" userId="ae473d9f-76e9-476f-892f-2674ea963afc" providerId="ADAL" clId="{E6EFF454-DB56-4104-AA23-39B6D6C231A9}" dt="2025-09-02T22:35:12.059" v="9" actId="962"/>
          <ac:spMkLst>
            <pc:docMk/>
            <pc:sldMk cId="1612502561" sldId="588"/>
            <ac:spMk id="7" creationId="{42AC9203-2132-1981-AEC8-1A8E12A79253}"/>
          </ac:spMkLst>
        </pc:spChg>
        <pc:picChg chg="add mod">
          <ac:chgData name="Kerrie Shanahan" userId="ae473d9f-76e9-476f-892f-2674ea963afc" providerId="ADAL" clId="{E6EFF454-DB56-4104-AA23-39B6D6C231A9}" dt="2025-09-21T23:11:20.790" v="65"/>
          <ac:picMkLst>
            <pc:docMk/>
            <pc:sldMk cId="1612502561" sldId="588"/>
            <ac:picMk id="3" creationId="{E095F06F-8019-F96F-6B5D-29441EE04619}"/>
          </ac:picMkLst>
        </pc:picChg>
      </pc:sldChg>
      <pc:sldChg chg="modSp mod">
        <pc:chgData name="Kerrie Shanahan" userId="ae473d9f-76e9-476f-892f-2674ea963afc" providerId="ADAL" clId="{E6EFF454-DB56-4104-AA23-39B6D6C231A9}" dt="2025-09-02T22:44:12.308" v="33" actId="962"/>
        <pc:sldMkLst>
          <pc:docMk/>
          <pc:sldMk cId="1667181054" sldId="589"/>
        </pc:sldMkLst>
        <pc:grpChg chg="mod">
          <ac:chgData name="Kerrie Shanahan" userId="ae473d9f-76e9-476f-892f-2674ea963afc" providerId="ADAL" clId="{E6EFF454-DB56-4104-AA23-39B6D6C231A9}" dt="2025-09-02T22:44:12.308" v="33" actId="962"/>
          <ac:grpSpMkLst>
            <pc:docMk/>
            <pc:sldMk cId="1667181054" sldId="589"/>
            <ac:grpSpMk id="4" creationId="{EE696B35-8EBE-D48F-8818-DD2E2FFE7BEA}"/>
          </ac:grpSpMkLst>
        </pc:grpChg>
      </pc:sldChg>
      <pc:sldChg chg="modSp mod">
        <pc:chgData name="Kerrie Shanahan" userId="ae473d9f-76e9-476f-892f-2674ea963afc" providerId="ADAL" clId="{E6EFF454-DB56-4104-AA23-39B6D6C231A9}" dt="2025-09-02T22:44:34.715" v="37" actId="962"/>
        <pc:sldMkLst>
          <pc:docMk/>
          <pc:sldMk cId="3038722942" sldId="590"/>
        </pc:sldMkLst>
        <pc:grpChg chg="mod">
          <ac:chgData name="Kerrie Shanahan" userId="ae473d9f-76e9-476f-892f-2674ea963afc" providerId="ADAL" clId="{E6EFF454-DB56-4104-AA23-39B6D6C231A9}" dt="2025-09-02T22:44:34.715" v="37" actId="962"/>
          <ac:grpSpMkLst>
            <pc:docMk/>
            <pc:sldMk cId="3038722942" sldId="590"/>
            <ac:grpSpMk id="4" creationId="{D3240AC4-DD99-7B08-95D2-85F04C946709}"/>
          </ac:grpSpMkLst>
        </pc:grpChg>
      </pc:sldChg>
      <pc:sldChg chg="modSp mod">
        <pc:chgData name="Kerrie Shanahan" userId="ae473d9f-76e9-476f-892f-2674ea963afc" providerId="ADAL" clId="{E6EFF454-DB56-4104-AA23-39B6D6C231A9}" dt="2025-09-29T05:19:04.765" v="172" actId="20577"/>
        <pc:sldMkLst>
          <pc:docMk/>
          <pc:sldMk cId="2212672778" sldId="591"/>
        </pc:sldMkLst>
        <pc:spChg chg="mod">
          <ac:chgData name="Kerrie Shanahan" userId="ae473d9f-76e9-476f-892f-2674ea963afc" providerId="ADAL" clId="{E6EFF454-DB56-4104-AA23-39B6D6C231A9}" dt="2025-09-29T05:19:04.765" v="172" actId="20577"/>
          <ac:spMkLst>
            <pc:docMk/>
            <pc:sldMk cId="2212672778" sldId="591"/>
            <ac:spMk id="2" creationId="{370703F5-54EA-1A0D-EF89-8E5768C88B96}"/>
          </ac:spMkLst>
        </pc:spChg>
        <pc:grpChg chg="mod">
          <ac:chgData name="Kerrie Shanahan" userId="ae473d9f-76e9-476f-892f-2674ea963afc" providerId="ADAL" clId="{E6EFF454-DB56-4104-AA23-39B6D6C231A9}" dt="2025-09-02T22:39:00.022" v="15" actId="962"/>
          <ac:grpSpMkLst>
            <pc:docMk/>
            <pc:sldMk cId="2212672778" sldId="591"/>
            <ac:grpSpMk id="24" creationId="{C8ED5143-B23B-B87E-C140-B9AFB27BDF79}"/>
          </ac:grpSpMkLst>
        </pc:grpChg>
      </pc:sldChg>
      <pc:sldChg chg="modSp mod">
        <pc:chgData name="Kerrie Shanahan" userId="ae473d9f-76e9-476f-892f-2674ea963afc" providerId="ADAL" clId="{E6EFF454-DB56-4104-AA23-39B6D6C231A9}" dt="2025-09-02T22:43:38.908" v="27" actId="962"/>
        <pc:sldMkLst>
          <pc:docMk/>
          <pc:sldMk cId="3365211218" sldId="593"/>
        </pc:sldMkLst>
        <pc:grpChg chg="mod">
          <ac:chgData name="Kerrie Shanahan" userId="ae473d9f-76e9-476f-892f-2674ea963afc" providerId="ADAL" clId="{E6EFF454-DB56-4104-AA23-39B6D6C231A9}" dt="2025-09-02T22:43:34.913" v="25" actId="962"/>
          <ac:grpSpMkLst>
            <pc:docMk/>
            <pc:sldMk cId="3365211218" sldId="593"/>
            <ac:grpSpMk id="5" creationId="{BEE10CBD-065C-BC20-A207-FB5920BAC196}"/>
          </ac:grpSpMkLst>
        </pc:grpChg>
        <pc:picChg chg="mod">
          <ac:chgData name="Kerrie Shanahan" userId="ae473d9f-76e9-476f-892f-2674ea963afc" providerId="ADAL" clId="{E6EFF454-DB56-4104-AA23-39B6D6C231A9}" dt="2025-09-02T22:43:38.908" v="27" actId="962"/>
          <ac:picMkLst>
            <pc:docMk/>
            <pc:sldMk cId="3365211218" sldId="593"/>
            <ac:picMk id="8" creationId="{7A477330-0456-90A3-D415-207D4B9D4B1E}"/>
          </ac:picMkLst>
        </pc:picChg>
      </pc:sldChg>
      <pc:sldChg chg="modSp mod">
        <pc:chgData name="Kerrie Shanahan" userId="ae473d9f-76e9-476f-892f-2674ea963afc" providerId="ADAL" clId="{E6EFF454-DB56-4104-AA23-39B6D6C231A9}" dt="2025-09-02T22:45:12.608" v="39" actId="962"/>
        <pc:sldMkLst>
          <pc:docMk/>
          <pc:sldMk cId="1471871564" sldId="594"/>
        </pc:sldMkLst>
        <pc:cxnChg chg="mod">
          <ac:chgData name="Kerrie Shanahan" userId="ae473d9f-76e9-476f-892f-2674ea963afc" providerId="ADAL" clId="{E6EFF454-DB56-4104-AA23-39B6D6C231A9}" dt="2025-09-02T22:45:12.608" v="39" actId="962"/>
          <ac:cxnSpMkLst>
            <pc:docMk/>
            <pc:sldMk cId="1471871564" sldId="594"/>
            <ac:cxnSpMk id="9" creationId="{4D2301A5-9017-4EA9-7443-8BE882A58E90}"/>
          </ac:cxnSpMkLst>
        </pc:cxnChg>
      </pc:sldChg>
      <pc:sldChg chg="modSp mod">
        <pc:chgData name="Kerrie Shanahan" userId="ae473d9f-76e9-476f-892f-2674ea963afc" providerId="ADAL" clId="{E6EFF454-DB56-4104-AA23-39B6D6C231A9}" dt="2025-09-02T22:45:24.281" v="41" actId="962"/>
        <pc:sldMkLst>
          <pc:docMk/>
          <pc:sldMk cId="413213358" sldId="595"/>
        </pc:sldMkLst>
        <pc:cxnChg chg="mod">
          <ac:chgData name="Kerrie Shanahan" userId="ae473d9f-76e9-476f-892f-2674ea963afc" providerId="ADAL" clId="{E6EFF454-DB56-4104-AA23-39B6D6C231A9}" dt="2025-09-02T22:45:24.281" v="41" actId="962"/>
          <ac:cxnSpMkLst>
            <pc:docMk/>
            <pc:sldMk cId="413213358" sldId="595"/>
            <ac:cxnSpMk id="7" creationId="{FFB0C697-415B-6274-E8F5-845C9F2CD1C3}"/>
          </ac:cxnSpMkLst>
        </pc:cxnChg>
      </pc:sldChg>
    </pc:docChg>
  </pc:docChgLst>
  <pc:docChgLst>
    <pc:chgData name="Kerrie Shanahan" userId="ae473d9f-76e9-476f-892f-2674ea963afc" providerId="ADAL" clId="{3CE19B35-A1BF-4DC5-B518-F318FA5FAD42}"/>
    <pc:docChg chg="undo custSel addSld delSld modSld">
      <pc:chgData name="Kerrie Shanahan" userId="ae473d9f-76e9-476f-892f-2674ea963afc" providerId="ADAL" clId="{3CE19B35-A1BF-4DC5-B518-F318FA5FAD42}" dt="2025-07-16T04:56:25.009" v="2754" actId="478"/>
      <pc:docMkLst>
        <pc:docMk/>
      </pc:docMkLst>
      <pc:sldChg chg="modNotesTx">
        <pc:chgData name="Kerrie Shanahan" userId="ae473d9f-76e9-476f-892f-2674ea963afc" providerId="ADAL" clId="{3CE19B35-A1BF-4DC5-B518-F318FA5FAD42}" dt="2025-07-14T22:36:44.431" v="510" actId="113"/>
        <pc:sldMkLst>
          <pc:docMk/>
          <pc:sldMk cId="811543282" sldId="463"/>
        </pc:sldMkLst>
      </pc:sldChg>
      <pc:sldChg chg="addSp delSp modSp mod">
        <pc:chgData name="Kerrie Shanahan" userId="ae473d9f-76e9-476f-892f-2674ea963afc" providerId="ADAL" clId="{3CE19B35-A1BF-4DC5-B518-F318FA5FAD42}" dt="2025-07-15T23:53:29.180" v="1782" actId="20577"/>
        <pc:sldMkLst>
          <pc:docMk/>
          <pc:sldMk cId="121607987" sldId="474"/>
        </pc:sldMkLst>
      </pc:sldChg>
      <pc:sldChg chg="addSp delSp modSp mod">
        <pc:chgData name="Kerrie Shanahan" userId="ae473d9f-76e9-476f-892f-2674ea963afc" providerId="ADAL" clId="{3CE19B35-A1BF-4DC5-B518-F318FA5FAD42}" dt="2025-07-15T23:53:20.358" v="1778" actId="20577"/>
        <pc:sldMkLst>
          <pc:docMk/>
          <pc:sldMk cId="880313685" sldId="475"/>
        </pc:sldMkLst>
      </pc:sldChg>
      <pc:sldChg chg="addSp delSp modSp mod modNotesTx">
        <pc:chgData name="Kerrie Shanahan" userId="ae473d9f-76e9-476f-892f-2674ea963afc" providerId="ADAL" clId="{3CE19B35-A1BF-4DC5-B518-F318FA5FAD42}" dt="2025-07-15T23:53:11.041" v="1774" actId="20577"/>
        <pc:sldMkLst>
          <pc:docMk/>
          <pc:sldMk cId="3581799720" sldId="476"/>
        </pc:sldMkLst>
      </pc:sldChg>
      <pc:sldChg chg="addSp delSp modSp mod">
        <pc:chgData name="Kerrie Shanahan" userId="ae473d9f-76e9-476f-892f-2674ea963afc" providerId="ADAL" clId="{3CE19B35-A1BF-4DC5-B518-F318FA5FAD42}" dt="2025-07-15T23:42:47.894" v="1578" actId="478"/>
        <pc:sldMkLst>
          <pc:docMk/>
          <pc:sldMk cId="133161496" sldId="477"/>
        </pc:sldMkLst>
      </pc:sldChg>
      <pc:sldChg chg="addSp delSp modSp mod">
        <pc:chgData name="Kerrie Shanahan" userId="ae473d9f-76e9-476f-892f-2674ea963afc" providerId="ADAL" clId="{3CE19B35-A1BF-4DC5-B518-F318FA5FAD42}" dt="2025-07-15T23:43:13.512" v="1588" actId="478"/>
        <pc:sldMkLst>
          <pc:docMk/>
          <pc:sldMk cId="3342199426" sldId="478"/>
        </pc:sldMkLst>
      </pc:sldChg>
      <pc:sldChg chg="addSp delSp modSp mod modNotesTx">
        <pc:chgData name="Kerrie Shanahan" userId="ae473d9f-76e9-476f-892f-2674ea963afc" providerId="ADAL" clId="{3CE19B35-A1BF-4DC5-B518-F318FA5FAD42}" dt="2025-07-16T02:19:21.012" v="1897" actId="20577"/>
        <pc:sldMkLst>
          <pc:docMk/>
          <pc:sldMk cId="1061470866" sldId="479"/>
        </pc:sldMkLst>
      </pc:sldChg>
      <pc:sldChg chg="addSp delSp modSp mod">
        <pc:chgData name="Kerrie Shanahan" userId="ae473d9f-76e9-476f-892f-2674ea963afc" providerId="ADAL" clId="{3CE19B35-A1BF-4DC5-B518-F318FA5FAD42}" dt="2025-07-16T04:37:27.068" v="1972" actId="478"/>
        <pc:sldMkLst>
          <pc:docMk/>
          <pc:sldMk cId="3426776120" sldId="480"/>
        </pc:sldMkLst>
      </pc:sldChg>
      <pc:sldChg chg="addSp delSp modSp mod">
        <pc:chgData name="Kerrie Shanahan" userId="ae473d9f-76e9-476f-892f-2674ea963afc" providerId="ADAL" clId="{3CE19B35-A1BF-4DC5-B518-F318FA5FAD42}" dt="2025-07-16T04:39:38.828" v="2006"/>
        <pc:sldMkLst>
          <pc:docMk/>
          <pc:sldMk cId="2954135154" sldId="481"/>
        </pc:sldMkLst>
      </pc:sldChg>
      <pc:sldChg chg="addSp modSp mod">
        <pc:chgData name="Kerrie Shanahan" userId="ae473d9f-76e9-476f-892f-2674ea963afc" providerId="ADAL" clId="{3CE19B35-A1BF-4DC5-B518-F318FA5FAD42}" dt="2025-07-16T04:39:33.160" v="2004" actId="1076"/>
        <pc:sldMkLst>
          <pc:docMk/>
          <pc:sldMk cId="1998018280" sldId="482"/>
        </pc:sldMkLst>
      </pc:sldChg>
      <pc:sldChg chg="addSp delSp modSp mod modNotesTx">
        <pc:chgData name="Kerrie Shanahan" userId="ae473d9f-76e9-476f-892f-2674ea963afc" providerId="ADAL" clId="{3CE19B35-A1BF-4DC5-B518-F318FA5FAD42}" dt="2025-07-16T04:39:02.904" v="1992" actId="20577"/>
        <pc:sldMkLst>
          <pc:docMk/>
          <pc:sldMk cId="3587135087" sldId="483"/>
        </pc:sldMkLst>
      </pc:sldChg>
      <pc:sldChg chg="addSp delSp modSp mod modNotesTx">
        <pc:chgData name="Kerrie Shanahan" userId="ae473d9f-76e9-476f-892f-2674ea963afc" providerId="ADAL" clId="{3CE19B35-A1BF-4DC5-B518-F318FA5FAD42}" dt="2025-07-16T04:39:07.977" v="1997" actId="20577"/>
        <pc:sldMkLst>
          <pc:docMk/>
          <pc:sldMk cId="1827811589" sldId="484"/>
        </pc:sldMkLst>
      </pc:sldChg>
      <pc:sldChg chg="addSp modSp mod modNotesTx">
        <pc:chgData name="Kerrie Shanahan" userId="ae473d9f-76e9-476f-892f-2674ea963afc" providerId="ADAL" clId="{3CE19B35-A1BF-4DC5-B518-F318FA5FAD42}" dt="2025-07-16T04:39:13.947" v="2002" actId="20577"/>
        <pc:sldMkLst>
          <pc:docMk/>
          <pc:sldMk cId="3377584655" sldId="485"/>
        </pc:sldMkLst>
      </pc:sldChg>
      <pc:sldChg chg="modSp mod">
        <pc:chgData name="Kerrie Shanahan" userId="ae473d9f-76e9-476f-892f-2674ea963afc" providerId="ADAL" clId="{3CE19B35-A1BF-4DC5-B518-F318FA5FAD42}" dt="2025-07-16T04:40:46.207" v="2027" actId="1076"/>
        <pc:sldMkLst>
          <pc:docMk/>
          <pc:sldMk cId="4078040901" sldId="488"/>
        </pc:sldMkLst>
      </pc:sldChg>
      <pc:sldChg chg="modSp mod modNotesTx">
        <pc:chgData name="Kerrie Shanahan" userId="ae473d9f-76e9-476f-892f-2674ea963afc" providerId="ADAL" clId="{3CE19B35-A1BF-4DC5-B518-F318FA5FAD42}" dt="2025-07-16T04:45:59.719" v="2295" actId="20577"/>
        <pc:sldMkLst>
          <pc:docMk/>
          <pc:sldMk cId="1278329242" sldId="489"/>
        </pc:sldMkLst>
      </pc:sldChg>
      <pc:sldChg chg="modNotesTx">
        <pc:chgData name="Kerrie Shanahan" userId="ae473d9f-76e9-476f-892f-2674ea963afc" providerId="ADAL" clId="{3CE19B35-A1BF-4DC5-B518-F318FA5FAD42}" dt="2025-07-16T04:50:58.338" v="2536" actId="20577"/>
        <pc:sldMkLst>
          <pc:docMk/>
          <pc:sldMk cId="508572399" sldId="490"/>
        </pc:sldMkLst>
      </pc:sldChg>
      <pc:sldChg chg="modNotesTx">
        <pc:chgData name="Kerrie Shanahan" userId="ae473d9f-76e9-476f-892f-2674ea963afc" providerId="ADAL" clId="{3CE19B35-A1BF-4DC5-B518-F318FA5FAD42}" dt="2025-07-16T04:53:57.652" v="2703" actId="20577"/>
        <pc:sldMkLst>
          <pc:docMk/>
          <pc:sldMk cId="1157311959" sldId="491"/>
        </pc:sldMkLst>
      </pc:sldChg>
      <pc:sldChg chg="modSp mod modNotesTx">
        <pc:chgData name="Kerrie Shanahan" userId="ae473d9f-76e9-476f-892f-2674ea963afc" providerId="ADAL" clId="{3CE19B35-A1BF-4DC5-B518-F318FA5FAD42}" dt="2025-07-16T04:36:00.860" v="1958" actId="20577"/>
        <pc:sldMkLst>
          <pc:docMk/>
          <pc:sldMk cId="258130066" sldId="492"/>
        </pc:sldMkLst>
      </pc:sldChg>
      <pc:sldChg chg="delSp modSp mod modNotesTx">
        <pc:chgData name="Kerrie Shanahan" userId="ae473d9f-76e9-476f-892f-2674ea963afc" providerId="ADAL" clId="{3CE19B35-A1BF-4DC5-B518-F318FA5FAD42}" dt="2025-07-16T04:56:25.009" v="2754" actId="478"/>
        <pc:sldMkLst>
          <pc:docMk/>
          <pc:sldMk cId="2389358011" sldId="493"/>
        </pc:sldMkLst>
      </pc:sldChg>
      <pc:sldChg chg="del">
        <pc:chgData name="Kerrie Shanahan" userId="ae473d9f-76e9-476f-892f-2674ea963afc" providerId="ADAL" clId="{3CE19B35-A1BF-4DC5-B518-F318FA5FAD42}" dt="2025-07-09T01:57:13.956" v="46" actId="2696"/>
        <pc:sldMkLst>
          <pc:docMk/>
          <pc:sldMk cId="702303488" sldId="511"/>
        </pc:sldMkLst>
      </pc:sldChg>
      <pc:sldChg chg="addSp delSp modSp mod modNotesTx">
        <pc:chgData name="Kerrie Shanahan" userId="ae473d9f-76e9-476f-892f-2674ea963afc" providerId="ADAL" clId="{3CE19B35-A1BF-4DC5-B518-F318FA5FAD42}" dt="2025-07-09T02:37:57.979" v="160" actId="6549"/>
        <pc:sldMkLst>
          <pc:docMk/>
          <pc:sldMk cId="2491177883" sldId="512"/>
        </pc:sldMkLst>
      </pc:sldChg>
      <pc:sldChg chg="modSp del mod modNotesTx">
        <pc:chgData name="Kerrie Shanahan" userId="ae473d9f-76e9-476f-892f-2674ea963afc" providerId="ADAL" clId="{3CE19B35-A1BF-4DC5-B518-F318FA5FAD42}" dt="2025-07-15T04:20:15.873" v="1518" actId="120"/>
        <pc:sldMkLst>
          <pc:docMk/>
          <pc:sldMk cId="868684786" sldId="513"/>
        </pc:sldMkLst>
      </pc:sldChg>
      <pc:sldChg chg="modSp mod modNotesTx">
        <pc:chgData name="Kerrie Shanahan" userId="ae473d9f-76e9-476f-892f-2674ea963afc" providerId="ADAL" clId="{3CE19B35-A1BF-4DC5-B518-F318FA5FAD42}" dt="2025-07-14T23:00:59.691" v="700" actId="20577"/>
        <pc:sldMkLst>
          <pc:docMk/>
          <pc:sldMk cId="1259779433" sldId="514"/>
        </pc:sldMkLst>
      </pc:sldChg>
      <pc:sldChg chg="modNotesTx">
        <pc:chgData name="Kerrie Shanahan" userId="ae473d9f-76e9-476f-892f-2674ea963afc" providerId="ADAL" clId="{3CE19B35-A1BF-4DC5-B518-F318FA5FAD42}" dt="2025-07-15T02:45:19.905" v="1464" actId="20577"/>
        <pc:sldMkLst>
          <pc:docMk/>
          <pc:sldMk cId="1971552586" sldId="515"/>
        </pc:sldMkLst>
      </pc:sldChg>
      <pc:sldChg chg="del">
        <pc:chgData name="Kerrie Shanahan" userId="ae473d9f-76e9-476f-892f-2674ea963afc" providerId="ADAL" clId="{3CE19B35-A1BF-4DC5-B518-F318FA5FAD42}" dt="2025-06-25T06:54:39.380" v="0" actId="2696"/>
        <pc:sldMkLst>
          <pc:docMk/>
          <pc:sldMk cId="1797789494" sldId="518"/>
        </pc:sldMkLst>
      </pc:sldChg>
      <pc:sldChg chg="addSp delSp modSp mod modNotesTx">
        <pc:chgData name="Kerrie Shanahan" userId="ae473d9f-76e9-476f-892f-2674ea963afc" providerId="ADAL" clId="{3CE19B35-A1BF-4DC5-B518-F318FA5FAD42}" dt="2025-07-16T03:13:39.563" v="1931" actId="1076"/>
        <pc:sldMkLst>
          <pc:docMk/>
          <pc:sldMk cId="409148390" sldId="520"/>
        </pc:sldMkLst>
      </pc:sldChg>
      <pc:sldChg chg="del">
        <pc:chgData name="Kerrie Shanahan" userId="ae473d9f-76e9-476f-892f-2674ea963afc" providerId="ADAL" clId="{3CE19B35-A1BF-4DC5-B518-F318FA5FAD42}" dt="2025-07-09T03:39:33.786" v="164" actId="2696"/>
        <pc:sldMkLst>
          <pc:docMk/>
          <pc:sldMk cId="1596643284" sldId="523"/>
        </pc:sldMkLst>
      </pc:sldChg>
      <pc:sldChg chg="del">
        <pc:chgData name="Kerrie Shanahan" userId="ae473d9f-76e9-476f-892f-2674ea963afc" providerId="ADAL" clId="{3CE19B35-A1BF-4DC5-B518-F318FA5FAD42}" dt="2025-07-09T03:39:41.320" v="165" actId="2696"/>
        <pc:sldMkLst>
          <pc:docMk/>
          <pc:sldMk cId="3297467164" sldId="524"/>
        </pc:sldMkLst>
      </pc:sldChg>
      <pc:sldChg chg="del">
        <pc:chgData name="Kerrie Shanahan" userId="ae473d9f-76e9-476f-892f-2674ea963afc" providerId="ADAL" clId="{3CE19B35-A1BF-4DC5-B518-F318FA5FAD42}" dt="2025-07-09T03:39:41.320" v="165" actId="2696"/>
        <pc:sldMkLst>
          <pc:docMk/>
          <pc:sldMk cId="1066069138" sldId="525"/>
        </pc:sldMkLst>
      </pc:sldChg>
      <pc:sldChg chg="del">
        <pc:chgData name="Kerrie Shanahan" userId="ae473d9f-76e9-476f-892f-2674ea963afc" providerId="ADAL" clId="{3CE19B35-A1BF-4DC5-B518-F318FA5FAD42}" dt="2025-07-09T03:36:52.400" v="161" actId="2696"/>
        <pc:sldMkLst>
          <pc:docMk/>
          <pc:sldMk cId="2038874235" sldId="526"/>
        </pc:sldMkLst>
      </pc:sldChg>
      <pc:sldChg chg="del">
        <pc:chgData name="Kerrie Shanahan" userId="ae473d9f-76e9-476f-892f-2674ea963afc" providerId="ADAL" clId="{3CE19B35-A1BF-4DC5-B518-F318FA5FAD42}" dt="2025-07-09T03:39:29.610" v="163" actId="2696"/>
        <pc:sldMkLst>
          <pc:docMk/>
          <pc:sldMk cId="2763008338" sldId="527"/>
        </pc:sldMkLst>
      </pc:sldChg>
      <pc:sldChg chg="addSp modSp mod modNotesTx">
        <pc:chgData name="Kerrie Shanahan" userId="ae473d9f-76e9-476f-892f-2674ea963afc" providerId="ADAL" clId="{3CE19B35-A1BF-4DC5-B518-F318FA5FAD42}" dt="2025-07-15T23:33:55.517" v="1519" actId="164"/>
        <pc:sldMkLst>
          <pc:docMk/>
          <pc:sldMk cId="2703624644" sldId="528"/>
        </pc:sldMkLst>
      </pc:sldChg>
      <pc:sldChg chg="addSp modSp mod modNotesTx">
        <pc:chgData name="Kerrie Shanahan" userId="ae473d9f-76e9-476f-892f-2674ea963afc" providerId="ADAL" clId="{3CE19B35-A1BF-4DC5-B518-F318FA5FAD42}" dt="2025-07-14T22:42:20.093" v="546" actId="1076"/>
        <pc:sldMkLst>
          <pc:docMk/>
          <pc:sldMk cId="3781479621" sldId="529"/>
        </pc:sldMkLst>
      </pc:sldChg>
      <pc:sldChg chg="addSp delSp modSp mod modNotesTx">
        <pc:chgData name="Kerrie Shanahan" userId="ae473d9f-76e9-476f-892f-2674ea963afc" providerId="ADAL" clId="{3CE19B35-A1BF-4DC5-B518-F318FA5FAD42}" dt="2025-07-15T23:36:12.387" v="1566" actId="21"/>
        <pc:sldMkLst>
          <pc:docMk/>
          <pc:sldMk cId="1318409677" sldId="541"/>
        </pc:sldMkLst>
      </pc:sldChg>
      <pc:sldChg chg="del">
        <pc:chgData name="Kerrie Shanahan" userId="ae473d9f-76e9-476f-892f-2674ea963afc" providerId="ADAL" clId="{3CE19B35-A1BF-4DC5-B518-F318FA5FAD42}" dt="2025-07-09T01:57:35.073" v="47" actId="47"/>
        <pc:sldMkLst>
          <pc:docMk/>
          <pc:sldMk cId="844536768" sldId="545"/>
        </pc:sldMkLst>
      </pc:sldChg>
      <pc:sldChg chg="modNotesTx">
        <pc:chgData name="Kerrie Shanahan" userId="ae473d9f-76e9-476f-892f-2674ea963afc" providerId="ADAL" clId="{3CE19B35-A1BF-4DC5-B518-F318FA5FAD42}" dt="2025-07-09T02:17:36.577" v="76" actId="20577"/>
        <pc:sldMkLst>
          <pc:docMk/>
          <pc:sldMk cId="3330237926" sldId="550"/>
        </pc:sldMkLst>
      </pc:sldChg>
      <pc:sldChg chg="modNotesTx">
        <pc:chgData name="Kerrie Shanahan" userId="ae473d9f-76e9-476f-892f-2674ea963afc" providerId="ADAL" clId="{3CE19B35-A1BF-4DC5-B518-F318FA5FAD42}" dt="2025-07-14T22:38:20.842" v="540" actId="113"/>
        <pc:sldMkLst>
          <pc:docMk/>
          <pc:sldMk cId="3286048985" sldId="580"/>
        </pc:sldMkLst>
      </pc:sldChg>
      <pc:sldChg chg="modSp mod modNotesTx">
        <pc:chgData name="Kerrie Shanahan" userId="ae473d9f-76e9-476f-892f-2674ea963afc" providerId="ADAL" clId="{3CE19B35-A1BF-4DC5-B518-F318FA5FAD42}" dt="2025-07-09T02:27:02.005" v="89" actId="20577"/>
        <pc:sldMkLst>
          <pc:docMk/>
          <pc:sldMk cId="1612502561" sldId="588"/>
        </pc:sldMkLst>
      </pc:sldChg>
      <pc:sldChg chg="addSp delSp modSp add mod modNotesTx">
        <pc:chgData name="Kerrie Shanahan" userId="ae473d9f-76e9-476f-892f-2674ea963afc" providerId="ADAL" clId="{3CE19B35-A1BF-4DC5-B518-F318FA5FAD42}" dt="2025-07-15T23:58:09.624" v="1875" actId="20577"/>
        <pc:sldMkLst>
          <pc:docMk/>
          <pc:sldMk cId="1667181054" sldId="589"/>
        </pc:sldMkLst>
      </pc:sldChg>
      <pc:sldChg chg="addSp delSp modSp add mod modNotesTx">
        <pc:chgData name="Kerrie Shanahan" userId="ae473d9f-76e9-476f-892f-2674ea963afc" providerId="ADAL" clId="{3CE19B35-A1BF-4DC5-B518-F318FA5FAD42}" dt="2025-07-16T02:23:41.792" v="1898" actId="113"/>
        <pc:sldMkLst>
          <pc:docMk/>
          <pc:sldMk cId="3038722942" sldId="590"/>
        </pc:sldMkLst>
      </pc:sldChg>
      <pc:sldMasterChg chg="delSldLayout">
        <pc:chgData name="Kerrie Shanahan" userId="ae473d9f-76e9-476f-892f-2674ea963afc" providerId="ADAL" clId="{3CE19B35-A1BF-4DC5-B518-F318FA5FAD42}" dt="2025-07-09T03:39:29.610" v="163" actId="2696"/>
        <pc:sldMasterMkLst>
          <pc:docMk/>
          <pc:sldMasterMk cId="1034081160" sldId="2147483648"/>
        </pc:sldMasterMkLst>
        <pc:sldLayoutChg chg="del">
          <pc:chgData name="Kerrie Shanahan" userId="ae473d9f-76e9-476f-892f-2674ea963afc" providerId="ADAL" clId="{3CE19B35-A1BF-4DC5-B518-F318FA5FAD42}" dt="2025-06-25T06:54:39.380" v="0" actId="2696"/>
          <pc:sldLayoutMkLst>
            <pc:docMk/>
            <pc:sldMasterMk cId="1034081160" sldId="2147483648"/>
            <pc:sldLayoutMk cId="2695466541" sldId="2147483708"/>
          </pc:sldLayoutMkLst>
        </pc:sldLayoutChg>
        <pc:sldLayoutChg chg="del">
          <pc:chgData name="Kerrie Shanahan" userId="ae473d9f-76e9-476f-892f-2674ea963afc" providerId="ADAL" clId="{3CE19B35-A1BF-4DC5-B518-F318FA5FAD42}" dt="2025-07-09T03:39:29.610" v="163" actId="2696"/>
          <pc:sldLayoutMkLst>
            <pc:docMk/>
            <pc:sldMasterMk cId="1034081160" sldId="2147483648"/>
            <pc:sldLayoutMk cId="3360416260" sldId="2147483718"/>
          </pc:sldLayoutMkLst>
        </pc:sldLayoutChg>
      </pc:sldMasterChg>
    </pc:docChg>
  </pc:docChgLst>
  <pc:docChgLst>
    <pc:chgData name="Martine Power" userId="f3410e55-3c0b-475c-b0b5-72038337e5c9" providerId="ADAL" clId="{84F3F0D3-3C44-43E3-8FBB-2ECD8FE14DAB}"/>
    <pc:docChg chg="custSel modSld">
      <pc:chgData name="Martine Power" userId="f3410e55-3c0b-475c-b0b5-72038337e5c9" providerId="ADAL" clId="{84F3F0D3-3C44-43E3-8FBB-2ECD8FE14DAB}" dt="2025-08-22T05:12:37.568" v="467" actId="20577"/>
      <pc:docMkLst>
        <pc:docMk/>
      </pc:docMkLst>
      <pc:sldChg chg="modNotesTx">
        <pc:chgData name="Martine Power" userId="f3410e55-3c0b-475c-b0b5-72038337e5c9" providerId="ADAL" clId="{84F3F0D3-3C44-43E3-8FBB-2ECD8FE14DAB}" dt="2025-08-22T00:05:17.748" v="27" actId="113"/>
        <pc:sldMkLst>
          <pc:docMk/>
          <pc:sldMk cId="811543282" sldId="463"/>
        </pc:sldMkLst>
      </pc:sldChg>
      <pc:sldChg chg="modNotesTx">
        <pc:chgData name="Martine Power" userId="f3410e55-3c0b-475c-b0b5-72038337e5c9" providerId="ADAL" clId="{84F3F0D3-3C44-43E3-8FBB-2ECD8FE14DAB}" dt="2025-08-22T01:07:56.133" v="78" actId="20577"/>
        <pc:sldMkLst>
          <pc:docMk/>
          <pc:sldMk cId="121607987" sldId="474"/>
        </pc:sldMkLst>
      </pc:sldChg>
      <pc:sldChg chg="modNotesTx">
        <pc:chgData name="Martine Power" userId="f3410e55-3c0b-475c-b0b5-72038337e5c9" providerId="ADAL" clId="{84F3F0D3-3C44-43E3-8FBB-2ECD8FE14DAB}" dt="2025-08-22T01:12:36.788" v="110" actId="20577"/>
        <pc:sldMkLst>
          <pc:docMk/>
          <pc:sldMk cId="880313685" sldId="475"/>
        </pc:sldMkLst>
      </pc:sldChg>
      <pc:sldChg chg="modNotesTx">
        <pc:chgData name="Martine Power" userId="f3410e55-3c0b-475c-b0b5-72038337e5c9" providerId="ADAL" clId="{84F3F0D3-3C44-43E3-8FBB-2ECD8FE14DAB}" dt="2025-08-22T01:15:06.801" v="113" actId="113"/>
        <pc:sldMkLst>
          <pc:docMk/>
          <pc:sldMk cId="3581799720" sldId="476"/>
        </pc:sldMkLst>
      </pc:sldChg>
      <pc:sldChg chg="modNotesTx">
        <pc:chgData name="Martine Power" userId="f3410e55-3c0b-475c-b0b5-72038337e5c9" providerId="ADAL" clId="{84F3F0D3-3C44-43E3-8FBB-2ECD8FE14DAB}" dt="2025-08-22T01:31:07.493" v="208" actId="20577"/>
        <pc:sldMkLst>
          <pc:docMk/>
          <pc:sldMk cId="133161496" sldId="477"/>
        </pc:sldMkLst>
      </pc:sldChg>
      <pc:sldChg chg="modNotesTx">
        <pc:chgData name="Martine Power" userId="f3410e55-3c0b-475c-b0b5-72038337e5c9" providerId="ADAL" clId="{84F3F0D3-3C44-43E3-8FBB-2ECD8FE14DAB}" dt="2025-08-22T01:34:32.486" v="229" actId="20577"/>
        <pc:sldMkLst>
          <pc:docMk/>
          <pc:sldMk cId="3342199426" sldId="478"/>
        </pc:sldMkLst>
      </pc:sldChg>
      <pc:sldChg chg="modNotesTx">
        <pc:chgData name="Martine Power" userId="f3410e55-3c0b-475c-b0b5-72038337e5c9" providerId="ADAL" clId="{84F3F0D3-3C44-43E3-8FBB-2ECD8FE14DAB}" dt="2025-08-22T01:35:34.451" v="232" actId="113"/>
        <pc:sldMkLst>
          <pc:docMk/>
          <pc:sldMk cId="1061470866" sldId="479"/>
        </pc:sldMkLst>
      </pc:sldChg>
      <pc:sldChg chg="modNotesTx">
        <pc:chgData name="Martine Power" userId="f3410e55-3c0b-475c-b0b5-72038337e5c9" providerId="ADAL" clId="{84F3F0D3-3C44-43E3-8FBB-2ECD8FE14DAB}" dt="2025-08-22T01:40:36.078" v="246" actId="113"/>
        <pc:sldMkLst>
          <pc:docMk/>
          <pc:sldMk cId="2954135154" sldId="481"/>
        </pc:sldMkLst>
      </pc:sldChg>
      <pc:sldChg chg="modNotesTx">
        <pc:chgData name="Martine Power" userId="f3410e55-3c0b-475c-b0b5-72038337e5c9" providerId="ADAL" clId="{84F3F0D3-3C44-43E3-8FBB-2ECD8FE14DAB}" dt="2025-08-22T01:41:15.869" v="249" actId="20577"/>
        <pc:sldMkLst>
          <pc:docMk/>
          <pc:sldMk cId="1998018280" sldId="482"/>
        </pc:sldMkLst>
      </pc:sldChg>
      <pc:sldChg chg="modNotesTx">
        <pc:chgData name="Martine Power" userId="f3410e55-3c0b-475c-b0b5-72038337e5c9" providerId="ADAL" clId="{84F3F0D3-3C44-43E3-8FBB-2ECD8FE14DAB}" dt="2025-08-22T01:42:01.502" v="250" actId="20577"/>
        <pc:sldMkLst>
          <pc:docMk/>
          <pc:sldMk cId="3587135087" sldId="483"/>
        </pc:sldMkLst>
      </pc:sldChg>
      <pc:sldChg chg="modNotesTx">
        <pc:chgData name="Martine Power" userId="f3410e55-3c0b-475c-b0b5-72038337e5c9" providerId="ADAL" clId="{84F3F0D3-3C44-43E3-8FBB-2ECD8FE14DAB}" dt="2025-08-22T01:43:01.256" v="256" actId="20577"/>
        <pc:sldMkLst>
          <pc:docMk/>
          <pc:sldMk cId="1827811589" sldId="484"/>
        </pc:sldMkLst>
      </pc:sldChg>
      <pc:sldChg chg="modNotesTx">
        <pc:chgData name="Martine Power" userId="f3410e55-3c0b-475c-b0b5-72038337e5c9" providerId="ADAL" clId="{84F3F0D3-3C44-43E3-8FBB-2ECD8FE14DAB}" dt="2025-08-22T01:46:07.032" v="330" actId="20577"/>
        <pc:sldMkLst>
          <pc:docMk/>
          <pc:sldMk cId="3377584655" sldId="485"/>
        </pc:sldMkLst>
      </pc:sldChg>
      <pc:sldChg chg="modNotesTx">
        <pc:chgData name="Martine Power" userId="f3410e55-3c0b-475c-b0b5-72038337e5c9" providerId="ADAL" clId="{84F3F0D3-3C44-43E3-8FBB-2ECD8FE14DAB}" dt="2025-08-22T01:53:40.027" v="386" actId="20577"/>
        <pc:sldMkLst>
          <pc:docMk/>
          <pc:sldMk cId="4078040901" sldId="488"/>
        </pc:sldMkLst>
      </pc:sldChg>
      <pc:sldChg chg="modSp mod modNotesTx">
        <pc:chgData name="Martine Power" userId="f3410e55-3c0b-475c-b0b5-72038337e5c9" providerId="ADAL" clId="{84F3F0D3-3C44-43E3-8FBB-2ECD8FE14DAB}" dt="2025-08-22T01:54:53.716" v="391" actId="20577"/>
        <pc:sldMkLst>
          <pc:docMk/>
          <pc:sldMk cId="1278329242" sldId="489"/>
        </pc:sldMkLst>
      </pc:sldChg>
      <pc:sldChg chg="modNotesTx">
        <pc:chgData name="Martine Power" userId="f3410e55-3c0b-475c-b0b5-72038337e5c9" providerId="ADAL" clId="{84F3F0D3-3C44-43E3-8FBB-2ECD8FE14DAB}" dt="2025-08-22T01:57:51.631" v="426" actId="20577"/>
        <pc:sldMkLst>
          <pc:docMk/>
          <pc:sldMk cId="508572399" sldId="490"/>
        </pc:sldMkLst>
      </pc:sldChg>
      <pc:sldChg chg="modNotesTx">
        <pc:chgData name="Martine Power" userId="f3410e55-3c0b-475c-b0b5-72038337e5c9" providerId="ADAL" clId="{84F3F0D3-3C44-43E3-8FBB-2ECD8FE14DAB}" dt="2025-08-22T01:58:32.181" v="428" actId="20577"/>
        <pc:sldMkLst>
          <pc:docMk/>
          <pc:sldMk cId="1157311959" sldId="491"/>
        </pc:sldMkLst>
      </pc:sldChg>
      <pc:sldChg chg="modNotesTx">
        <pc:chgData name="Martine Power" userId="f3410e55-3c0b-475c-b0b5-72038337e5c9" providerId="ADAL" clId="{84F3F0D3-3C44-43E3-8FBB-2ECD8FE14DAB}" dt="2025-08-22T02:03:58.642" v="430" actId="20577"/>
        <pc:sldMkLst>
          <pc:docMk/>
          <pc:sldMk cId="258130066" sldId="492"/>
        </pc:sldMkLst>
      </pc:sldChg>
      <pc:sldChg chg="modNotesTx">
        <pc:chgData name="Martine Power" userId="f3410e55-3c0b-475c-b0b5-72038337e5c9" providerId="ADAL" clId="{84F3F0D3-3C44-43E3-8FBB-2ECD8FE14DAB}" dt="2025-08-22T02:09:06.505" v="455" actId="20577"/>
        <pc:sldMkLst>
          <pc:docMk/>
          <pc:sldMk cId="2389358011" sldId="493"/>
        </pc:sldMkLst>
      </pc:sldChg>
      <pc:sldChg chg="modNotesTx">
        <pc:chgData name="Martine Power" userId="f3410e55-3c0b-475c-b0b5-72038337e5c9" providerId="ADAL" clId="{84F3F0D3-3C44-43E3-8FBB-2ECD8FE14DAB}" dt="2025-08-22T00:49:24.912" v="58" actId="20577"/>
        <pc:sldMkLst>
          <pc:docMk/>
          <pc:sldMk cId="1759574190" sldId="498"/>
        </pc:sldMkLst>
      </pc:sldChg>
      <pc:sldChg chg="modNotesTx">
        <pc:chgData name="Martine Power" userId="f3410e55-3c0b-475c-b0b5-72038337e5c9" providerId="ADAL" clId="{84F3F0D3-3C44-43E3-8FBB-2ECD8FE14DAB}" dt="2025-08-21T23:59:35.844" v="18" actId="113"/>
        <pc:sldMkLst>
          <pc:docMk/>
          <pc:sldMk cId="2491177883" sldId="512"/>
        </pc:sldMkLst>
      </pc:sldChg>
      <pc:sldChg chg="modNotesTx">
        <pc:chgData name="Martine Power" userId="f3410e55-3c0b-475c-b0b5-72038337e5c9" providerId="ADAL" clId="{84F3F0D3-3C44-43E3-8FBB-2ECD8FE14DAB}" dt="2025-08-22T00:40:17.775" v="42" actId="113"/>
        <pc:sldMkLst>
          <pc:docMk/>
          <pc:sldMk cId="868684786" sldId="513"/>
        </pc:sldMkLst>
      </pc:sldChg>
      <pc:sldChg chg="modSp mod modNotesTx">
        <pc:chgData name="Martine Power" userId="f3410e55-3c0b-475c-b0b5-72038337e5c9" providerId="ADAL" clId="{84F3F0D3-3C44-43E3-8FBB-2ECD8FE14DAB}" dt="2025-08-22T00:40:43.482" v="46" actId="5793"/>
        <pc:sldMkLst>
          <pc:docMk/>
          <pc:sldMk cId="1259779433" sldId="514"/>
        </pc:sldMkLst>
      </pc:sldChg>
      <pc:sldChg chg="modNotesTx">
        <pc:chgData name="Martine Power" userId="f3410e55-3c0b-475c-b0b5-72038337e5c9" providerId="ADAL" clId="{84F3F0D3-3C44-43E3-8FBB-2ECD8FE14DAB}" dt="2025-08-22T00:42:07.765" v="48" actId="20577"/>
        <pc:sldMkLst>
          <pc:docMk/>
          <pc:sldMk cId="1971552586" sldId="515"/>
        </pc:sldMkLst>
      </pc:sldChg>
      <pc:sldChg chg="modSp mod modNotesTx">
        <pc:chgData name="Martine Power" userId="f3410e55-3c0b-475c-b0b5-72038337e5c9" providerId="ADAL" clId="{84F3F0D3-3C44-43E3-8FBB-2ECD8FE14DAB}" dt="2025-08-22T05:12:37.568" v="467" actId="20577"/>
        <pc:sldMkLst>
          <pc:docMk/>
          <pc:sldMk cId="409148390" sldId="520"/>
        </pc:sldMkLst>
      </pc:sldChg>
      <pc:sldChg chg="modNotesTx">
        <pc:chgData name="Martine Power" userId="f3410e55-3c0b-475c-b0b5-72038337e5c9" providerId="ADAL" clId="{84F3F0D3-3C44-43E3-8FBB-2ECD8FE14DAB}" dt="2025-08-22T01:00:55.398" v="71" actId="114"/>
        <pc:sldMkLst>
          <pc:docMk/>
          <pc:sldMk cId="309290176" sldId="522"/>
        </pc:sldMkLst>
      </pc:sldChg>
      <pc:sldChg chg="modNotesTx">
        <pc:chgData name="Martine Power" userId="f3410e55-3c0b-475c-b0b5-72038337e5c9" providerId="ADAL" clId="{84F3F0D3-3C44-43E3-8FBB-2ECD8FE14DAB}" dt="2025-08-22T01:47:53.436" v="350" actId="20577"/>
        <pc:sldMkLst>
          <pc:docMk/>
          <pc:sldMk cId="1011360839" sldId="539"/>
        </pc:sldMkLst>
      </pc:sldChg>
      <pc:sldChg chg="modNotesTx">
        <pc:chgData name="Martine Power" userId="f3410e55-3c0b-475c-b0b5-72038337e5c9" providerId="ADAL" clId="{84F3F0D3-3C44-43E3-8FBB-2ECD8FE14DAB}" dt="2025-08-22T01:51:41.814" v="384" actId="20577"/>
        <pc:sldMkLst>
          <pc:docMk/>
          <pc:sldMk cId="352153816" sldId="540"/>
        </pc:sldMkLst>
      </pc:sldChg>
      <pc:sldChg chg="modNotesTx">
        <pc:chgData name="Martine Power" userId="f3410e55-3c0b-475c-b0b5-72038337e5c9" providerId="ADAL" clId="{84F3F0D3-3C44-43E3-8FBB-2ECD8FE14DAB}" dt="2025-08-21T23:57:25.851" v="16" actId="20577"/>
        <pc:sldMkLst>
          <pc:docMk/>
          <pc:sldMk cId="1318409677" sldId="541"/>
        </pc:sldMkLst>
      </pc:sldChg>
      <pc:sldChg chg="modNotesTx">
        <pc:chgData name="Martine Power" userId="f3410e55-3c0b-475c-b0b5-72038337e5c9" providerId="ADAL" clId="{84F3F0D3-3C44-43E3-8FBB-2ECD8FE14DAB}" dt="2025-08-22T03:04:25.999" v="462" actId="20577"/>
        <pc:sldMkLst>
          <pc:docMk/>
          <pc:sldMk cId="965464105" sldId="575"/>
        </pc:sldMkLst>
      </pc:sldChg>
      <pc:sldChg chg="modNotesTx">
        <pc:chgData name="Martine Power" userId="f3410e55-3c0b-475c-b0b5-72038337e5c9" providerId="ADAL" clId="{84F3F0D3-3C44-43E3-8FBB-2ECD8FE14DAB}" dt="2025-08-22T00:03:13.113" v="20" actId="20577"/>
        <pc:sldMkLst>
          <pc:docMk/>
          <pc:sldMk cId="3286048985" sldId="580"/>
        </pc:sldMkLst>
      </pc:sldChg>
      <pc:sldChg chg="modNotesTx">
        <pc:chgData name="Martine Power" userId="f3410e55-3c0b-475c-b0b5-72038337e5c9" providerId="ADAL" clId="{84F3F0D3-3C44-43E3-8FBB-2ECD8FE14DAB}" dt="2025-08-21T23:54:12.453" v="15" actId="20577"/>
        <pc:sldMkLst>
          <pc:docMk/>
          <pc:sldMk cId="1612502561" sldId="588"/>
        </pc:sldMkLst>
      </pc:sldChg>
      <pc:sldChg chg="modNotesTx">
        <pc:chgData name="Martine Power" userId="f3410e55-3c0b-475c-b0b5-72038337e5c9" providerId="ADAL" clId="{84F3F0D3-3C44-43E3-8FBB-2ECD8FE14DAB}" dt="2025-08-22T01:30:50.652" v="204" actId="113"/>
        <pc:sldMkLst>
          <pc:docMk/>
          <pc:sldMk cId="1667181054" sldId="589"/>
        </pc:sldMkLst>
      </pc:sldChg>
      <pc:sldChg chg="modNotesTx">
        <pc:chgData name="Martine Power" userId="f3410e55-3c0b-475c-b0b5-72038337e5c9" providerId="ADAL" clId="{84F3F0D3-3C44-43E3-8FBB-2ECD8FE14DAB}" dt="2025-08-22T01:37:52.894" v="242" actId="113"/>
        <pc:sldMkLst>
          <pc:docMk/>
          <pc:sldMk cId="3038722942" sldId="590"/>
        </pc:sldMkLst>
      </pc:sldChg>
      <pc:sldChg chg="modNotesTx">
        <pc:chgData name="Martine Power" userId="f3410e55-3c0b-475c-b0b5-72038337e5c9" providerId="ADAL" clId="{84F3F0D3-3C44-43E3-8FBB-2ECD8FE14DAB}" dt="2025-08-22T00:37:34.069" v="36" actId="20577"/>
        <pc:sldMkLst>
          <pc:docMk/>
          <pc:sldMk cId="4091494692" sldId="592"/>
        </pc:sldMkLst>
      </pc:sldChg>
      <pc:sldChg chg="modNotesTx">
        <pc:chgData name="Martine Power" userId="f3410e55-3c0b-475c-b0b5-72038337e5c9" providerId="ADAL" clId="{84F3F0D3-3C44-43E3-8FBB-2ECD8FE14DAB}" dt="2025-08-22T00:39:32.612" v="40" actId="20577"/>
        <pc:sldMkLst>
          <pc:docMk/>
          <pc:sldMk cId="3365211218" sldId="593"/>
        </pc:sldMkLst>
      </pc:sldChg>
      <pc:sldChg chg="modNotesTx">
        <pc:chgData name="Martine Power" userId="f3410e55-3c0b-475c-b0b5-72038337e5c9" providerId="ADAL" clId="{84F3F0D3-3C44-43E3-8FBB-2ECD8FE14DAB}" dt="2025-08-22T01:38:21.793" v="243" actId="113"/>
        <pc:sldMkLst>
          <pc:docMk/>
          <pc:sldMk cId="1471871564" sldId="594"/>
        </pc:sldMkLst>
      </pc:sldChg>
      <pc:sldChg chg="modNotesTx">
        <pc:chgData name="Martine Power" userId="f3410e55-3c0b-475c-b0b5-72038337e5c9" providerId="ADAL" clId="{84F3F0D3-3C44-43E3-8FBB-2ECD8FE14DAB}" dt="2025-08-22T01:39:19.302" v="245" actId="20577"/>
        <pc:sldMkLst>
          <pc:docMk/>
          <pc:sldMk cId="413213358" sldId="595"/>
        </pc:sldMkLst>
      </pc:sldChg>
    </pc:docChg>
  </pc:docChgLst>
  <pc:docChgLst>
    <pc:chgData name="Charmaine Kenner" userId="525cc8d2-224e-44fd-aa57-afaebc349805" providerId="ADAL" clId="{49F362EB-214B-4D7B-AEDE-E5806DB34B53}"/>
    <pc:docChg chg="modSld">
      <pc:chgData name="Charmaine Kenner" userId="525cc8d2-224e-44fd-aa57-afaebc349805" providerId="ADAL" clId="{49F362EB-214B-4D7B-AEDE-E5806DB34B53}" dt="2025-08-15T05:31:00.271" v="5" actId="20577"/>
      <pc:docMkLst>
        <pc:docMk/>
      </pc:docMkLst>
      <pc:sldChg chg="modSp mod">
        <pc:chgData name="Charmaine Kenner" userId="525cc8d2-224e-44fd-aa57-afaebc349805" providerId="ADAL" clId="{49F362EB-214B-4D7B-AEDE-E5806DB34B53}" dt="2025-08-15T05:31:00.271" v="5" actId="20577"/>
        <pc:sldMkLst>
          <pc:docMk/>
          <pc:sldMk cId="3038722942" sldId="590"/>
        </pc:sldMkLst>
      </pc:sldChg>
    </pc:docChg>
  </pc:docChgLst>
  <pc:docChgLst>
    <pc:chgData name="Kerrie Shanahan" userId="ae473d9f-76e9-476f-892f-2674ea963afc" providerId="ADAL" clId="{03768812-0915-4E22-8A1E-2A782DAEADEE}"/>
    <pc:docChg chg="custSel addSld delSld modSld modMainMaster">
      <pc:chgData name="Kerrie Shanahan" userId="ae473d9f-76e9-476f-892f-2674ea963afc" providerId="ADAL" clId="{03768812-0915-4E22-8A1E-2A782DAEADEE}" dt="2025-07-29T22:54:44.319" v="780" actId="20577"/>
      <pc:docMkLst>
        <pc:docMk/>
      </pc:docMkLst>
      <pc:sldChg chg="modNotesTx">
        <pc:chgData name="Kerrie Shanahan" userId="ae473d9f-76e9-476f-892f-2674ea963afc" providerId="ADAL" clId="{03768812-0915-4E22-8A1E-2A782DAEADEE}" dt="2025-07-28T01:15:02.482" v="258" actId="114"/>
        <pc:sldMkLst>
          <pc:docMk/>
          <pc:sldMk cId="811543282" sldId="463"/>
        </pc:sldMkLst>
      </pc:sldChg>
      <pc:sldChg chg="modSp mod modNotesTx">
        <pc:chgData name="Kerrie Shanahan" userId="ae473d9f-76e9-476f-892f-2674ea963afc" providerId="ADAL" clId="{03768812-0915-4E22-8A1E-2A782DAEADEE}" dt="2025-07-28T06:58:56.726" v="305" actId="20577"/>
        <pc:sldMkLst>
          <pc:docMk/>
          <pc:sldMk cId="2491177883" sldId="512"/>
        </pc:sldMkLst>
      </pc:sldChg>
      <pc:sldChg chg="modSp mod modNotesTx">
        <pc:chgData name="Kerrie Shanahan" userId="ae473d9f-76e9-476f-892f-2674ea963afc" providerId="ADAL" clId="{03768812-0915-4E22-8A1E-2A782DAEADEE}" dt="2025-07-29T22:54:44.319" v="780" actId="20577"/>
        <pc:sldMkLst>
          <pc:docMk/>
          <pc:sldMk cId="1259779433" sldId="514"/>
        </pc:sldMkLst>
      </pc:sldChg>
      <pc:sldChg chg="modNotesTx">
        <pc:chgData name="Kerrie Shanahan" userId="ae473d9f-76e9-476f-892f-2674ea963afc" providerId="ADAL" clId="{03768812-0915-4E22-8A1E-2A782DAEADEE}" dt="2025-07-29T05:44:00.523" v="778" actId="6549"/>
        <pc:sldMkLst>
          <pc:docMk/>
          <pc:sldMk cId="1971552586" sldId="515"/>
        </pc:sldMkLst>
      </pc:sldChg>
      <pc:sldChg chg="addSp delSp modSp mod">
        <pc:chgData name="Kerrie Shanahan" userId="ae473d9f-76e9-476f-892f-2674ea963afc" providerId="ADAL" clId="{03768812-0915-4E22-8A1E-2A782DAEADEE}" dt="2025-07-29T05:19:26.762" v="335" actId="20577"/>
        <pc:sldMkLst>
          <pc:docMk/>
          <pc:sldMk cId="409148390" sldId="520"/>
        </pc:sldMkLst>
      </pc:sldChg>
      <pc:sldChg chg="del">
        <pc:chgData name="Kerrie Shanahan" userId="ae473d9f-76e9-476f-892f-2674ea963afc" providerId="ADAL" clId="{03768812-0915-4E22-8A1E-2A782DAEADEE}" dt="2025-07-28T06:17:56.947" v="269" actId="2696"/>
        <pc:sldMkLst>
          <pc:docMk/>
          <pc:sldMk cId="2703624644" sldId="528"/>
        </pc:sldMkLst>
      </pc:sldChg>
      <pc:sldChg chg="del">
        <pc:chgData name="Kerrie Shanahan" userId="ae473d9f-76e9-476f-892f-2674ea963afc" providerId="ADAL" clId="{03768812-0915-4E22-8A1E-2A782DAEADEE}" dt="2025-07-28T06:17:54.308" v="268" actId="2696"/>
        <pc:sldMkLst>
          <pc:docMk/>
          <pc:sldMk cId="3781479621" sldId="529"/>
        </pc:sldMkLst>
      </pc:sldChg>
      <pc:sldChg chg="modSp mod">
        <pc:chgData name="Kerrie Shanahan" userId="ae473d9f-76e9-476f-892f-2674ea963afc" providerId="ADAL" clId="{03768812-0915-4E22-8A1E-2A782DAEADEE}" dt="2025-07-28T06:53:39.816" v="285" actId="13926"/>
        <pc:sldMkLst>
          <pc:docMk/>
          <pc:sldMk cId="1318409677" sldId="541"/>
        </pc:sldMkLst>
      </pc:sldChg>
      <pc:sldChg chg="modNotesTx">
        <pc:chgData name="Kerrie Shanahan" userId="ae473d9f-76e9-476f-892f-2674ea963afc" providerId="ADAL" clId="{03768812-0915-4E22-8A1E-2A782DAEADEE}" dt="2025-07-28T05:54:21.800" v="262" actId="20577"/>
        <pc:sldMkLst>
          <pc:docMk/>
          <pc:sldMk cId="3330237926" sldId="550"/>
        </pc:sldMkLst>
      </pc:sldChg>
      <pc:sldChg chg="del">
        <pc:chgData name="Kerrie Shanahan" userId="ae473d9f-76e9-476f-892f-2674ea963afc" providerId="ADAL" clId="{03768812-0915-4E22-8A1E-2A782DAEADEE}" dt="2025-07-27T23:23:20.333" v="19" actId="2696"/>
        <pc:sldMkLst>
          <pc:docMk/>
          <pc:sldMk cId="2559220963" sldId="573"/>
        </pc:sldMkLst>
      </pc:sldChg>
      <pc:sldChg chg="modNotesTx">
        <pc:chgData name="Kerrie Shanahan" userId="ae473d9f-76e9-476f-892f-2674ea963afc" providerId="ADAL" clId="{03768812-0915-4E22-8A1E-2A782DAEADEE}" dt="2025-07-28T00:45:30.443" v="242"/>
        <pc:sldMkLst>
          <pc:docMk/>
          <pc:sldMk cId="3738028381" sldId="574"/>
        </pc:sldMkLst>
      </pc:sldChg>
      <pc:sldChg chg="modNotesTx">
        <pc:chgData name="Kerrie Shanahan" userId="ae473d9f-76e9-476f-892f-2674ea963afc" providerId="ADAL" clId="{03768812-0915-4E22-8A1E-2A782DAEADEE}" dt="2025-07-29T22:43:25.794" v="779"/>
        <pc:sldMkLst>
          <pc:docMk/>
          <pc:sldMk cId="965464105" sldId="575"/>
        </pc:sldMkLst>
      </pc:sldChg>
      <pc:sldChg chg="addSp delSp modSp mod">
        <pc:chgData name="Kerrie Shanahan" userId="ae473d9f-76e9-476f-892f-2674ea963afc" providerId="ADAL" clId="{03768812-0915-4E22-8A1E-2A782DAEADEE}" dt="2025-07-29T03:54:00.979" v="320" actId="1076"/>
        <pc:sldMkLst>
          <pc:docMk/>
          <pc:sldMk cId="3286048985" sldId="580"/>
        </pc:sldMkLst>
      </pc:sldChg>
      <pc:sldChg chg="modNotesTx">
        <pc:chgData name="Kerrie Shanahan" userId="ae473d9f-76e9-476f-892f-2674ea963afc" providerId="ADAL" clId="{03768812-0915-4E22-8A1E-2A782DAEADEE}" dt="2025-07-28T05:57:04.085" v="263"/>
        <pc:sldMkLst>
          <pc:docMk/>
          <pc:sldMk cId="1612502561" sldId="588"/>
        </pc:sldMkLst>
      </pc:sldChg>
      <pc:sldChg chg="addSp delSp modSp add mod modNotesTx">
        <pc:chgData name="Kerrie Shanahan" userId="ae473d9f-76e9-476f-892f-2674ea963afc" providerId="ADAL" clId="{03768812-0915-4E22-8A1E-2A782DAEADEE}" dt="2025-07-29T04:01:34.336" v="322" actId="478"/>
        <pc:sldMkLst>
          <pc:docMk/>
          <pc:sldMk cId="2212672778" sldId="591"/>
        </pc:sldMkLst>
      </pc:sldChg>
      <pc:sldChg chg="modSp mod">
        <pc:chgData name="Kerrie Shanahan" userId="ae473d9f-76e9-476f-892f-2674ea963afc" providerId="ADAL" clId="{03768812-0915-4E22-8A1E-2A782DAEADEE}" dt="2025-07-29T05:43:00.051" v="692" actId="20577"/>
        <pc:sldMkLst>
          <pc:docMk/>
          <pc:sldMk cId="4091494692" sldId="592"/>
        </pc:sldMkLst>
      </pc:sldChg>
      <pc:sldMasterChg chg="modSldLayout">
        <pc:chgData name="Kerrie Shanahan" userId="ae473d9f-76e9-476f-892f-2674ea963afc" providerId="ADAL" clId="{03768812-0915-4E22-8A1E-2A782DAEADEE}" dt="2025-07-22T22:24:36.008" v="1" actId="20577"/>
        <pc:sldMasterMkLst>
          <pc:docMk/>
          <pc:sldMasterMk cId="1034081160" sldId="2147483648"/>
        </pc:sldMasterMkLst>
        <pc:sldLayoutChg chg="modSp mod">
          <pc:chgData name="Kerrie Shanahan" userId="ae473d9f-76e9-476f-892f-2674ea963afc" providerId="ADAL" clId="{03768812-0915-4E22-8A1E-2A782DAEADEE}" dt="2025-07-22T22:24:36.008" v="1" actId="20577"/>
          <pc:sldLayoutMkLst>
            <pc:docMk/>
            <pc:sldMasterMk cId="1034081160" sldId="2147483648"/>
            <pc:sldLayoutMk cId="2555866018" sldId="2147483716"/>
          </pc:sldLayoutMkLst>
        </pc:sldLayoutChg>
      </pc:sldMasterChg>
    </pc:docChg>
  </pc:docChgLst>
  <pc:docChgLst>
    <pc:chgData name="Kerrie Shanahan" userId="S::kerrie.shanahan@esa.edu.au::ae473d9f-76e9-476f-892f-2674ea963afc" providerId="AD" clId="Web-{6A10E1D8-F8ED-4479-B8A2-06B43463E0E3}"/>
    <pc:docChg chg="mod">
      <pc:chgData name="Kerrie Shanahan" userId="S::kerrie.shanahan@esa.edu.au::ae473d9f-76e9-476f-892f-2674ea963afc" providerId="AD" clId="Web-{6A10E1D8-F8ED-4479-B8A2-06B43463E0E3}" dt="2025-07-23T06:15:47.019" v="0"/>
      <pc:docMkLst>
        <pc:docMk/>
      </pc:docMkLst>
    </pc:docChg>
  </pc:docChgLst>
  <pc:docChgLst>
    <pc:chgData name="Kerrie Shanahan" userId="ae473d9f-76e9-476f-892f-2674ea963afc" providerId="ADAL" clId="{7C675A85-EAA8-4C7C-A30D-ED4EF7A9B0A1}"/>
    <pc:docChg chg="modSld modMainMaster">
      <pc:chgData name="Kerrie Shanahan" userId="ae473d9f-76e9-476f-892f-2674ea963afc" providerId="ADAL" clId="{7C675A85-EAA8-4C7C-A30D-ED4EF7A9B0A1}" dt="2025-06-25T06:11:56.716" v="13" actId="20577"/>
      <pc:docMkLst>
        <pc:docMk/>
      </pc:docMkLst>
      <pc:sldChg chg="modSp mod">
        <pc:chgData name="Kerrie Shanahan" userId="ae473d9f-76e9-476f-892f-2674ea963afc" providerId="ADAL" clId="{7C675A85-EAA8-4C7C-A30D-ED4EF7A9B0A1}" dt="2025-06-25T06:11:56.716" v="13" actId="20577"/>
        <pc:sldMkLst>
          <pc:docMk/>
          <pc:sldMk cId="409148390" sldId="520"/>
        </pc:sldMkLst>
      </pc:sldChg>
      <pc:sldMasterChg chg="modSldLayout">
        <pc:chgData name="Kerrie Shanahan" userId="ae473d9f-76e9-476f-892f-2674ea963afc" providerId="ADAL" clId="{7C675A85-EAA8-4C7C-A30D-ED4EF7A9B0A1}" dt="2025-06-25T06:11:15.226" v="3" actId="20577"/>
        <pc:sldMasterMkLst>
          <pc:docMk/>
          <pc:sldMasterMk cId="1034081160" sldId="2147483648"/>
        </pc:sldMasterMkLst>
        <pc:sldLayoutChg chg="modSp mod">
          <pc:chgData name="Kerrie Shanahan" userId="ae473d9f-76e9-476f-892f-2674ea963afc" providerId="ADAL" clId="{7C675A85-EAA8-4C7C-A30D-ED4EF7A9B0A1}" dt="2025-06-25T06:11:15.226" v="3" actId="20577"/>
          <pc:sldLayoutMkLst>
            <pc:docMk/>
            <pc:sldMasterMk cId="1034081160" sldId="2147483648"/>
            <pc:sldLayoutMk cId="2555866018" sldId="2147483716"/>
          </pc:sldLayoutMkLst>
        </pc:sldLayoutChg>
      </pc:sldMasterChg>
    </pc:docChg>
  </pc:docChgLst>
  <pc:docChgLst>
    <pc:chgData name="Kerrie Shanahan" userId="ae473d9f-76e9-476f-892f-2674ea963afc" providerId="ADAL" clId="{84759FE6-8FED-45A6-83EF-EB4F1E4747FE}"/>
    <pc:docChg chg="undo custSel modSld modMainMaster">
      <pc:chgData name="Kerrie Shanahan" userId="ae473d9f-76e9-476f-892f-2674ea963afc" providerId="ADAL" clId="{84759FE6-8FED-45A6-83EF-EB4F1E4747FE}" dt="2025-08-26T03:37:19.996" v="401" actId="14826"/>
      <pc:docMkLst>
        <pc:docMk/>
      </pc:docMkLst>
      <pc:sldChg chg="addSp modSp modNotesTx">
        <pc:chgData name="Kerrie Shanahan" userId="ae473d9f-76e9-476f-892f-2674ea963afc" providerId="ADAL" clId="{84759FE6-8FED-45A6-83EF-EB4F1E4747FE}" dt="2025-08-26T02:41:38.889" v="302" actId="20577"/>
        <pc:sldMkLst>
          <pc:docMk/>
          <pc:sldMk cId="811543282" sldId="463"/>
        </pc:sldMkLst>
      </pc:sldChg>
      <pc:sldChg chg="modSp">
        <pc:chgData name="Kerrie Shanahan" userId="ae473d9f-76e9-476f-892f-2674ea963afc" providerId="ADAL" clId="{84759FE6-8FED-45A6-83EF-EB4F1E4747FE}" dt="2025-08-26T02:42:04.525" v="324" actId="20577"/>
        <pc:sldMkLst>
          <pc:docMk/>
          <pc:sldMk cId="121607987" sldId="474"/>
        </pc:sldMkLst>
      </pc:sldChg>
      <pc:sldChg chg="modSp">
        <pc:chgData name="Kerrie Shanahan" userId="ae473d9f-76e9-476f-892f-2674ea963afc" providerId="ADAL" clId="{84759FE6-8FED-45A6-83EF-EB4F1E4747FE}" dt="2025-08-26T02:42:07.795" v="326" actId="20577"/>
        <pc:sldMkLst>
          <pc:docMk/>
          <pc:sldMk cId="880313685" sldId="475"/>
        </pc:sldMkLst>
      </pc:sldChg>
      <pc:sldChg chg="modSp">
        <pc:chgData name="Kerrie Shanahan" userId="ae473d9f-76e9-476f-892f-2674ea963afc" providerId="ADAL" clId="{84759FE6-8FED-45A6-83EF-EB4F1E4747FE}" dt="2025-08-26T02:42:10.105" v="328" actId="20577"/>
        <pc:sldMkLst>
          <pc:docMk/>
          <pc:sldMk cId="3581799720" sldId="476"/>
        </pc:sldMkLst>
      </pc:sldChg>
      <pc:sldChg chg="modSp">
        <pc:chgData name="Kerrie Shanahan" userId="ae473d9f-76e9-476f-892f-2674ea963afc" providerId="ADAL" clId="{84759FE6-8FED-45A6-83EF-EB4F1E4747FE}" dt="2025-08-26T02:42:15.869" v="332" actId="20577"/>
        <pc:sldMkLst>
          <pc:docMk/>
          <pc:sldMk cId="133161496" sldId="477"/>
        </pc:sldMkLst>
      </pc:sldChg>
      <pc:sldChg chg="modSp">
        <pc:chgData name="Kerrie Shanahan" userId="ae473d9f-76e9-476f-892f-2674ea963afc" providerId="ADAL" clId="{84759FE6-8FED-45A6-83EF-EB4F1E4747FE}" dt="2025-08-26T02:42:18.610" v="334" actId="20577"/>
        <pc:sldMkLst>
          <pc:docMk/>
          <pc:sldMk cId="3342199426" sldId="478"/>
        </pc:sldMkLst>
      </pc:sldChg>
      <pc:sldChg chg="modSp">
        <pc:chgData name="Kerrie Shanahan" userId="ae473d9f-76e9-476f-892f-2674ea963afc" providerId="ADAL" clId="{84759FE6-8FED-45A6-83EF-EB4F1E4747FE}" dt="2025-08-26T02:42:21.145" v="336" actId="20577"/>
        <pc:sldMkLst>
          <pc:docMk/>
          <pc:sldMk cId="1061470866" sldId="479"/>
        </pc:sldMkLst>
      </pc:sldChg>
      <pc:sldChg chg="modSp">
        <pc:chgData name="Kerrie Shanahan" userId="ae473d9f-76e9-476f-892f-2674ea963afc" providerId="ADAL" clId="{84759FE6-8FED-45A6-83EF-EB4F1E4747FE}" dt="2025-08-26T02:42:37.622" v="348" actId="20577"/>
        <pc:sldMkLst>
          <pc:docMk/>
          <pc:sldMk cId="3426776120" sldId="480"/>
        </pc:sldMkLst>
      </pc:sldChg>
      <pc:sldChg chg="modSp">
        <pc:chgData name="Kerrie Shanahan" userId="ae473d9f-76e9-476f-892f-2674ea963afc" providerId="ADAL" clId="{84759FE6-8FED-45A6-83EF-EB4F1E4747FE}" dt="2025-08-26T02:42:39.445" v="350" actId="20577"/>
        <pc:sldMkLst>
          <pc:docMk/>
          <pc:sldMk cId="2954135154" sldId="481"/>
        </pc:sldMkLst>
      </pc:sldChg>
      <pc:sldChg chg="modSp">
        <pc:chgData name="Kerrie Shanahan" userId="ae473d9f-76e9-476f-892f-2674ea963afc" providerId="ADAL" clId="{84759FE6-8FED-45A6-83EF-EB4F1E4747FE}" dt="2025-08-26T02:42:41.724" v="352" actId="20577"/>
        <pc:sldMkLst>
          <pc:docMk/>
          <pc:sldMk cId="1998018280" sldId="482"/>
        </pc:sldMkLst>
      </pc:sldChg>
      <pc:sldChg chg="modSp">
        <pc:chgData name="Kerrie Shanahan" userId="ae473d9f-76e9-476f-892f-2674ea963afc" providerId="ADAL" clId="{84759FE6-8FED-45A6-83EF-EB4F1E4747FE}" dt="2025-08-26T02:42:44.365" v="354" actId="20577"/>
        <pc:sldMkLst>
          <pc:docMk/>
          <pc:sldMk cId="3587135087" sldId="483"/>
        </pc:sldMkLst>
      </pc:sldChg>
      <pc:sldChg chg="modSp">
        <pc:chgData name="Kerrie Shanahan" userId="ae473d9f-76e9-476f-892f-2674ea963afc" providerId="ADAL" clId="{84759FE6-8FED-45A6-83EF-EB4F1E4747FE}" dt="2025-08-26T02:42:46.988" v="356" actId="20577"/>
        <pc:sldMkLst>
          <pc:docMk/>
          <pc:sldMk cId="1827811589" sldId="484"/>
        </pc:sldMkLst>
      </pc:sldChg>
      <pc:sldChg chg="modSp">
        <pc:chgData name="Kerrie Shanahan" userId="ae473d9f-76e9-476f-892f-2674ea963afc" providerId="ADAL" clId="{84759FE6-8FED-45A6-83EF-EB4F1E4747FE}" dt="2025-08-26T02:42:50.041" v="358" actId="20577"/>
        <pc:sldMkLst>
          <pc:docMk/>
          <pc:sldMk cId="3377584655" sldId="485"/>
        </pc:sldMkLst>
      </pc:sldChg>
      <pc:sldChg chg="modSp mod">
        <pc:chgData name="Kerrie Shanahan" userId="ae473d9f-76e9-476f-892f-2674ea963afc" providerId="ADAL" clId="{84759FE6-8FED-45A6-83EF-EB4F1E4747FE}" dt="2025-08-26T02:42:58.320" v="364" actId="20577"/>
        <pc:sldMkLst>
          <pc:docMk/>
          <pc:sldMk cId="4078040901" sldId="488"/>
        </pc:sldMkLst>
      </pc:sldChg>
      <pc:sldChg chg="modSp">
        <pc:chgData name="Kerrie Shanahan" userId="ae473d9f-76e9-476f-892f-2674ea963afc" providerId="ADAL" clId="{84759FE6-8FED-45A6-83EF-EB4F1E4747FE}" dt="2025-08-26T02:43:00.855" v="366" actId="20577"/>
        <pc:sldMkLst>
          <pc:docMk/>
          <pc:sldMk cId="1278329242" sldId="489"/>
        </pc:sldMkLst>
      </pc:sldChg>
      <pc:sldChg chg="modSp">
        <pc:chgData name="Kerrie Shanahan" userId="ae473d9f-76e9-476f-892f-2674ea963afc" providerId="ADAL" clId="{84759FE6-8FED-45A6-83EF-EB4F1E4747FE}" dt="2025-08-26T02:43:03.931" v="370" actId="20577"/>
        <pc:sldMkLst>
          <pc:docMk/>
          <pc:sldMk cId="508572399" sldId="490"/>
        </pc:sldMkLst>
      </pc:sldChg>
      <pc:sldChg chg="modSp">
        <pc:chgData name="Kerrie Shanahan" userId="ae473d9f-76e9-476f-892f-2674ea963afc" providerId="ADAL" clId="{84759FE6-8FED-45A6-83EF-EB4F1E4747FE}" dt="2025-08-26T02:43:06.790" v="372" actId="20577"/>
        <pc:sldMkLst>
          <pc:docMk/>
          <pc:sldMk cId="1157311959" sldId="491"/>
        </pc:sldMkLst>
      </pc:sldChg>
      <pc:sldChg chg="modSp">
        <pc:chgData name="Kerrie Shanahan" userId="ae473d9f-76e9-476f-892f-2674ea963afc" providerId="ADAL" clId="{84759FE6-8FED-45A6-83EF-EB4F1E4747FE}" dt="2025-08-26T02:43:09.581" v="374" actId="20577"/>
        <pc:sldMkLst>
          <pc:docMk/>
          <pc:sldMk cId="258130066" sldId="492"/>
        </pc:sldMkLst>
      </pc:sldChg>
      <pc:sldChg chg="modSp">
        <pc:chgData name="Kerrie Shanahan" userId="ae473d9f-76e9-476f-892f-2674ea963afc" providerId="ADAL" clId="{84759FE6-8FED-45A6-83EF-EB4F1E4747FE}" dt="2025-08-26T03:37:19.996" v="401" actId="14826"/>
        <pc:sldMkLst>
          <pc:docMk/>
          <pc:sldMk cId="2389358011" sldId="493"/>
        </pc:sldMkLst>
      </pc:sldChg>
      <pc:sldChg chg="modSp">
        <pc:chgData name="Kerrie Shanahan" userId="ae473d9f-76e9-476f-892f-2674ea963afc" providerId="ADAL" clId="{84759FE6-8FED-45A6-83EF-EB4F1E4747FE}" dt="2025-08-26T02:43:15.205" v="378" actId="20577"/>
        <pc:sldMkLst>
          <pc:docMk/>
          <pc:sldMk cId="824124811" sldId="494"/>
        </pc:sldMkLst>
      </pc:sldChg>
      <pc:sldChg chg="modSp modNotesTx">
        <pc:chgData name="Kerrie Shanahan" userId="ae473d9f-76e9-476f-892f-2674ea963afc" providerId="ADAL" clId="{84759FE6-8FED-45A6-83EF-EB4F1E4747FE}" dt="2025-08-26T02:41:56.998" v="316" actId="20577"/>
        <pc:sldMkLst>
          <pc:docMk/>
          <pc:sldMk cId="1759574190" sldId="498"/>
        </pc:sldMkLst>
      </pc:sldChg>
      <pc:sldChg chg="modSp">
        <pc:chgData name="Kerrie Shanahan" userId="ae473d9f-76e9-476f-892f-2674ea963afc" providerId="ADAL" clId="{84759FE6-8FED-45A6-83EF-EB4F1E4747FE}" dt="2025-08-26T02:43:17.870" v="380" actId="20577"/>
        <pc:sldMkLst>
          <pc:docMk/>
          <pc:sldMk cId="1583021152" sldId="499"/>
        </pc:sldMkLst>
      </pc:sldChg>
      <pc:sldChg chg="modSp">
        <pc:chgData name="Kerrie Shanahan" userId="ae473d9f-76e9-476f-892f-2674ea963afc" providerId="ADAL" clId="{84759FE6-8FED-45A6-83EF-EB4F1E4747FE}" dt="2025-08-25T05:32:57.878" v="131" actId="20577"/>
        <pc:sldMkLst>
          <pc:docMk/>
          <pc:sldMk cId="2491177883" sldId="512"/>
        </pc:sldMkLst>
      </pc:sldChg>
      <pc:sldChg chg="modSp">
        <pc:chgData name="Kerrie Shanahan" userId="ae473d9f-76e9-476f-892f-2674ea963afc" providerId="ADAL" clId="{84759FE6-8FED-45A6-83EF-EB4F1E4747FE}" dt="2025-08-26T02:41:46.981" v="308" actId="20577"/>
        <pc:sldMkLst>
          <pc:docMk/>
          <pc:sldMk cId="868684786" sldId="513"/>
        </pc:sldMkLst>
      </pc:sldChg>
      <pc:sldChg chg="modSp">
        <pc:chgData name="Kerrie Shanahan" userId="ae473d9f-76e9-476f-892f-2674ea963afc" providerId="ADAL" clId="{84759FE6-8FED-45A6-83EF-EB4F1E4747FE}" dt="2025-08-26T02:41:49.483" v="310" actId="20577"/>
        <pc:sldMkLst>
          <pc:docMk/>
          <pc:sldMk cId="1259779433" sldId="514"/>
        </pc:sldMkLst>
      </pc:sldChg>
      <pc:sldChg chg="modSp">
        <pc:chgData name="Kerrie Shanahan" userId="ae473d9f-76e9-476f-892f-2674ea963afc" providerId="ADAL" clId="{84759FE6-8FED-45A6-83EF-EB4F1E4747FE}" dt="2025-08-26T02:41:51.846" v="312" actId="20577"/>
        <pc:sldMkLst>
          <pc:docMk/>
          <pc:sldMk cId="1971552586" sldId="515"/>
        </pc:sldMkLst>
      </pc:sldChg>
      <pc:sldChg chg="modSp">
        <pc:chgData name="Kerrie Shanahan" userId="ae473d9f-76e9-476f-892f-2674ea963afc" providerId="ADAL" clId="{84759FE6-8FED-45A6-83EF-EB4F1E4747FE}" dt="2025-08-26T02:41:54.789" v="314" actId="20577"/>
        <pc:sldMkLst>
          <pc:docMk/>
          <pc:sldMk cId="3791891907" sldId="516"/>
        </pc:sldMkLst>
      </pc:sldChg>
      <pc:sldChg chg="modSp mod modNotesTx">
        <pc:chgData name="Kerrie Shanahan" userId="ae473d9f-76e9-476f-892f-2674ea963afc" providerId="ADAL" clId="{84759FE6-8FED-45A6-83EF-EB4F1E4747FE}" dt="2025-08-26T03:31:23.470" v="400" actId="20577"/>
        <pc:sldMkLst>
          <pc:docMk/>
          <pc:sldMk cId="409148390" sldId="520"/>
        </pc:sldMkLst>
      </pc:sldChg>
      <pc:sldChg chg="modSp modNotesTx">
        <pc:chgData name="Kerrie Shanahan" userId="ae473d9f-76e9-476f-892f-2674ea963afc" providerId="ADAL" clId="{84759FE6-8FED-45A6-83EF-EB4F1E4747FE}" dt="2025-08-26T02:41:59.206" v="318" actId="20577"/>
        <pc:sldMkLst>
          <pc:docMk/>
          <pc:sldMk cId="309290176" sldId="522"/>
        </pc:sldMkLst>
      </pc:sldChg>
      <pc:sldChg chg="modSp">
        <pc:chgData name="Kerrie Shanahan" userId="ae473d9f-76e9-476f-892f-2674ea963afc" providerId="ADAL" clId="{84759FE6-8FED-45A6-83EF-EB4F1E4747FE}" dt="2025-08-26T02:42:52.581" v="360" actId="20577"/>
        <pc:sldMkLst>
          <pc:docMk/>
          <pc:sldMk cId="1011360839" sldId="539"/>
        </pc:sldMkLst>
      </pc:sldChg>
      <pc:sldChg chg="modSp">
        <pc:chgData name="Kerrie Shanahan" userId="ae473d9f-76e9-476f-892f-2674ea963afc" providerId="ADAL" clId="{84759FE6-8FED-45A6-83EF-EB4F1E4747FE}" dt="2025-08-26T02:42:55.667" v="362" actId="20577"/>
        <pc:sldMkLst>
          <pc:docMk/>
          <pc:sldMk cId="352153816" sldId="540"/>
        </pc:sldMkLst>
      </pc:sldChg>
      <pc:sldChg chg="modSp modNotesTx">
        <pc:chgData name="Kerrie Shanahan" userId="ae473d9f-76e9-476f-892f-2674ea963afc" providerId="ADAL" clId="{84759FE6-8FED-45A6-83EF-EB4F1E4747FE}" dt="2025-08-25T06:00:37.745" v="227"/>
        <pc:sldMkLst>
          <pc:docMk/>
          <pc:sldMk cId="1318409677" sldId="541"/>
        </pc:sldMkLst>
      </pc:sldChg>
      <pc:sldChg chg="modSp mod modClrScheme chgLayout">
        <pc:chgData name="Kerrie Shanahan" userId="ae473d9f-76e9-476f-892f-2674ea963afc" providerId="ADAL" clId="{84759FE6-8FED-45A6-83EF-EB4F1E4747FE}" dt="2025-08-26T02:42:01.686" v="320" actId="20577"/>
        <pc:sldMkLst>
          <pc:docMk/>
          <pc:sldMk cId="2396794443" sldId="546"/>
        </pc:sldMkLst>
      </pc:sldChg>
      <pc:sldChg chg="modSp modNotesTx">
        <pc:chgData name="Kerrie Shanahan" userId="ae473d9f-76e9-476f-892f-2674ea963afc" providerId="ADAL" clId="{84759FE6-8FED-45A6-83EF-EB4F1E4747FE}" dt="2025-08-25T05:32:52.477" v="127" actId="20577"/>
        <pc:sldMkLst>
          <pc:docMk/>
          <pc:sldMk cId="3330237926" sldId="550"/>
        </pc:sldMkLst>
      </pc:sldChg>
      <pc:sldChg chg="modSp modNotesTx">
        <pc:chgData name="Kerrie Shanahan" userId="ae473d9f-76e9-476f-892f-2674ea963afc" providerId="ADAL" clId="{84759FE6-8FED-45A6-83EF-EB4F1E4747FE}" dt="2025-08-25T05:32:37.664" v="112" actId="20577"/>
        <pc:sldMkLst>
          <pc:docMk/>
          <pc:sldMk cId="3738028381" sldId="574"/>
        </pc:sldMkLst>
      </pc:sldChg>
      <pc:sldChg chg="modSp modNotesTx">
        <pc:chgData name="Kerrie Shanahan" userId="ae473d9f-76e9-476f-892f-2674ea963afc" providerId="ADAL" clId="{84759FE6-8FED-45A6-83EF-EB4F1E4747FE}" dt="2025-08-25T05:32:40.931" v="115" actId="20577"/>
        <pc:sldMkLst>
          <pc:docMk/>
          <pc:sldMk cId="965464105" sldId="575"/>
        </pc:sldMkLst>
      </pc:sldChg>
      <pc:sldChg chg="modSp modNotesTx">
        <pc:chgData name="Kerrie Shanahan" userId="ae473d9f-76e9-476f-892f-2674ea963afc" providerId="ADAL" clId="{84759FE6-8FED-45A6-83EF-EB4F1E4747FE}" dt="2025-08-25T05:33:00.174" v="132" actId="20577"/>
        <pc:sldMkLst>
          <pc:docMk/>
          <pc:sldMk cId="3286048985" sldId="580"/>
        </pc:sldMkLst>
      </pc:sldChg>
      <pc:sldChg chg="modSp modNotesTx">
        <pc:chgData name="Kerrie Shanahan" userId="ae473d9f-76e9-476f-892f-2674ea963afc" providerId="ADAL" clId="{84759FE6-8FED-45A6-83EF-EB4F1E4747FE}" dt="2025-08-25T05:32:44.065" v="118" actId="20577"/>
        <pc:sldMkLst>
          <pc:docMk/>
          <pc:sldMk cId="1612502561" sldId="588"/>
        </pc:sldMkLst>
      </pc:sldChg>
      <pc:sldChg chg="modSp">
        <pc:chgData name="Kerrie Shanahan" userId="ae473d9f-76e9-476f-892f-2674ea963afc" providerId="ADAL" clId="{84759FE6-8FED-45A6-83EF-EB4F1E4747FE}" dt="2025-08-26T02:42:12.942" v="330" actId="20577"/>
        <pc:sldMkLst>
          <pc:docMk/>
          <pc:sldMk cId="1667181054" sldId="589"/>
        </pc:sldMkLst>
      </pc:sldChg>
      <pc:sldChg chg="modSp">
        <pc:chgData name="Kerrie Shanahan" userId="ae473d9f-76e9-476f-892f-2674ea963afc" providerId="ADAL" clId="{84759FE6-8FED-45A6-83EF-EB4F1E4747FE}" dt="2025-08-26T02:42:23.528" v="338" actId="20577"/>
        <pc:sldMkLst>
          <pc:docMk/>
          <pc:sldMk cId="3038722942" sldId="590"/>
        </pc:sldMkLst>
      </pc:sldChg>
      <pc:sldChg chg="modSp">
        <pc:chgData name="Kerrie Shanahan" userId="ae473d9f-76e9-476f-892f-2674ea963afc" providerId="ADAL" clId="{84759FE6-8FED-45A6-83EF-EB4F1E4747FE}" dt="2025-08-25T05:32:47.067" v="121" actId="20577"/>
        <pc:sldMkLst>
          <pc:docMk/>
          <pc:sldMk cId="2212672778" sldId="591"/>
        </pc:sldMkLst>
      </pc:sldChg>
      <pc:sldChg chg="addSp delSp modSp mod modNotesTx">
        <pc:chgData name="Kerrie Shanahan" userId="ae473d9f-76e9-476f-892f-2674ea963afc" providerId="ADAL" clId="{84759FE6-8FED-45A6-83EF-EB4F1E4747FE}" dt="2025-08-26T02:41:42.109" v="304" actId="20577"/>
        <pc:sldMkLst>
          <pc:docMk/>
          <pc:sldMk cId="4091494692" sldId="592"/>
        </pc:sldMkLst>
      </pc:sldChg>
      <pc:sldChg chg="addSp delSp modSp mod modNotesTx">
        <pc:chgData name="Kerrie Shanahan" userId="ae473d9f-76e9-476f-892f-2674ea963afc" providerId="ADAL" clId="{84759FE6-8FED-45A6-83EF-EB4F1E4747FE}" dt="2025-08-26T02:41:44.374" v="306" actId="20577"/>
        <pc:sldMkLst>
          <pc:docMk/>
          <pc:sldMk cId="3365211218" sldId="593"/>
        </pc:sldMkLst>
      </pc:sldChg>
      <pc:sldChg chg="modSp modNotesTx">
        <pc:chgData name="Kerrie Shanahan" userId="ae473d9f-76e9-476f-892f-2674ea963afc" providerId="ADAL" clId="{84759FE6-8FED-45A6-83EF-EB4F1E4747FE}" dt="2025-08-26T02:42:26.190" v="340" actId="20577"/>
        <pc:sldMkLst>
          <pc:docMk/>
          <pc:sldMk cId="1471871564" sldId="594"/>
        </pc:sldMkLst>
      </pc:sldChg>
      <pc:sldChg chg="modSp">
        <pc:chgData name="Kerrie Shanahan" userId="ae473d9f-76e9-476f-892f-2674ea963afc" providerId="ADAL" clId="{84759FE6-8FED-45A6-83EF-EB4F1E4747FE}" dt="2025-08-26T02:42:28.663" v="342" actId="20577"/>
        <pc:sldMkLst>
          <pc:docMk/>
          <pc:sldMk cId="413213358" sldId="595"/>
        </pc:sldMkLst>
      </pc:sldChg>
      <pc:sldMasterChg chg="modSldLayout">
        <pc:chgData name="Kerrie Shanahan" userId="ae473d9f-76e9-476f-892f-2674ea963afc" providerId="ADAL" clId="{84759FE6-8FED-45A6-83EF-EB4F1E4747FE}" dt="2025-08-26T03:29:45.359" v="382" actId="20577"/>
        <pc:sldMasterMkLst>
          <pc:docMk/>
          <pc:sldMasterMk cId="1034081160" sldId="2147483648"/>
        </pc:sldMasterMkLst>
        <pc:sldLayoutChg chg="modSp mod">
          <pc:chgData name="Kerrie Shanahan" userId="ae473d9f-76e9-476f-892f-2674ea963afc" providerId="ADAL" clId="{84759FE6-8FED-45A6-83EF-EB4F1E4747FE}" dt="2025-08-26T03:29:45.359" v="382" actId="20577"/>
          <pc:sldLayoutMkLst>
            <pc:docMk/>
            <pc:sldMasterMk cId="1034081160" sldId="2147483648"/>
            <pc:sldLayoutMk cId="2555866018" sldId="2147483716"/>
          </pc:sldLayoutMkLst>
        </pc:sldLayoutChg>
      </pc:sldMasterChg>
    </pc:docChg>
  </pc:docChgLst>
  <pc:docChgLst>
    <pc:chgData name="Martine Power" userId="f3410e55-3c0b-475c-b0b5-72038337e5c9" providerId="ADAL" clId="{E7CA8FE7-A711-4A69-A7C3-ED9A4EBB4147}"/>
    <pc:docChg chg="modSld">
      <pc:chgData name="Martine Power" userId="f3410e55-3c0b-475c-b0b5-72038337e5c9" providerId="ADAL" clId="{E7CA8FE7-A711-4A69-A7C3-ED9A4EBB4147}" dt="2025-08-29T05:13:24.831" v="64" actId="20577"/>
      <pc:docMkLst>
        <pc:docMk/>
      </pc:docMkLst>
      <pc:sldChg chg="modNotesTx">
        <pc:chgData name="Martine Power" userId="f3410e55-3c0b-475c-b0b5-72038337e5c9" providerId="ADAL" clId="{E7CA8FE7-A711-4A69-A7C3-ED9A4EBB4147}" dt="2025-08-28T23:53:57.025" v="63" actId="20577"/>
        <pc:sldMkLst>
          <pc:docMk/>
          <pc:sldMk cId="811543282" sldId="463"/>
        </pc:sldMkLst>
      </pc:sldChg>
      <pc:sldChg chg="modNotesTx">
        <pc:chgData name="Martine Power" userId="f3410e55-3c0b-475c-b0b5-72038337e5c9" providerId="ADAL" clId="{E7CA8FE7-A711-4A69-A7C3-ED9A4EBB4147}" dt="2025-08-29T05:13:24.831" v="64" actId="20577"/>
        <pc:sldMkLst>
          <pc:docMk/>
          <pc:sldMk cId="2389358011" sldId="493"/>
        </pc:sldMkLst>
      </pc:sldChg>
      <pc:sldChg chg="modNotesTx">
        <pc:chgData name="Martine Power" userId="f3410e55-3c0b-475c-b0b5-72038337e5c9" providerId="ADAL" clId="{E7CA8FE7-A711-4A69-A7C3-ED9A4EBB4147}" dt="2025-08-28T06:07:01.553" v="62" actId="113"/>
        <pc:sldMkLst>
          <pc:docMk/>
          <pc:sldMk cId="2212672778" sldId="591"/>
        </pc:sldMkLst>
      </pc:sldChg>
    </pc:docChg>
  </pc:docChgLst>
  <pc:docChgLst>
    <pc:chgData name="Aja Bongiorno" userId="f06bccf4-c259-48cd-b259-591b80ae2829" providerId="ADAL" clId="{266EDB62-0303-C24E-875E-FE75483682EF}"/>
    <pc:docChg chg="undo custSel modSld modMainMaster">
      <pc:chgData name="Aja Bongiorno" userId="f06bccf4-c259-48cd-b259-591b80ae2829" providerId="ADAL" clId="{266EDB62-0303-C24E-875E-FE75483682EF}" dt="2025-07-16T02:13:13.290" v="492" actId="12788"/>
      <pc:docMkLst>
        <pc:docMk/>
      </pc:docMkLst>
      <pc:sldChg chg="addSp delSp modSp mod">
        <pc:chgData name="Aja Bongiorno" userId="f06bccf4-c259-48cd-b259-591b80ae2829" providerId="ADAL" clId="{266EDB62-0303-C24E-875E-FE75483682EF}" dt="2025-07-16T00:28:43.105" v="416" actId="14100"/>
        <pc:sldMkLst>
          <pc:docMk/>
          <pc:sldMk cId="811543282" sldId="463"/>
        </pc:sldMkLst>
      </pc:sldChg>
      <pc:sldChg chg="modSp mod">
        <pc:chgData name="Aja Bongiorno" userId="f06bccf4-c259-48cd-b259-591b80ae2829" providerId="ADAL" clId="{266EDB62-0303-C24E-875E-FE75483682EF}" dt="2025-07-16T00:30:40.456" v="460" actId="20577"/>
        <pc:sldMkLst>
          <pc:docMk/>
          <pc:sldMk cId="880313685" sldId="475"/>
        </pc:sldMkLst>
      </pc:sldChg>
      <pc:sldChg chg="modSp mod">
        <pc:chgData name="Aja Bongiorno" userId="f06bccf4-c259-48cd-b259-591b80ae2829" providerId="ADAL" clId="{266EDB62-0303-C24E-875E-FE75483682EF}" dt="2025-07-16T00:30:38.931" v="459" actId="20577"/>
        <pc:sldMkLst>
          <pc:docMk/>
          <pc:sldMk cId="3581799720" sldId="476"/>
        </pc:sldMkLst>
      </pc:sldChg>
      <pc:sldChg chg="modSp mod">
        <pc:chgData name="Aja Bongiorno" userId="f06bccf4-c259-48cd-b259-591b80ae2829" providerId="ADAL" clId="{266EDB62-0303-C24E-875E-FE75483682EF}" dt="2025-07-16T00:30:56.547" v="464" actId="20577"/>
        <pc:sldMkLst>
          <pc:docMk/>
          <pc:sldMk cId="3342199426" sldId="478"/>
        </pc:sldMkLst>
      </pc:sldChg>
      <pc:sldChg chg="addSp delSp modSp mod">
        <pc:chgData name="Aja Bongiorno" userId="f06bccf4-c259-48cd-b259-591b80ae2829" providerId="ADAL" clId="{266EDB62-0303-C24E-875E-FE75483682EF}" dt="2025-07-16T00:31:38.991" v="469"/>
        <pc:sldMkLst>
          <pc:docMk/>
          <pc:sldMk cId="4078040901" sldId="488"/>
        </pc:sldMkLst>
      </pc:sldChg>
      <pc:sldChg chg="addSp delSp modSp mod">
        <pc:chgData name="Aja Bongiorno" userId="f06bccf4-c259-48cd-b259-591b80ae2829" providerId="ADAL" clId="{266EDB62-0303-C24E-875E-FE75483682EF}" dt="2025-07-16T00:32:04.562" v="481" actId="478"/>
        <pc:sldMkLst>
          <pc:docMk/>
          <pc:sldMk cId="1278329242" sldId="489"/>
        </pc:sldMkLst>
      </pc:sldChg>
      <pc:sldChg chg="modSp mod">
        <pc:chgData name="Aja Bongiorno" userId="f06bccf4-c259-48cd-b259-591b80ae2829" providerId="ADAL" clId="{266EDB62-0303-C24E-875E-FE75483682EF}" dt="2025-07-16T00:32:19.851" v="483" actId="207"/>
        <pc:sldMkLst>
          <pc:docMk/>
          <pc:sldMk cId="258130066" sldId="492"/>
        </pc:sldMkLst>
      </pc:sldChg>
      <pc:sldChg chg="addSp delSp modSp mod">
        <pc:chgData name="Aja Bongiorno" userId="f06bccf4-c259-48cd-b259-591b80ae2829" providerId="ADAL" clId="{266EDB62-0303-C24E-875E-FE75483682EF}" dt="2025-07-16T00:29:44.728" v="456" actId="20577"/>
        <pc:sldMkLst>
          <pc:docMk/>
          <pc:sldMk cId="868684786" sldId="513"/>
        </pc:sldMkLst>
      </pc:sldChg>
      <pc:sldChg chg="modSp mod">
        <pc:chgData name="Aja Bongiorno" userId="f06bccf4-c259-48cd-b259-591b80ae2829" providerId="ADAL" clId="{266EDB62-0303-C24E-875E-FE75483682EF}" dt="2025-07-16T00:29:56.210" v="457" actId="1076"/>
        <pc:sldMkLst>
          <pc:docMk/>
          <pc:sldMk cId="1259779433" sldId="514"/>
        </pc:sldMkLst>
      </pc:sldChg>
      <pc:sldChg chg="modSp mod">
        <pc:chgData name="Aja Bongiorno" userId="f06bccf4-c259-48cd-b259-591b80ae2829" providerId="ADAL" clId="{266EDB62-0303-C24E-875E-FE75483682EF}" dt="2025-07-16T00:24:33.281" v="299" actId="255"/>
        <pc:sldMkLst>
          <pc:docMk/>
          <pc:sldMk cId="2559220963" sldId="573"/>
        </pc:sldMkLst>
      </pc:sldChg>
      <pc:sldChg chg="addSp delSp modSp mod">
        <pc:chgData name="Aja Bongiorno" userId="f06bccf4-c259-48cd-b259-591b80ae2829" providerId="ADAL" clId="{266EDB62-0303-C24E-875E-FE75483682EF}" dt="2025-07-16T00:24:46.134" v="302" actId="1076"/>
        <pc:sldMkLst>
          <pc:docMk/>
          <pc:sldMk cId="3738028381" sldId="574"/>
        </pc:sldMkLst>
      </pc:sldChg>
      <pc:sldChg chg="addSp delSp modSp mod">
        <pc:chgData name="Aja Bongiorno" userId="f06bccf4-c259-48cd-b259-591b80ae2829" providerId="ADAL" clId="{266EDB62-0303-C24E-875E-FE75483682EF}" dt="2025-07-16T02:13:13.290" v="492" actId="12788"/>
        <pc:sldMkLst>
          <pc:docMk/>
          <pc:sldMk cId="965464105" sldId="575"/>
        </pc:sldMkLst>
      </pc:sldChg>
      <pc:sldChg chg="addSp delSp modSp mod">
        <pc:chgData name="Aja Bongiorno" userId="f06bccf4-c259-48cd-b259-591b80ae2829" providerId="ADAL" clId="{266EDB62-0303-C24E-875E-FE75483682EF}" dt="2025-07-16T00:27:50.348" v="405" actId="164"/>
        <pc:sldMkLst>
          <pc:docMk/>
          <pc:sldMk cId="3286048985" sldId="580"/>
        </pc:sldMkLst>
      </pc:sldChg>
      <pc:sldChg chg="addSp delSp modSp mod">
        <pc:chgData name="Aja Bongiorno" userId="f06bccf4-c259-48cd-b259-591b80ae2829" providerId="ADAL" clId="{266EDB62-0303-C24E-875E-FE75483682EF}" dt="2025-07-16T00:25:54.875" v="325" actId="1076"/>
        <pc:sldMkLst>
          <pc:docMk/>
          <pc:sldMk cId="1612502561" sldId="588"/>
        </pc:sldMkLst>
      </pc:sldChg>
      <pc:sldChg chg="modSp mod">
        <pc:chgData name="Aja Bongiorno" userId="f06bccf4-c259-48cd-b259-591b80ae2829" providerId="ADAL" clId="{266EDB62-0303-C24E-875E-FE75483682EF}" dt="2025-07-16T00:30:47.655" v="462" actId="20577"/>
        <pc:sldMkLst>
          <pc:docMk/>
          <pc:sldMk cId="1667181054" sldId="589"/>
        </pc:sldMkLst>
      </pc:sldChg>
      <pc:sldMasterChg chg="modSldLayout">
        <pc:chgData name="Aja Bongiorno" userId="f06bccf4-c259-48cd-b259-591b80ae2829" providerId="ADAL" clId="{266EDB62-0303-C24E-875E-FE75483682EF}" dt="2025-07-16T02:05:47.984" v="490" actId="207"/>
        <pc:sldMasterMkLst>
          <pc:docMk/>
          <pc:sldMasterMk cId="1034081160" sldId="2147483648"/>
        </pc:sldMasterMkLst>
        <pc:sldLayoutChg chg="addSp delSp modSp mod">
          <pc:chgData name="Aja Bongiorno" userId="f06bccf4-c259-48cd-b259-591b80ae2829" providerId="ADAL" clId="{266EDB62-0303-C24E-875E-FE75483682EF}" dt="2025-07-16T00:12:46.179" v="84" actId="207"/>
          <pc:sldLayoutMkLst>
            <pc:docMk/>
            <pc:sldMasterMk cId="1034081160" sldId="2147483648"/>
            <pc:sldLayoutMk cId="1677362999" sldId="2147483672"/>
          </pc:sldLayoutMkLst>
        </pc:sldLayoutChg>
        <pc:sldLayoutChg chg="addSp delSp modSp mod">
          <pc:chgData name="Aja Bongiorno" userId="f06bccf4-c259-48cd-b259-591b80ae2829" providerId="ADAL" clId="{266EDB62-0303-C24E-875E-FE75483682EF}" dt="2025-07-16T00:13:07.515" v="93" actId="207"/>
          <pc:sldLayoutMkLst>
            <pc:docMk/>
            <pc:sldMasterMk cId="1034081160" sldId="2147483648"/>
            <pc:sldLayoutMk cId="309977591" sldId="2147483691"/>
          </pc:sldLayoutMkLst>
        </pc:sldLayoutChg>
        <pc:sldLayoutChg chg="addSp delSp modSp mod">
          <pc:chgData name="Aja Bongiorno" userId="f06bccf4-c259-48cd-b259-591b80ae2829" providerId="ADAL" clId="{266EDB62-0303-C24E-875E-FE75483682EF}" dt="2025-07-16T00:16:07.208" v="162" actId="207"/>
          <pc:sldLayoutMkLst>
            <pc:docMk/>
            <pc:sldMasterMk cId="1034081160" sldId="2147483648"/>
            <pc:sldLayoutMk cId="830297260" sldId="2147483692"/>
          </pc:sldLayoutMkLst>
        </pc:sldLayoutChg>
        <pc:sldLayoutChg chg="addSp delSp modSp mod">
          <pc:chgData name="Aja Bongiorno" userId="f06bccf4-c259-48cd-b259-591b80ae2829" providerId="ADAL" clId="{266EDB62-0303-C24E-875E-FE75483682EF}" dt="2025-07-16T00:16:57.454" v="178" actId="207"/>
          <pc:sldLayoutMkLst>
            <pc:docMk/>
            <pc:sldMasterMk cId="1034081160" sldId="2147483648"/>
            <pc:sldLayoutMk cId="233384667" sldId="2147483693"/>
          </pc:sldLayoutMkLst>
        </pc:sldLayoutChg>
        <pc:sldLayoutChg chg="delSp modSp mod">
          <pc:chgData name="Aja Bongiorno" userId="f06bccf4-c259-48cd-b259-591b80ae2829" providerId="ADAL" clId="{266EDB62-0303-C24E-875E-FE75483682EF}" dt="2025-07-16T00:34:29.362" v="485" actId="207"/>
          <pc:sldLayoutMkLst>
            <pc:docMk/>
            <pc:sldMasterMk cId="1034081160" sldId="2147483648"/>
            <pc:sldLayoutMk cId="488055856" sldId="2147483694"/>
          </pc:sldLayoutMkLst>
        </pc:sldLayoutChg>
        <pc:sldLayoutChg chg="addSp delSp modSp mod">
          <pc:chgData name="Aja Bongiorno" userId="f06bccf4-c259-48cd-b259-591b80ae2829" providerId="ADAL" clId="{266EDB62-0303-C24E-875E-FE75483682EF}" dt="2025-07-16T00:55:58.906" v="488" actId="207"/>
          <pc:sldLayoutMkLst>
            <pc:docMk/>
            <pc:sldMasterMk cId="1034081160" sldId="2147483648"/>
            <pc:sldLayoutMk cId="2150516506" sldId="2147483695"/>
          </pc:sldLayoutMkLst>
        </pc:sldLayoutChg>
        <pc:sldLayoutChg chg="addSp delSp modSp mod">
          <pc:chgData name="Aja Bongiorno" userId="f06bccf4-c259-48cd-b259-591b80ae2829" providerId="ADAL" clId="{266EDB62-0303-C24E-875E-FE75483682EF}" dt="2025-07-16T00:14:12.930" v="116" actId="207"/>
          <pc:sldLayoutMkLst>
            <pc:docMk/>
            <pc:sldMasterMk cId="1034081160" sldId="2147483648"/>
            <pc:sldLayoutMk cId="467862288" sldId="2147483697"/>
          </pc:sldLayoutMkLst>
        </pc:sldLayoutChg>
        <pc:sldLayoutChg chg="addSp delSp modSp mod">
          <pc:chgData name="Aja Bongiorno" userId="f06bccf4-c259-48cd-b259-591b80ae2829" providerId="ADAL" clId="{266EDB62-0303-C24E-875E-FE75483682EF}" dt="2025-07-16T02:05:47.984" v="490" actId="207"/>
          <pc:sldLayoutMkLst>
            <pc:docMk/>
            <pc:sldMasterMk cId="1034081160" sldId="2147483648"/>
            <pc:sldLayoutMk cId="3776126871" sldId="2147483698"/>
          </pc:sldLayoutMkLst>
        </pc:sldLayoutChg>
        <pc:sldLayoutChg chg="addSp delSp modSp mod">
          <pc:chgData name="Aja Bongiorno" userId="f06bccf4-c259-48cd-b259-591b80ae2829" providerId="ADAL" clId="{266EDB62-0303-C24E-875E-FE75483682EF}" dt="2025-07-16T00:14:27.276" v="122" actId="207"/>
          <pc:sldLayoutMkLst>
            <pc:docMk/>
            <pc:sldMasterMk cId="1034081160" sldId="2147483648"/>
            <pc:sldLayoutMk cId="1166252670" sldId="2147483699"/>
          </pc:sldLayoutMkLst>
        </pc:sldLayoutChg>
        <pc:sldLayoutChg chg="addSp delSp modSp mod">
          <pc:chgData name="Aja Bongiorno" userId="f06bccf4-c259-48cd-b259-591b80ae2829" providerId="ADAL" clId="{266EDB62-0303-C24E-875E-FE75483682EF}" dt="2025-07-16T00:13:22.755" v="99" actId="207"/>
          <pc:sldLayoutMkLst>
            <pc:docMk/>
            <pc:sldMasterMk cId="1034081160" sldId="2147483648"/>
            <pc:sldLayoutMk cId="1823798003" sldId="2147483700"/>
          </pc:sldLayoutMkLst>
        </pc:sldLayoutChg>
        <pc:sldLayoutChg chg="addSp delSp modSp mod">
          <pc:chgData name="Aja Bongiorno" userId="f06bccf4-c259-48cd-b259-591b80ae2829" providerId="ADAL" clId="{266EDB62-0303-C24E-875E-FE75483682EF}" dt="2025-07-16T00:13:39.473" v="104" actId="207"/>
          <pc:sldLayoutMkLst>
            <pc:docMk/>
            <pc:sldMasterMk cId="1034081160" sldId="2147483648"/>
            <pc:sldLayoutMk cId="1445027470" sldId="2147483701"/>
          </pc:sldLayoutMkLst>
        </pc:sldLayoutChg>
        <pc:sldLayoutChg chg="addSp delSp modSp mod">
          <pc:chgData name="Aja Bongiorno" userId="f06bccf4-c259-48cd-b259-591b80ae2829" providerId="ADAL" clId="{266EDB62-0303-C24E-875E-FE75483682EF}" dt="2025-07-16T00:14:43.595" v="128" actId="207"/>
          <pc:sldLayoutMkLst>
            <pc:docMk/>
            <pc:sldMasterMk cId="1034081160" sldId="2147483648"/>
            <pc:sldLayoutMk cId="2359364852" sldId="2147483702"/>
          </pc:sldLayoutMkLst>
        </pc:sldLayoutChg>
        <pc:sldLayoutChg chg="addSp delSp modSp mod">
          <pc:chgData name="Aja Bongiorno" userId="f06bccf4-c259-48cd-b259-591b80ae2829" providerId="ADAL" clId="{266EDB62-0303-C24E-875E-FE75483682EF}" dt="2025-07-16T00:21:25.683" v="275" actId="1038"/>
          <pc:sldLayoutMkLst>
            <pc:docMk/>
            <pc:sldMasterMk cId="1034081160" sldId="2147483648"/>
            <pc:sldLayoutMk cId="3616350829" sldId="2147483703"/>
          </pc:sldLayoutMkLst>
        </pc:sldLayoutChg>
        <pc:sldLayoutChg chg="addSp delSp modSp mod">
          <pc:chgData name="Aja Bongiorno" userId="f06bccf4-c259-48cd-b259-591b80ae2829" providerId="ADAL" clId="{266EDB62-0303-C24E-875E-FE75483682EF}" dt="2025-07-16T00:14:00.800" v="111" actId="207"/>
          <pc:sldLayoutMkLst>
            <pc:docMk/>
            <pc:sldMasterMk cId="1034081160" sldId="2147483648"/>
            <pc:sldLayoutMk cId="2518036458" sldId="2147483704"/>
          </pc:sldLayoutMkLst>
        </pc:sldLayoutChg>
        <pc:sldLayoutChg chg="addSp delSp modSp mod">
          <pc:chgData name="Aja Bongiorno" userId="f06bccf4-c259-48cd-b259-591b80ae2829" providerId="ADAL" clId="{266EDB62-0303-C24E-875E-FE75483682EF}" dt="2025-07-16T00:15:44.031" v="152" actId="207"/>
          <pc:sldLayoutMkLst>
            <pc:docMk/>
            <pc:sldMasterMk cId="1034081160" sldId="2147483648"/>
            <pc:sldLayoutMk cId="2519732212" sldId="2147483705"/>
          </pc:sldLayoutMkLst>
        </pc:sldLayoutChg>
        <pc:sldLayoutChg chg="addSp delSp modSp mod">
          <pc:chgData name="Aja Bongiorno" userId="f06bccf4-c259-48cd-b259-591b80ae2829" providerId="ADAL" clId="{266EDB62-0303-C24E-875E-FE75483682EF}" dt="2025-07-16T00:21:20.114" v="274" actId="1038"/>
          <pc:sldLayoutMkLst>
            <pc:docMk/>
            <pc:sldMasterMk cId="1034081160" sldId="2147483648"/>
            <pc:sldLayoutMk cId="306423689" sldId="2147483706"/>
          </pc:sldLayoutMkLst>
        </pc:sldLayoutChg>
        <pc:sldLayoutChg chg="addSp delSp modSp mod">
          <pc:chgData name="Aja Bongiorno" userId="f06bccf4-c259-48cd-b259-591b80ae2829" providerId="ADAL" clId="{266EDB62-0303-C24E-875E-FE75483682EF}" dt="2025-07-16T00:16:44.401" v="173" actId="207"/>
          <pc:sldLayoutMkLst>
            <pc:docMk/>
            <pc:sldMasterMk cId="1034081160" sldId="2147483648"/>
            <pc:sldLayoutMk cId="1474003314" sldId="2147483710"/>
          </pc:sldLayoutMkLst>
        </pc:sldLayoutChg>
        <pc:sldLayoutChg chg="addSp delSp modSp mod">
          <pc:chgData name="Aja Bongiorno" userId="f06bccf4-c259-48cd-b259-591b80ae2829" providerId="ADAL" clId="{266EDB62-0303-C24E-875E-FE75483682EF}" dt="2025-07-16T00:20:52.569" v="270" actId="1076"/>
          <pc:sldLayoutMkLst>
            <pc:docMk/>
            <pc:sldMasterMk cId="1034081160" sldId="2147483648"/>
            <pc:sldLayoutMk cId="4220240759" sldId="2147483711"/>
          </pc:sldLayoutMkLst>
        </pc:sldLayoutChg>
        <pc:sldLayoutChg chg="addSp delSp modSp mod">
          <pc:chgData name="Aja Bongiorno" userId="f06bccf4-c259-48cd-b259-591b80ae2829" providerId="ADAL" clId="{266EDB62-0303-C24E-875E-FE75483682EF}" dt="2025-07-16T00:41:43.423" v="487" actId="1076"/>
          <pc:sldLayoutMkLst>
            <pc:docMk/>
            <pc:sldMasterMk cId="1034081160" sldId="2147483648"/>
            <pc:sldLayoutMk cId="1628948526" sldId="2147483712"/>
          </pc:sldLayoutMkLst>
        </pc:sldLayoutChg>
        <pc:sldLayoutChg chg="addSp delSp modSp mod">
          <pc:chgData name="Aja Bongiorno" userId="f06bccf4-c259-48cd-b259-591b80ae2829" providerId="ADAL" clId="{266EDB62-0303-C24E-875E-FE75483682EF}" dt="2025-07-16T00:11:04.317" v="34" actId="207"/>
          <pc:sldLayoutMkLst>
            <pc:docMk/>
            <pc:sldMasterMk cId="1034081160" sldId="2147483648"/>
            <pc:sldLayoutMk cId="1568010790" sldId="2147483715"/>
          </pc:sldLayoutMkLst>
        </pc:sldLayoutChg>
        <pc:sldLayoutChg chg="addSp delSp modSp mod">
          <pc:chgData name="Aja Bongiorno" userId="f06bccf4-c259-48cd-b259-591b80ae2829" providerId="ADAL" clId="{266EDB62-0303-C24E-875E-FE75483682EF}" dt="2025-07-16T00:23:00.877" v="276" actId="207"/>
          <pc:sldLayoutMkLst>
            <pc:docMk/>
            <pc:sldMasterMk cId="1034081160" sldId="2147483648"/>
            <pc:sldLayoutMk cId="2555866018" sldId="2147483716"/>
          </pc:sldLayoutMkLst>
        </pc:sldLayoutChg>
        <pc:sldLayoutChg chg="addSp delSp modSp mod">
          <pc:chgData name="Aja Bongiorno" userId="f06bccf4-c259-48cd-b259-591b80ae2829" providerId="ADAL" clId="{266EDB62-0303-C24E-875E-FE75483682EF}" dt="2025-07-16T00:12:55.952" v="88" actId="207"/>
          <pc:sldLayoutMkLst>
            <pc:docMk/>
            <pc:sldMasterMk cId="1034081160" sldId="2147483648"/>
            <pc:sldLayoutMk cId="1364791615" sldId="2147483717"/>
          </pc:sldLayoutMkLst>
        </pc:sldLayoutChg>
        <pc:sldLayoutChg chg="addSp delSp modSp mod">
          <pc:chgData name="Aja Bongiorno" userId="f06bccf4-c259-48cd-b259-591b80ae2829" providerId="ADAL" clId="{266EDB62-0303-C24E-875E-FE75483682EF}" dt="2025-07-16T00:18:48.291" v="233" actId="207"/>
          <pc:sldLayoutMkLst>
            <pc:docMk/>
            <pc:sldMasterMk cId="1034081160" sldId="2147483648"/>
            <pc:sldLayoutMk cId="1171921290" sldId="2147483719"/>
          </pc:sldLayoutMkLst>
        </pc:sldLayoutChg>
        <pc:sldLayoutChg chg="addSp delSp modSp mod">
          <pc:chgData name="Aja Bongiorno" userId="f06bccf4-c259-48cd-b259-591b80ae2829" providerId="ADAL" clId="{266EDB62-0303-C24E-875E-FE75483682EF}" dt="2025-07-16T00:18:58.976" v="236" actId="207"/>
          <pc:sldLayoutMkLst>
            <pc:docMk/>
            <pc:sldMasterMk cId="1034081160" sldId="2147483648"/>
            <pc:sldLayoutMk cId="2737520173" sldId="2147483720"/>
          </pc:sldLayoutMkLst>
        </pc:sldLayoutChg>
        <pc:sldLayoutChg chg="addSp delSp modSp mod">
          <pc:chgData name="Aja Bongiorno" userId="f06bccf4-c259-48cd-b259-591b80ae2829" providerId="ADAL" clId="{266EDB62-0303-C24E-875E-FE75483682EF}" dt="2025-07-16T00:19:07.402" v="238" actId="207"/>
          <pc:sldLayoutMkLst>
            <pc:docMk/>
            <pc:sldMasterMk cId="1034081160" sldId="2147483648"/>
            <pc:sldLayoutMk cId="2844567497" sldId="2147483721"/>
          </pc:sldLayoutMkLst>
        </pc:sldLayoutChg>
        <pc:sldLayoutChg chg="addSp delSp modSp mod">
          <pc:chgData name="Aja Bongiorno" userId="f06bccf4-c259-48cd-b259-591b80ae2829" providerId="ADAL" clId="{266EDB62-0303-C24E-875E-FE75483682EF}" dt="2025-07-16T00:19:19.041" v="240" actId="207"/>
          <pc:sldLayoutMkLst>
            <pc:docMk/>
            <pc:sldMasterMk cId="1034081160" sldId="2147483648"/>
            <pc:sldLayoutMk cId="2448452429" sldId="2147483722"/>
          </pc:sldLayoutMkLst>
        </pc:sldLayoutChg>
      </pc:sldMasterChg>
    </pc:docChg>
  </pc:docChgLst>
  <pc:docChgLst>
    <pc:chgData name="Rebecca McEwan" userId="ff810c5d-fc8a-4cb6-9b96-8b31b958f764" providerId="ADAL" clId="{F4145A2F-CCE1-4E02-90A1-B9E0986999EB}"/>
    <pc:docChg chg="undo custSel addSld delSld modSld">
      <pc:chgData name="Rebecca McEwan" userId="ff810c5d-fc8a-4cb6-9b96-8b31b958f764" providerId="ADAL" clId="{F4145A2F-CCE1-4E02-90A1-B9E0986999EB}" dt="2025-08-26T05:22:00.786" v="2603" actId="6549"/>
      <pc:docMkLst>
        <pc:docMk/>
      </pc:docMkLst>
      <pc:sldChg chg="addSp delSp modSp mod">
        <pc:chgData name="Rebecca McEwan" userId="ff810c5d-fc8a-4cb6-9b96-8b31b958f764" providerId="ADAL" clId="{F4145A2F-CCE1-4E02-90A1-B9E0986999EB}" dt="2025-08-20T02:46:18.123" v="1082" actId="6549"/>
        <pc:sldMkLst>
          <pc:docMk/>
          <pc:sldMk cId="121607987" sldId="474"/>
        </pc:sldMkLst>
      </pc:sldChg>
      <pc:sldChg chg="addSp delSp modSp mod">
        <pc:chgData name="Rebecca McEwan" userId="ff810c5d-fc8a-4cb6-9b96-8b31b958f764" providerId="ADAL" clId="{F4145A2F-CCE1-4E02-90A1-B9E0986999EB}" dt="2025-08-20T02:46:09.939" v="1079"/>
        <pc:sldMkLst>
          <pc:docMk/>
          <pc:sldMk cId="880313685" sldId="475"/>
        </pc:sldMkLst>
      </pc:sldChg>
      <pc:sldChg chg="addSp delSp modSp mod modNotesTx">
        <pc:chgData name="Rebecca McEwan" userId="ff810c5d-fc8a-4cb6-9b96-8b31b958f764" providerId="ADAL" clId="{F4145A2F-CCE1-4E02-90A1-B9E0986999EB}" dt="2025-08-20T05:20:07.737" v="2447" actId="20577"/>
        <pc:sldMkLst>
          <pc:docMk/>
          <pc:sldMk cId="3581799720" sldId="476"/>
        </pc:sldMkLst>
      </pc:sldChg>
      <pc:sldChg chg="modSp mod modNotesTx">
        <pc:chgData name="Rebecca McEwan" userId="ff810c5d-fc8a-4cb6-9b96-8b31b958f764" providerId="ADAL" clId="{F4145A2F-CCE1-4E02-90A1-B9E0986999EB}" dt="2025-08-20T02:48:33.822" v="1296" actId="20577"/>
        <pc:sldMkLst>
          <pc:docMk/>
          <pc:sldMk cId="133161496" sldId="477"/>
        </pc:sldMkLst>
      </pc:sldChg>
      <pc:sldChg chg="modNotesTx">
        <pc:chgData name="Rebecca McEwan" userId="ff810c5d-fc8a-4cb6-9b96-8b31b958f764" providerId="ADAL" clId="{F4145A2F-CCE1-4E02-90A1-B9E0986999EB}" dt="2025-08-20T02:48:29.809" v="1295" actId="20577"/>
        <pc:sldMkLst>
          <pc:docMk/>
          <pc:sldMk cId="3342199426" sldId="478"/>
        </pc:sldMkLst>
      </pc:sldChg>
      <pc:sldChg chg="modNotesTx">
        <pc:chgData name="Rebecca McEwan" userId="ff810c5d-fc8a-4cb6-9b96-8b31b958f764" providerId="ADAL" clId="{F4145A2F-CCE1-4E02-90A1-B9E0986999EB}" dt="2025-08-20T02:49:58.926" v="1299" actId="20577"/>
        <pc:sldMkLst>
          <pc:docMk/>
          <pc:sldMk cId="3426776120" sldId="480"/>
        </pc:sldMkLst>
      </pc:sldChg>
      <pc:sldChg chg="modNotesTx">
        <pc:chgData name="Rebecca McEwan" userId="ff810c5d-fc8a-4cb6-9b96-8b31b958f764" providerId="ADAL" clId="{F4145A2F-CCE1-4E02-90A1-B9E0986999EB}" dt="2025-08-20T02:50:07.258" v="1300" actId="20577"/>
        <pc:sldMkLst>
          <pc:docMk/>
          <pc:sldMk cId="2954135154" sldId="481"/>
        </pc:sldMkLst>
      </pc:sldChg>
      <pc:sldChg chg="modNotesTx">
        <pc:chgData name="Rebecca McEwan" userId="ff810c5d-fc8a-4cb6-9b96-8b31b958f764" providerId="ADAL" clId="{F4145A2F-CCE1-4E02-90A1-B9E0986999EB}" dt="2025-08-20T02:58:22.697" v="1481" actId="6549"/>
        <pc:sldMkLst>
          <pc:docMk/>
          <pc:sldMk cId="3377584655" sldId="485"/>
        </pc:sldMkLst>
      </pc:sldChg>
      <pc:sldChg chg="modSp mod modNotesTx">
        <pc:chgData name="Rebecca McEwan" userId="ff810c5d-fc8a-4cb6-9b96-8b31b958f764" providerId="ADAL" clId="{F4145A2F-CCE1-4E02-90A1-B9E0986999EB}" dt="2025-08-20T06:12:36.651" v="2481" actId="20577"/>
        <pc:sldMkLst>
          <pc:docMk/>
          <pc:sldMk cId="4078040901" sldId="488"/>
        </pc:sldMkLst>
      </pc:sldChg>
      <pc:sldChg chg="modSp mod modNotesTx">
        <pc:chgData name="Rebecca McEwan" userId="ff810c5d-fc8a-4cb6-9b96-8b31b958f764" providerId="ADAL" clId="{F4145A2F-CCE1-4E02-90A1-B9E0986999EB}" dt="2025-08-20T06:14:43.983" v="2525" actId="6549"/>
        <pc:sldMkLst>
          <pc:docMk/>
          <pc:sldMk cId="1278329242" sldId="489"/>
        </pc:sldMkLst>
      </pc:sldChg>
      <pc:sldChg chg="modNotesTx">
        <pc:chgData name="Rebecca McEwan" userId="ff810c5d-fc8a-4cb6-9b96-8b31b958f764" providerId="ADAL" clId="{F4145A2F-CCE1-4E02-90A1-B9E0986999EB}" dt="2025-08-20T06:53:24.372" v="2582" actId="20577"/>
        <pc:sldMkLst>
          <pc:docMk/>
          <pc:sldMk cId="508572399" sldId="490"/>
        </pc:sldMkLst>
      </pc:sldChg>
      <pc:sldChg chg="modNotesTx">
        <pc:chgData name="Rebecca McEwan" userId="ff810c5d-fc8a-4cb6-9b96-8b31b958f764" providerId="ADAL" clId="{F4145A2F-CCE1-4E02-90A1-B9E0986999EB}" dt="2025-08-20T03:06:12.506" v="1684" actId="20577"/>
        <pc:sldMkLst>
          <pc:docMk/>
          <pc:sldMk cId="1157311959" sldId="491"/>
        </pc:sldMkLst>
      </pc:sldChg>
      <pc:sldChg chg="modNotesTx">
        <pc:chgData name="Rebecca McEwan" userId="ff810c5d-fc8a-4cb6-9b96-8b31b958f764" providerId="ADAL" clId="{F4145A2F-CCE1-4E02-90A1-B9E0986999EB}" dt="2025-08-20T03:20:08.037" v="2439" actId="20577"/>
        <pc:sldMkLst>
          <pc:docMk/>
          <pc:sldMk cId="2389358011" sldId="493"/>
        </pc:sldMkLst>
      </pc:sldChg>
      <pc:sldChg chg="modNotesTx">
        <pc:chgData name="Rebecca McEwan" userId="ff810c5d-fc8a-4cb6-9b96-8b31b958f764" providerId="ADAL" clId="{F4145A2F-CCE1-4E02-90A1-B9E0986999EB}" dt="2025-08-20T02:35:38.313" v="316" actId="20577"/>
        <pc:sldMkLst>
          <pc:docMk/>
          <pc:sldMk cId="1759574190" sldId="498"/>
        </pc:sldMkLst>
      </pc:sldChg>
      <pc:sldChg chg="modNotesTx">
        <pc:chgData name="Rebecca McEwan" userId="ff810c5d-fc8a-4cb6-9b96-8b31b958f764" providerId="ADAL" clId="{F4145A2F-CCE1-4E02-90A1-B9E0986999EB}" dt="2025-08-20T02:41:54.481" v="1060" actId="114"/>
        <pc:sldMkLst>
          <pc:docMk/>
          <pc:sldMk cId="309290176" sldId="522"/>
        </pc:sldMkLst>
      </pc:sldChg>
      <pc:sldChg chg="modNotesTx">
        <pc:chgData name="Rebecca McEwan" userId="ff810c5d-fc8a-4cb6-9b96-8b31b958f764" providerId="ADAL" clId="{F4145A2F-CCE1-4E02-90A1-B9E0986999EB}" dt="2025-08-20T03:02:02.596" v="1530" actId="20577"/>
        <pc:sldMkLst>
          <pc:docMk/>
          <pc:sldMk cId="1011360839" sldId="539"/>
        </pc:sldMkLst>
      </pc:sldChg>
      <pc:sldChg chg="modNotesTx">
        <pc:chgData name="Rebecca McEwan" userId="ff810c5d-fc8a-4cb6-9b96-8b31b958f764" providerId="ADAL" clId="{F4145A2F-CCE1-4E02-90A1-B9E0986999EB}" dt="2025-08-26T05:22:00.786" v="2603" actId="6549"/>
        <pc:sldMkLst>
          <pc:docMk/>
          <pc:sldMk cId="352153816" sldId="540"/>
        </pc:sldMkLst>
      </pc:sldChg>
      <pc:sldChg chg="modNotesTx">
        <pc:chgData name="Rebecca McEwan" userId="ff810c5d-fc8a-4cb6-9b96-8b31b958f764" providerId="ADAL" clId="{F4145A2F-CCE1-4E02-90A1-B9E0986999EB}" dt="2025-08-20T03:24:37.468" v="2440" actId="6549"/>
        <pc:sldMkLst>
          <pc:docMk/>
          <pc:sldMk cId="2396794443" sldId="546"/>
        </pc:sldMkLst>
      </pc:sldChg>
      <pc:sldChg chg="del">
        <pc:chgData name="Rebecca McEwan" userId="ff810c5d-fc8a-4cb6-9b96-8b31b958f764" providerId="ADAL" clId="{F4145A2F-CCE1-4E02-90A1-B9E0986999EB}" dt="2025-08-25T22:06:02.740" v="2583" actId="47"/>
        <pc:sldMkLst>
          <pc:docMk/>
          <pc:sldMk cId="3286048985" sldId="580"/>
        </pc:sldMkLst>
      </pc:sldChg>
      <pc:sldChg chg="modSp mod modNotesTx">
        <pc:chgData name="Rebecca McEwan" userId="ff810c5d-fc8a-4cb6-9b96-8b31b958f764" providerId="ADAL" clId="{F4145A2F-CCE1-4E02-90A1-B9E0986999EB}" dt="2025-08-20T05:20:04.365" v="2445" actId="20577"/>
        <pc:sldMkLst>
          <pc:docMk/>
          <pc:sldMk cId="1667181054" sldId="589"/>
        </pc:sldMkLst>
      </pc:sldChg>
      <pc:sldChg chg="modNotesTx">
        <pc:chgData name="Rebecca McEwan" userId="ff810c5d-fc8a-4cb6-9b96-8b31b958f764" providerId="ADAL" clId="{F4145A2F-CCE1-4E02-90A1-B9E0986999EB}" dt="2025-08-20T05:20:47.467" v="2466" actId="20577"/>
        <pc:sldMkLst>
          <pc:docMk/>
          <pc:sldMk cId="3038722942" sldId="590"/>
        </pc:sldMkLst>
      </pc:sldChg>
      <pc:sldChg chg="addSp delSp modSp add mod modNotesTx">
        <pc:chgData name="Rebecca McEwan" userId="ff810c5d-fc8a-4cb6-9b96-8b31b958f764" providerId="ADAL" clId="{F4145A2F-CCE1-4E02-90A1-B9E0986999EB}" dt="2025-08-20T03:17:11.380" v="2283" actId="113"/>
        <pc:sldMkLst>
          <pc:docMk/>
          <pc:sldMk cId="1471871564" sldId="594"/>
        </pc:sldMkLst>
      </pc:sldChg>
      <pc:sldChg chg="addSp delSp modSp add mod modNotesTx">
        <pc:chgData name="Rebecca McEwan" userId="ff810c5d-fc8a-4cb6-9b96-8b31b958f764" providerId="ADAL" clId="{F4145A2F-CCE1-4E02-90A1-B9E0986999EB}" dt="2025-08-20T03:15:20.093" v="2272" actId="6549"/>
        <pc:sldMkLst>
          <pc:docMk/>
          <pc:sldMk cId="413213358" sldId="595"/>
        </pc:sldMkLst>
      </pc:sldChg>
      <pc:sldChg chg="add del">
        <pc:chgData name="Rebecca McEwan" userId="ff810c5d-fc8a-4cb6-9b96-8b31b958f764" providerId="ADAL" clId="{F4145A2F-CCE1-4E02-90A1-B9E0986999EB}" dt="2025-08-20T04:59:06.829" v="2442"/>
        <pc:sldMkLst>
          <pc:docMk/>
          <pc:sldMk cId="1631353903" sldId="596"/>
        </pc:sldMkLst>
      </pc:sldChg>
      <pc:sldChg chg="add del">
        <pc:chgData name="Rebecca McEwan" userId="ff810c5d-fc8a-4cb6-9b96-8b31b958f764" providerId="ADAL" clId="{F4145A2F-CCE1-4E02-90A1-B9E0986999EB}" dt="2025-08-20T04:59:06.829" v="2442"/>
        <pc:sldMkLst>
          <pc:docMk/>
          <pc:sldMk cId="811027985" sldId="597"/>
        </pc:sldMkLst>
      </pc:sldChg>
      <pc:sldChg chg="add del">
        <pc:chgData name="Rebecca McEwan" userId="ff810c5d-fc8a-4cb6-9b96-8b31b958f764" providerId="ADAL" clId="{F4145A2F-CCE1-4E02-90A1-B9E0986999EB}" dt="2025-08-20T04:59:06.829" v="2442"/>
        <pc:sldMkLst>
          <pc:docMk/>
          <pc:sldMk cId="2847885004" sldId="598"/>
        </pc:sldMkLst>
      </pc:sldChg>
      <pc:sldChg chg="add del">
        <pc:chgData name="Rebecca McEwan" userId="ff810c5d-fc8a-4cb6-9b96-8b31b958f764" providerId="ADAL" clId="{F4145A2F-CCE1-4E02-90A1-B9E0986999EB}" dt="2025-08-20T04:59:06.829" v="2442"/>
        <pc:sldMkLst>
          <pc:docMk/>
          <pc:sldMk cId="3371267321" sldId="599"/>
        </pc:sldMkLst>
      </pc:sldChg>
      <pc:sldChg chg="add del">
        <pc:chgData name="Rebecca McEwan" userId="ff810c5d-fc8a-4cb6-9b96-8b31b958f764" providerId="ADAL" clId="{F4145A2F-CCE1-4E02-90A1-B9E0986999EB}" dt="2025-08-20T04:59:06.829" v="2442"/>
        <pc:sldMkLst>
          <pc:docMk/>
          <pc:sldMk cId="3079612509" sldId="600"/>
        </pc:sldMkLst>
      </pc:sldChg>
      <pc:sldChg chg="add del">
        <pc:chgData name="Rebecca McEwan" userId="ff810c5d-fc8a-4cb6-9b96-8b31b958f764" providerId="ADAL" clId="{F4145A2F-CCE1-4E02-90A1-B9E0986999EB}" dt="2025-08-20T04:59:06.829" v="2442"/>
        <pc:sldMkLst>
          <pc:docMk/>
          <pc:sldMk cId="2394305127" sldId="601"/>
        </pc:sldMkLst>
      </pc:sldChg>
      <pc:sldChg chg="add del">
        <pc:chgData name="Rebecca McEwan" userId="ff810c5d-fc8a-4cb6-9b96-8b31b958f764" providerId="ADAL" clId="{F4145A2F-CCE1-4E02-90A1-B9E0986999EB}" dt="2025-08-20T04:59:06.829" v="2442"/>
        <pc:sldMkLst>
          <pc:docMk/>
          <pc:sldMk cId="3783673925" sldId="602"/>
        </pc:sldMkLst>
      </pc:sldChg>
      <pc:sldChg chg="add del">
        <pc:chgData name="Rebecca McEwan" userId="ff810c5d-fc8a-4cb6-9b96-8b31b958f764" providerId="ADAL" clId="{F4145A2F-CCE1-4E02-90A1-B9E0986999EB}" dt="2025-08-20T04:59:06.829" v="2442"/>
        <pc:sldMkLst>
          <pc:docMk/>
          <pc:sldMk cId="1720806981" sldId="603"/>
        </pc:sldMkLst>
      </pc:sldChg>
      <pc:sldMasterChg chg="delSldLayout">
        <pc:chgData name="Rebecca McEwan" userId="ff810c5d-fc8a-4cb6-9b96-8b31b958f764" providerId="ADAL" clId="{F4145A2F-CCE1-4E02-90A1-B9E0986999EB}" dt="2025-08-25T22:06:02.740" v="2583" actId="47"/>
        <pc:sldMasterMkLst>
          <pc:docMk/>
          <pc:sldMasterMk cId="1034081160" sldId="2147483648"/>
        </pc:sldMasterMkLst>
        <pc:sldLayoutChg chg="del">
          <pc:chgData name="Rebecca McEwan" userId="ff810c5d-fc8a-4cb6-9b96-8b31b958f764" providerId="ADAL" clId="{F4145A2F-CCE1-4E02-90A1-B9E0986999EB}" dt="2025-08-25T22:06:02.740" v="2583" actId="47"/>
          <pc:sldLayoutMkLst>
            <pc:docMk/>
            <pc:sldMasterMk cId="1034081160" sldId="2147483648"/>
            <pc:sldLayoutMk cId="2844567497" sldId="2147483721"/>
          </pc:sldLayoutMkLst>
        </pc:sldLayoutChg>
      </pc:sldMasterChg>
    </pc:docChg>
  </pc:docChgLst>
  <pc:docChgLst>
    <pc:chgData name="Rebecca McEwan" userId="ff810c5d-fc8a-4cb6-9b96-8b31b958f764" providerId="ADAL" clId="{3841F4C3-CE3A-4CF5-A0DD-E04A1C3492E2}"/>
    <pc:docChg chg="undo custSel modSld">
      <pc:chgData name="Rebecca McEwan" userId="ff810c5d-fc8a-4cb6-9b96-8b31b958f764" providerId="ADAL" clId="{3841F4C3-CE3A-4CF5-A0DD-E04A1C3492E2}" dt="2025-07-21T05:36:19.454" v="1901" actId="20577"/>
      <pc:docMkLst>
        <pc:docMk/>
      </pc:docMkLst>
      <pc:sldChg chg="modSp mod modNotesTx">
        <pc:chgData name="Rebecca McEwan" userId="ff810c5d-fc8a-4cb6-9b96-8b31b958f764" providerId="ADAL" clId="{3841F4C3-CE3A-4CF5-A0DD-E04A1C3492E2}" dt="2025-07-21T02:19:22.922" v="644" actId="20577"/>
        <pc:sldMkLst>
          <pc:docMk/>
          <pc:sldMk cId="811543282" sldId="463"/>
        </pc:sldMkLst>
      </pc:sldChg>
      <pc:sldChg chg="modSp mod modNotesTx">
        <pc:chgData name="Rebecca McEwan" userId="ff810c5d-fc8a-4cb6-9b96-8b31b958f764" providerId="ADAL" clId="{3841F4C3-CE3A-4CF5-A0DD-E04A1C3492E2}" dt="2025-07-21T05:35:07.727" v="1884" actId="6549"/>
        <pc:sldMkLst>
          <pc:docMk/>
          <pc:sldMk cId="3581799720" sldId="476"/>
        </pc:sldMkLst>
      </pc:sldChg>
      <pc:sldChg chg="modSp mod modNotesTx">
        <pc:chgData name="Rebecca McEwan" userId="ff810c5d-fc8a-4cb6-9b96-8b31b958f764" providerId="ADAL" clId="{3841F4C3-CE3A-4CF5-A0DD-E04A1C3492E2}" dt="2025-07-21T04:44:36.030" v="1783" actId="20577"/>
        <pc:sldMkLst>
          <pc:docMk/>
          <pc:sldMk cId="1061470866" sldId="479"/>
        </pc:sldMkLst>
      </pc:sldChg>
      <pc:sldChg chg="modSp mod modNotesTx">
        <pc:chgData name="Rebecca McEwan" userId="ff810c5d-fc8a-4cb6-9b96-8b31b958f764" providerId="ADAL" clId="{3841F4C3-CE3A-4CF5-A0DD-E04A1C3492E2}" dt="2025-07-21T04:27:00.117" v="1582" actId="20577"/>
        <pc:sldMkLst>
          <pc:docMk/>
          <pc:sldMk cId="4078040901" sldId="488"/>
        </pc:sldMkLst>
      </pc:sldChg>
      <pc:sldChg chg="modSp mod modNotesTx">
        <pc:chgData name="Rebecca McEwan" userId="ff810c5d-fc8a-4cb6-9b96-8b31b958f764" providerId="ADAL" clId="{3841F4C3-CE3A-4CF5-A0DD-E04A1C3492E2}" dt="2025-07-21T04:38:01.789" v="1632" actId="20577"/>
        <pc:sldMkLst>
          <pc:docMk/>
          <pc:sldMk cId="1278329242" sldId="489"/>
        </pc:sldMkLst>
      </pc:sldChg>
      <pc:sldChg chg="modNotesTx">
        <pc:chgData name="Rebecca McEwan" userId="ff810c5d-fc8a-4cb6-9b96-8b31b958f764" providerId="ADAL" clId="{3841F4C3-CE3A-4CF5-A0DD-E04A1C3492E2}" dt="2025-07-21T04:39:21.378" v="1649" actId="20577"/>
        <pc:sldMkLst>
          <pc:docMk/>
          <pc:sldMk cId="508572399" sldId="490"/>
        </pc:sldMkLst>
      </pc:sldChg>
      <pc:sldChg chg="modNotesTx">
        <pc:chgData name="Rebecca McEwan" userId="ff810c5d-fc8a-4cb6-9b96-8b31b958f764" providerId="ADAL" clId="{3841F4C3-CE3A-4CF5-A0DD-E04A1C3492E2}" dt="2025-07-21T04:39:10.236" v="1648" actId="20577"/>
        <pc:sldMkLst>
          <pc:docMk/>
          <pc:sldMk cId="1157311959" sldId="491"/>
        </pc:sldMkLst>
      </pc:sldChg>
      <pc:sldChg chg="modSp mod">
        <pc:chgData name="Rebecca McEwan" userId="ff810c5d-fc8a-4cb6-9b96-8b31b958f764" providerId="ADAL" clId="{3841F4C3-CE3A-4CF5-A0DD-E04A1C3492E2}" dt="2025-07-21T04:49:52.430" v="1805" actId="20577"/>
        <pc:sldMkLst>
          <pc:docMk/>
          <pc:sldMk cId="258130066" sldId="492"/>
        </pc:sldMkLst>
      </pc:sldChg>
      <pc:sldChg chg="modSp">
        <pc:chgData name="Rebecca McEwan" userId="ff810c5d-fc8a-4cb6-9b96-8b31b958f764" providerId="ADAL" clId="{3841F4C3-CE3A-4CF5-A0DD-E04A1C3492E2}" dt="2025-07-21T04:55:23.591" v="1806" actId="14826"/>
        <pc:sldMkLst>
          <pc:docMk/>
          <pc:sldMk cId="2389358011" sldId="493"/>
        </pc:sldMkLst>
      </pc:sldChg>
      <pc:sldChg chg="modNotesTx">
        <pc:chgData name="Rebecca McEwan" userId="ff810c5d-fc8a-4cb6-9b96-8b31b958f764" providerId="ADAL" clId="{3841F4C3-CE3A-4CF5-A0DD-E04A1C3492E2}" dt="2025-07-21T05:30:52.050" v="1814" actId="20577"/>
        <pc:sldMkLst>
          <pc:docMk/>
          <pc:sldMk cId="1759574190" sldId="498"/>
        </pc:sldMkLst>
      </pc:sldChg>
      <pc:sldChg chg="modSp mod">
        <pc:chgData name="Rebecca McEwan" userId="ff810c5d-fc8a-4cb6-9b96-8b31b958f764" providerId="ADAL" clId="{3841F4C3-CE3A-4CF5-A0DD-E04A1C3492E2}" dt="2025-07-21T02:30:03.795" v="850" actId="20577"/>
        <pc:sldMkLst>
          <pc:docMk/>
          <pc:sldMk cId="1259779433" sldId="514"/>
        </pc:sldMkLst>
      </pc:sldChg>
      <pc:sldChg chg="modNotesTx">
        <pc:chgData name="Rebecca McEwan" userId="ff810c5d-fc8a-4cb6-9b96-8b31b958f764" providerId="ADAL" clId="{3841F4C3-CE3A-4CF5-A0DD-E04A1C3492E2}" dt="2025-07-21T02:31:15.807" v="858" actId="20577"/>
        <pc:sldMkLst>
          <pc:docMk/>
          <pc:sldMk cId="1971552586" sldId="515"/>
        </pc:sldMkLst>
      </pc:sldChg>
      <pc:sldChg chg="modNotesTx">
        <pc:chgData name="Rebecca McEwan" userId="ff810c5d-fc8a-4cb6-9b96-8b31b958f764" providerId="ADAL" clId="{3841F4C3-CE3A-4CF5-A0DD-E04A1C3492E2}" dt="2025-07-21T02:43:06.287" v="1187" actId="20577"/>
        <pc:sldMkLst>
          <pc:docMk/>
          <pc:sldMk cId="309290176" sldId="522"/>
        </pc:sldMkLst>
      </pc:sldChg>
      <pc:sldChg chg="modNotesTx">
        <pc:chgData name="Rebecca McEwan" userId="ff810c5d-fc8a-4cb6-9b96-8b31b958f764" providerId="ADAL" clId="{3841F4C3-CE3A-4CF5-A0DD-E04A1C3492E2}" dt="2025-07-21T04:33:31.528" v="1623" actId="6549"/>
        <pc:sldMkLst>
          <pc:docMk/>
          <pc:sldMk cId="1011360839" sldId="539"/>
        </pc:sldMkLst>
      </pc:sldChg>
      <pc:sldChg chg="modNotesTx">
        <pc:chgData name="Rebecca McEwan" userId="ff810c5d-fc8a-4cb6-9b96-8b31b958f764" providerId="ADAL" clId="{3841F4C3-CE3A-4CF5-A0DD-E04A1C3492E2}" dt="2025-07-21T04:37:39.374" v="1626" actId="6549"/>
        <pc:sldMkLst>
          <pc:docMk/>
          <pc:sldMk cId="352153816" sldId="540"/>
        </pc:sldMkLst>
      </pc:sldChg>
      <pc:sldChg chg="modNotesTx">
        <pc:chgData name="Rebecca McEwan" userId="ff810c5d-fc8a-4cb6-9b96-8b31b958f764" providerId="ADAL" clId="{3841F4C3-CE3A-4CF5-A0DD-E04A1C3492E2}" dt="2025-07-21T02:06:28.139" v="32" actId="20577"/>
        <pc:sldMkLst>
          <pc:docMk/>
          <pc:sldMk cId="1318409677" sldId="541"/>
        </pc:sldMkLst>
      </pc:sldChg>
      <pc:sldChg chg="modNotesTx">
        <pc:chgData name="Rebecca McEwan" userId="ff810c5d-fc8a-4cb6-9b96-8b31b958f764" providerId="ADAL" clId="{3841F4C3-CE3A-4CF5-A0DD-E04A1C3492E2}" dt="2025-07-21T02:43:32.229" v="1189" actId="6549"/>
        <pc:sldMkLst>
          <pc:docMk/>
          <pc:sldMk cId="2396794443" sldId="546"/>
        </pc:sldMkLst>
      </pc:sldChg>
      <pc:sldChg chg="modNotesTx">
        <pc:chgData name="Rebecca McEwan" userId="ff810c5d-fc8a-4cb6-9b96-8b31b958f764" providerId="ADAL" clId="{3841F4C3-CE3A-4CF5-A0DD-E04A1C3492E2}" dt="2025-07-21T02:05:59.150" v="27" actId="20577"/>
        <pc:sldMkLst>
          <pc:docMk/>
          <pc:sldMk cId="3330237926" sldId="550"/>
        </pc:sldMkLst>
      </pc:sldChg>
      <pc:sldChg chg="modNotesTx">
        <pc:chgData name="Rebecca McEwan" userId="ff810c5d-fc8a-4cb6-9b96-8b31b958f764" providerId="ADAL" clId="{3841F4C3-CE3A-4CF5-A0DD-E04A1C3492E2}" dt="2025-07-21T02:05:02.224" v="20" actId="20577"/>
        <pc:sldMkLst>
          <pc:docMk/>
          <pc:sldMk cId="965464105" sldId="575"/>
        </pc:sldMkLst>
      </pc:sldChg>
      <pc:sldChg chg="modNotesTx">
        <pc:chgData name="Rebecca McEwan" userId="ff810c5d-fc8a-4cb6-9b96-8b31b958f764" providerId="ADAL" clId="{3841F4C3-CE3A-4CF5-A0DD-E04A1C3492E2}" dt="2025-07-21T02:16:52.632" v="463" actId="113"/>
        <pc:sldMkLst>
          <pc:docMk/>
          <pc:sldMk cId="3286048985" sldId="580"/>
        </pc:sldMkLst>
      </pc:sldChg>
      <pc:sldChg chg="modNotesTx">
        <pc:chgData name="Rebecca McEwan" userId="ff810c5d-fc8a-4cb6-9b96-8b31b958f764" providerId="ADAL" clId="{3841F4C3-CE3A-4CF5-A0DD-E04A1C3492E2}" dt="2025-07-21T02:04:43.869" v="11" actId="6549"/>
        <pc:sldMkLst>
          <pc:docMk/>
          <pc:sldMk cId="1612502561" sldId="588"/>
        </pc:sldMkLst>
      </pc:sldChg>
      <pc:sldChg chg="modSp mod modNotesTx">
        <pc:chgData name="Rebecca McEwan" userId="ff810c5d-fc8a-4cb6-9b96-8b31b958f764" providerId="ADAL" clId="{3841F4C3-CE3A-4CF5-A0DD-E04A1C3492E2}" dt="2025-07-21T05:36:19.454" v="1901" actId="20577"/>
        <pc:sldMkLst>
          <pc:docMk/>
          <pc:sldMk cId="1667181054" sldId="589"/>
        </pc:sldMkLst>
      </pc:sldChg>
      <pc:sldChg chg="modSp mod modNotesTx">
        <pc:chgData name="Rebecca McEwan" userId="ff810c5d-fc8a-4cb6-9b96-8b31b958f764" providerId="ADAL" clId="{3841F4C3-CE3A-4CF5-A0DD-E04A1C3492E2}" dt="2025-07-21T02:53:21.760" v="1296" actId="6549"/>
        <pc:sldMkLst>
          <pc:docMk/>
          <pc:sldMk cId="3038722942" sldId="590"/>
        </pc:sldMkLst>
      </pc:sldChg>
    </pc:docChg>
  </pc:docChgLst>
  <pc:docChgLst>
    <pc:chgData name="Rebecca McEwan" userId="ff810c5d-fc8a-4cb6-9b96-8b31b958f764" providerId="ADAL" clId="{6467BD16-CCCF-4888-958E-B8812B6DF270}"/>
    <pc:docChg chg="modSld">
      <pc:chgData name="Rebecca McEwan" userId="ff810c5d-fc8a-4cb6-9b96-8b31b958f764" providerId="ADAL" clId="{6467BD16-CCCF-4888-958E-B8812B6DF270}" dt="2025-10-01T01:56:16.799" v="6" actId="6549"/>
      <pc:docMkLst>
        <pc:docMk/>
      </pc:docMkLst>
      <pc:sldChg chg="modNotesTx">
        <pc:chgData name="Rebecca McEwan" userId="ff810c5d-fc8a-4cb6-9b96-8b31b958f764" providerId="ADAL" clId="{6467BD16-CCCF-4888-958E-B8812B6DF270}" dt="2025-10-01T01:56:16.799" v="6" actId="6549"/>
        <pc:sldMkLst>
          <pc:docMk/>
          <pc:sldMk cId="3738028381" sldId="574"/>
        </pc:sldMkLst>
      </pc:sldChg>
    </pc:docChg>
  </pc:docChgLst>
  <pc:docChgLst>
    <pc:chgData name="Rebecca McEwan" userId="ff810c5d-fc8a-4cb6-9b96-8b31b958f764" providerId="ADAL" clId="{F5038E85-794B-408D-9DA0-18458166026B}"/>
    <pc:docChg chg="undo custSel modSld">
      <pc:chgData name="Rebecca McEwan" userId="ff810c5d-fc8a-4cb6-9b96-8b31b958f764" providerId="ADAL" clId="{F5038E85-794B-408D-9DA0-18458166026B}" dt="2025-09-29T01:51:22.111" v="233" actId="1035"/>
      <pc:docMkLst>
        <pc:docMk/>
      </pc:docMkLst>
      <pc:sldChg chg="addSp delSp modSp mod">
        <pc:chgData name="Rebecca McEwan" userId="ff810c5d-fc8a-4cb6-9b96-8b31b958f764" providerId="ADAL" clId="{F5038E85-794B-408D-9DA0-18458166026B}" dt="2025-09-29T01:51:22.111" v="233" actId="1035"/>
        <pc:sldMkLst>
          <pc:docMk/>
          <pc:sldMk cId="258130066" sldId="492"/>
        </pc:sldMkLst>
        <pc:cxnChg chg="add mod">
          <ac:chgData name="Rebecca McEwan" userId="ff810c5d-fc8a-4cb6-9b96-8b31b958f764" providerId="ADAL" clId="{F5038E85-794B-408D-9DA0-18458166026B}" dt="2025-09-29T01:51:22.111" v="233" actId="1035"/>
          <ac:cxnSpMkLst>
            <pc:docMk/>
            <pc:sldMk cId="258130066" sldId="492"/>
            <ac:cxnSpMk id="9" creationId="{B57DD783-01C5-2BCB-6793-69C16DDDEEAF}"/>
          </ac:cxnSpMkLst>
        </pc:cxnChg>
      </pc:sldChg>
      <pc:sldChg chg="modNotesTx">
        <pc:chgData name="Rebecca McEwan" userId="ff810c5d-fc8a-4cb6-9b96-8b31b958f764" providerId="ADAL" clId="{F5038E85-794B-408D-9DA0-18458166026B}" dt="2025-09-29T01:39:51.729" v="77" actId="20577"/>
        <pc:sldMkLst>
          <pc:docMk/>
          <pc:sldMk cId="309290176" sldId="522"/>
        </pc:sldMkLst>
      </pc:sldChg>
      <pc:sldChg chg="modNotesTx">
        <pc:chgData name="Rebecca McEwan" userId="ff810c5d-fc8a-4cb6-9b96-8b31b958f764" providerId="ADAL" clId="{F5038E85-794B-408D-9DA0-18458166026B}" dt="2025-09-23T05:28:04.020" v="1" actId="20577"/>
        <pc:sldMkLst>
          <pc:docMk/>
          <pc:sldMk cId="965464105" sldId="575"/>
        </pc:sldMkLst>
      </pc:sldChg>
      <pc:sldChg chg="modNotesTx">
        <pc:chgData name="Rebecca McEwan" userId="ff810c5d-fc8a-4cb6-9b96-8b31b958f764" providerId="ADAL" clId="{F5038E85-794B-408D-9DA0-18458166026B}" dt="2025-09-29T01:45:57.177" v="220" actId="20577"/>
        <pc:sldMkLst>
          <pc:docMk/>
          <pc:sldMk cId="1471871564" sldId="594"/>
        </pc:sldMkLst>
      </pc:sldChg>
    </pc:docChg>
  </pc:docChgLst>
  <pc:docChgLst>
    <pc:chgData name="Kerrie Shanahan" userId="ae473d9f-76e9-476f-892f-2674ea963afc" providerId="ADAL" clId="{05A946A1-CD5F-4950-9978-F1E81FB27E3D}"/>
    <pc:docChg chg="custSel modSld">
      <pc:chgData name="Kerrie Shanahan" userId="ae473d9f-76e9-476f-892f-2674ea963afc" providerId="ADAL" clId="{05A946A1-CD5F-4950-9978-F1E81FB27E3D}" dt="2025-09-01T00:30:52.241" v="14"/>
      <pc:docMkLst>
        <pc:docMk/>
      </pc:docMkLst>
      <pc:sldChg chg="modSp mod modNotesTx">
        <pc:chgData name="Kerrie Shanahan" userId="ae473d9f-76e9-476f-892f-2674ea963afc" providerId="ADAL" clId="{05A946A1-CD5F-4950-9978-F1E81FB27E3D}" dt="2025-09-01T00:30:52.241" v="14"/>
        <pc:sldMkLst>
          <pc:docMk/>
          <pc:sldMk cId="1318409677" sldId="541"/>
        </pc:sldMkLst>
      </pc:sldChg>
      <pc:sldChg chg="modNotesTx">
        <pc:chgData name="Kerrie Shanahan" userId="ae473d9f-76e9-476f-892f-2674ea963afc" providerId="ADAL" clId="{05A946A1-CD5F-4950-9978-F1E81FB27E3D}" dt="2025-08-27T05:53:50.298" v="7" actId="5793"/>
        <pc:sldMkLst>
          <pc:docMk/>
          <pc:sldMk cId="1667181054" sldId="589"/>
        </pc:sldMkLst>
      </pc:sldChg>
      <pc:sldChg chg="addSp delSp modSp mod modNotesTx">
        <pc:chgData name="Kerrie Shanahan" userId="ae473d9f-76e9-476f-892f-2674ea963afc" providerId="ADAL" clId="{05A946A1-CD5F-4950-9978-F1E81FB27E3D}" dt="2025-09-01T00:28:09.853" v="13"/>
        <pc:sldMkLst>
          <pc:docMk/>
          <pc:sldMk cId="2212672778" sldId="591"/>
        </pc:sldMkLst>
      </pc:sldChg>
    </pc:docChg>
  </pc:docChgLst>
  <pc:docChgLst>
    <pc:chgData name="Rebecca McEwan" userId="ff810c5d-fc8a-4cb6-9b96-8b31b958f764" providerId="ADAL" clId="{08BC41E1-C32A-4569-82F1-9F13DA3DEDEF}"/>
    <pc:docChg chg="undo custSel modSld">
      <pc:chgData name="Rebecca McEwan" userId="ff810c5d-fc8a-4cb6-9b96-8b31b958f764" providerId="ADAL" clId="{08BC41E1-C32A-4569-82F1-9F13DA3DEDEF}" dt="2025-08-18T01:57:23.045" v="23" actId="15"/>
      <pc:docMkLst>
        <pc:docMk/>
      </pc:docMkLst>
      <pc:sldChg chg="modNotesTx">
        <pc:chgData name="Rebecca McEwan" userId="ff810c5d-fc8a-4cb6-9b96-8b31b958f764" providerId="ADAL" clId="{08BC41E1-C32A-4569-82F1-9F13DA3DEDEF}" dt="2025-08-18T01:56:53.235" v="21" actId="5793"/>
        <pc:sldMkLst>
          <pc:docMk/>
          <pc:sldMk cId="965464105" sldId="575"/>
        </pc:sldMkLst>
      </pc:sldChg>
      <pc:sldChg chg="modNotesTx">
        <pc:chgData name="Rebecca McEwan" userId="ff810c5d-fc8a-4cb6-9b96-8b31b958f764" providerId="ADAL" clId="{08BC41E1-C32A-4569-82F1-9F13DA3DEDEF}" dt="2025-08-18T01:57:23.045" v="23" actId="15"/>
        <pc:sldMkLst>
          <pc:docMk/>
          <pc:sldMk cId="1612502561" sldId="588"/>
        </pc:sldMkLst>
      </pc:sldChg>
    </pc:docChg>
  </pc:docChgLst>
  <pc:docChgLst>
    <pc:chgData name="Charmaine Kenner" userId="S::charmaine.kenner@esa.edu.au::525cc8d2-224e-44fd-aa57-afaebc349805" providerId="AD" clId="Web-{BA4842F6-1F82-35F6-6708-83A1E958C461}"/>
    <pc:docChg chg="mod">
      <pc:chgData name="Charmaine Kenner" userId="S::charmaine.kenner@esa.edu.au::525cc8d2-224e-44fd-aa57-afaebc349805" providerId="AD" clId="Web-{BA4842F6-1F82-35F6-6708-83A1E958C461}" dt="2025-07-22T23:39:34.301" v="0"/>
      <pc:docMkLst>
        <pc:docMk/>
      </pc:docMkLst>
    </pc:docChg>
  </pc:docChgLst>
  <pc:docChgLst>
    <pc:chgData name="Charmaine Kenner" userId="525cc8d2-224e-44fd-aa57-afaebc349805" providerId="ADAL" clId="{08472599-7B4F-491B-AB87-33891F2A7DD2}"/>
    <pc:docChg chg="undo custSel addSld delSld modSld">
      <pc:chgData name="Charmaine Kenner" userId="525cc8d2-224e-44fd-aa57-afaebc349805" providerId="ADAL" clId="{08472599-7B4F-491B-AB87-33891F2A7DD2}" dt="2025-07-03T01:26:51.906" v="1939" actId="20577"/>
      <pc:docMkLst>
        <pc:docMk/>
      </pc:docMkLst>
      <pc:sldChg chg="del modNotesTx">
        <pc:chgData name="Charmaine Kenner" userId="525cc8d2-224e-44fd-aa57-afaebc349805" providerId="ADAL" clId="{08472599-7B4F-491B-AB87-33891F2A7DD2}" dt="2025-06-26T03:25:09.361" v="614" actId="47"/>
        <pc:sldMkLst>
          <pc:docMk/>
          <pc:sldMk cId="568666050" sldId="473"/>
        </pc:sldMkLst>
      </pc:sldChg>
      <pc:sldChg chg="modSp mod modNotesTx">
        <pc:chgData name="Charmaine Kenner" userId="525cc8d2-224e-44fd-aa57-afaebc349805" providerId="ADAL" clId="{08472599-7B4F-491B-AB87-33891F2A7DD2}" dt="2025-07-01T04:32:41.485" v="1906" actId="20577"/>
        <pc:sldMkLst>
          <pc:docMk/>
          <pc:sldMk cId="121607987" sldId="474"/>
        </pc:sldMkLst>
      </pc:sldChg>
      <pc:sldChg chg="modSp mod modNotesTx">
        <pc:chgData name="Charmaine Kenner" userId="525cc8d2-224e-44fd-aa57-afaebc349805" providerId="ADAL" clId="{08472599-7B4F-491B-AB87-33891F2A7DD2}" dt="2025-07-01T04:32:52.636" v="1908" actId="20577"/>
        <pc:sldMkLst>
          <pc:docMk/>
          <pc:sldMk cId="880313685" sldId="475"/>
        </pc:sldMkLst>
      </pc:sldChg>
      <pc:sldChg chg="modSp mod modNotesTx">
        <pc:chgData name="Charmaine Kenner" userId="525cc8d2-224e-44fd-aa57-afaebc349805" providerId="ADAL" clId="{08472599-7B4F-491B-AB87-33891F2A7DD2}" dt="2025-07-01T04:32:57.952" v="1910" actId="20577"/>
        <pc:sldMkLst>
          <pc:docMk/>
          <pc:sldMk cId="3581799720" sldId="476"/>
        </pc:sldMkLst>
      </pc:sldChg>
      <pc:sldChg chg="modSp mod modNotesTx">
        <pc:chgData name="Charmaine Kenner" userId="525cc8d2-224e-44fd-aa57-afaebc349805" providerId="ADAL" clId="{08472599-7B4F-491B-AB87-33891F2A7DD2}" dt="2025-07-01T04:33:15.201" v="1911" actId="20577"/>
        <pc:sldMkLst>
          <pc:docMk/>
          <pc:sldMk cId="133161496" sldId="477"/>
        </pc:sldMkLst>
      </pc:sldChg>
      <pc:sldChg chg="modSp mod modNotesTx">
        <pc:chgData name="Charmaine Kenner" userId="525cc8d2-224e-44fd-aa57-afaebc349805" providerId="ADAL" clId="{08472599-7B4F-491B-AB87-33891F2A7DD2}" dt="2025-07-01T04:33:35.077" v="1913" actId="20577"/>
        <pc:sldMkLst>
          <pc:docMk/>
          <pc:sldMk cId="3342199426" sldId="478"/>
        </pc:sldMkLst>
      </pc:sldChg>
      <pc:sldChg chg="modSp mod modNotesTx">
        <pc:chgData name="Charmaine Kenner" userId="525cc8d2-224e-44fd-aa57-afaebc349805" providerId="ADAL" clId="{08472599-7B4F-491B-AB87-33891F2A7DD2}" dt="2025-07-01T04:33:48.811" v="1915" actId="20577"/>
        <pc:sldMkLst>
          <pc:docMk/>
          <pc:sldMk cId="1061470866" sldId="479"/>
        </pc:sldMkLst>
      </pc:sldChg>
      <pc:sldChg chg="modNotesTx">
        <pc:chgData name="Charmaine Kenner" userId="525cc8d2-224e-44fd-aa57-afaebc349805" providerId="ADAL" clId="{08472599-7B4F-491B-AB87-33891F2A7DD2}" dt="2025-06-26T03:50:57.872" v="824" actId="20577"/>
        <pc:sldMkLst>
          <pc:docMk/>
          <pc:sldMk cId="3426776120" sldId="480"/>
        </pc:sldMkLst>
      </pc:sldChg>
      <pc:sldChg chg="modNotesTx">
        <pc:chgData name="Charmaine Kenner" userId="525cc8d2-224e-44fd-aa57-afaebc349805" providerId="ADAL" clId="{08472599-7B4F-491B-AB87-33891F2A7DD2}" dt="2025-06-26T03:51:03.079" v="825" actId="20577"/>
        <pc:sldMkLst>
          <pc:docMk/>
          <pc:sldMk cId="2954135154" sldId="481"/>
        </pc:sldMkLst>
      </pc:sldChg>
      <pc:sldChg chg="modNotesTx">
        <pc:chgData name="Charmaine Kenner" userId="525cc8d2-224e-44fd-aa57-afaebc349805" providerId="ADAL" clId="{08472599-7B4F-491B-AB87-33891F2A7DD2}" dt="2025-06-26T03:51:08.222" v="826" actId="20577"/>
        <pc:sldMkLst>
          <pc:docMk/>
          <pc:sldMk cId="1998018280" sldId="482"/>
        </pc:sldMkLst>
      </pc:sldChg>
      <pc:sldChg chg="modNotesTx">
        <pc:chgData name="Charmaine Kenner" userId="525cc8d2-224e-44fd-aa57-afaebc349805" providerId="ADAL" clId="{08472599-7B4F-491B-AB87-33891F2A7DD2}" dt="2025-06-26T03:51:20.943" v="828" actId="5793"/>
        <pc:sldMkLst>
          <pc:docMk/>
          <pc:sldMk cId="3587135087" sldId="483"/>
        </pc:sldMkLst>
      </pc:sldChg>
      <pc:sldChg chg="modNotesTx">
        <pc:chgData name="Charmaine Kenner" userId="525cc8d2-224e-44fd-aa57-afaebc349805" providerId="ADAL" clId="{08472599-7B4F-491B-AB87-33891F2A7DD2}" dt="2025-06-26T03:51:28.387" v="830" actId="5793"/>
        <pc:sldMkLst>
          <pc:docMk/>
          <pc:sldMk cId="1827811589" sldId="484"/>
        </pc:sldMkLst>
      </pc:sldChg>
      <pc:sldChg chg="modNotesTx">
        <pc:chgData name="Charmaine Kenner" userId="525cc8d2-224e-44fd-aa57-afaebc349805" providerId="ADAL" clId="{08472599-7B4F-491B-AB87-33891F2A7DD2}" dt="2025-06-26T03:51:54.713" v="854" actId="20577"/>
        <pc:sldMkLst>
          <pc:docMk/>
          <pc:sldMk cId="3377584655" sldId="485"/>
        </pc:sldMkLst>
      </pc:sldChg>
      <pc:sldChg chg="addSp delSp modSp mod modNotesTx">
        <pc:chgData name="Charmaine Kenner" userId="525cc8d2-224e-44fd-aa57-afaebc349805" providerId="ADAL" clId="{08472599-7B4F-491B-AB87-33891F2A7DD2}" dt="2025-06-27T03:30:45.734" v="1890" actId="113"/>
        <pc:sldMkLst>
          <pc:docMk/>
          <pc:sldMk cId="4078040901" sldId="488"/>
        </pc:sldMkLst>
      </pc:sldChg>
      <pc:sldChg chg="addSp delSp modSp mod modNotesTx">
        <pc:chgData name="Charmaine Kenner" userId="525cc8d2-224e-44fd-aa57-afaebc349805" providerId="ADAL" clId="{08472599-7B4F-491B-AB87-33891F2A7DD2}" dt="2025-07-01T04:40:18.068" v="1925" actId="20577"/>
        <pc:sldMkLst>
          <pc:docMk/>
          <pc:sldMk cId="1278329242" sldId="489"/>
        </pc:sldMkLst>
      </pc:sldChg>
      <pc:sldChg chg="modNotesTx">
        <pc:chgData name="Charmaine Kenner" userId="525cc8d2-224e-44fd-aa57-afaebc349805" providerId="ADAL" clId="{08472599-7B4F-491B-AB87-33891F2A7DD2}" dt="2025-06-27T03:12:40.090" v="1886" actId="20577"/>
        <pc:sldMkLst>
          <pc:docMk/>
          <pc:sldMk cId="508572399" sldId="490"/>
        </pc:sldMkLst>
      </pc:sldChg>
      <pc:sldChg chg="modNotesTx">
        <pc:chgData name="Charmaine Kenner" userId="525cc8d2-224e-44fd-aa57-afaebc349805" providerId="ADAL" clId="{08472599-7B4F-491B-AB87-33891F2A7DD2}" dt="2025-06-27T01:08:46.613" v="1518" actId="20577"/>
        <pc:sldMkLst>
          <pc:docMk/>
          <pc:sldMk cId="1157311959" sldId="491"/>
        </pc:sldMkLst>
      </pc:sldChg>
      <pc:sldChg chg="modSp mod modNotesTx">
        <pc:chgData name="Charmaine Kenner" userId="525cc8d2-224e-44fd-aa57-afaebc349805" providerId="ADAL" clId="{08472599-7B4F-491B-AB87-33891F2A7DD2}" dt="2025-06-27T01:21:36.418" v="1574" actId="113"/>
        <pc:sldMkLst>
          <pc:docMk/>
          <pc:sldMk cId="258130066" sldId="492"/>
        </pc:sldMkLst>
      </pc:sldChg>
      <pc:sldChg chg="addSp modSp mod modNotesTx">
        <pc:chgData name="Charmaine Kenner" userId="525cc8d2-224e-44fd-aa57-afaebc349805" providerId="ADAL" clId="{08472599-7B4F-491B-AB87-33891F2A7DD2}" dt="2025-06-27T01:59:48.219" v="1710" actId="14100"/>
        <pc:sldMkLst>
          <pc:docMk/>
          <pc:sldMk cId="2389358011" sldId="493"/>
        </pc:sldMkLst>
      </pc:sldChg>
      <pc:sldChg chg="modSp mod modNotesTx">
        <pc:chgData name="Charmaine Kenner" userId="525cc8d2-224e-44fd-aa57-afaebc349805" providerId="ADAL" clId="{08472599-7B4F-491B-AB87-33891F2A7DD2}" dt="2025-06-26T02:42:33.585" v="179" actId="313"/>
        <pc:sldMkLst>
          <pc:docMk/>
          <pc:sldMk cId="1759574190" sldId="498"/>
        </pc:sldMkLst>
      </pc:sldChg>
      <pc:sldChg chg="modSp mod">
        <pc:chgData name="Charmaine Kenner" userId="525cc8d2-224e-44fd-aa57-afaebc349805" providerId="ADAL" clId="{08472599-7B4F-491B-AB87-33891F2A7DD2}" dt="2025-06-27T05:29:53.872" v="1905" actId="115"/>
        <pc:sldMkLst>
          <pc:docMk/>
          <pc:sldMk cId="702303488" sldId="511"/>
        </pc:sldMkLst>
      </pc:sldChg>
      <pc:sldChg chg="addSp delSp modSp mod modNotesTx">
        <pc:chgData name="Charmaine Kenner" userId="525cc8d2-224e-44fd-aa57-afaebc349805" providerId="ADAL" clId="{08472599-7B4F-491B-AB87-33891F2A7DD2}" dt="2025-07-03T01:26:29.069" v="1932" actId="20577"/>
        <pc:sldMkLst>
          <pc:docMk/>
          <pc:sldMk cId="309290176" sldId="522"/>
        </pc:sldMkLst>
      </pc:sldChg>
      <pc:sldChg chg="del">
        <pc:chgData name="Charmaine Kenner" userId="525cc8d2-224e-44fd-aa57-afaebc349805" providerId="ADAL" clId="{08472599-7B4F-491B-AB87-33891F2A7DD2}" dt="2025-06-26T03:36:29.850" v="747" actId="47"/>
        <pc:sldMkLst>
          <pc:docMk/>
          <pc:sldMk cId="4257708072" sldId="535"/>
        </pc:sldMkLst>
      </pc:sldChg>
      <pc:sldChg chg="del">
        <pc:chgData name="Charmaine Kenner" userId="525cc8d2-224e-44fd-aa57-afaebc349805" providerId="ADAL" clId="{08472599-7B4F-491B-AB87-33891F2A7DD2}" dt="2025-06-26T03:36:31.664" v="748" actId="47"/>
        <pc:sldMkLst>
          <pc:docMk/>
          <pc:sldMk cId="3579478361" sldId="536"/>
        </pc:sldMkLst>
      </pc:sldChg>
      <pc:sldChg chg="del">
        <pc:chgData name="Charmaine Kenner" userId="525cc8d2-224e-44fd-aa57-afaebc349805" providerId="ADAL" clId="{08472599-7B4F-491B-AB87-33891F2A7DD2}" dt="2025-06-26T03:54:07.339" v="855" actId="47"/>
        <pc:sldMkLst>
          <pc:docMk/>
          <pc:sldMk cId="3368224486" sldId="537"/>
        </pc:sldMkLst>
      </pc:sldChg>
      <pc:sldChg chg="del">
        <pc:chgData name="Charmaine Kenner" userId="525cc8d2-224e-44fd-aa57-afaebc349805" providerId="ADAL" clId="{08472599-7B4F-491B-AB87-33891F2A7DD2}" dt="2025-06-26T03:54:09.870" v="856" actId="47"/>
        <pc:sldMkLst>
          <pc:docMk/>
          <pc:sldMk cId="2263225265" sldId="538"/>
        </pc:sldMkLst>
      </pc:sldChg>
      <pc:sldChg chg="modSp mod modNotesTx">
        <pc:chgData name="Charmaine Kenner" userId="525cc8d2-224e-44fd-aa57-afaebc349805" providerId="ADAL" clId="{08472599-7B4F-491B-AB87-33891F2A7DD2}" dt="2025-06-27T03:31:03.601" v="1892" actId="113"/>
        <pc:sldMkLst>
          <pc:docMk/>
          <pc:sldMk cId="1011360839" sldId="539"/>
        </pc:sldMkLst>
      </pc:sldChg>
      <pc:sldChg chg="modSp mod modNotesTx">
        <pc:chgData name="Charmaine Kenner" userId="525cc8d2-224e-44fd-aa57-afaebc349805" providerId="ADAL" clId="{08472599-7B4F-491B-AB87-33891F2A7DD2}" dt="2025-06-27T03:52:59.725" v="1895" actId="113"/>
        <pc:sldMkLst>
          <pc:docMk/>
          <pc:sldMk cId="352153816" sldId="540"/>
        </pc:sldMkLst>
      </pc:sldChg>
      <pc:sldChg chg="add modNotesTx">
        <pc:chgData name="Charmaine Kenner" userId="525cc8d2-224e-44fd-aa57-afaebc349805" providerId="ADAL" clId="{08472599-7B4F-491B-AB87-33891F2A7DD2}" dt="2025-07-03T01:26:51.906" v="1939" actId="20577"/>
        <pc:sldMkLst>
          <pc:docMk/>
          <pc:sldMk cId="2396794443" sldId="54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1/10/2025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1/10/2025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15) takes approximately 15 minutes. </a:t>
            </a: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 </a:t>
            </a:r>
            <a:r>
              <a:rPr lang="en-AU" sz="1200" b="1">
                <a:latin typeface="+mn-lt"/>
              </a:rPr>
              <a:t>or </a:t>
            </a:r>
            <a:r>
              <a:rPr lang="en-AU" sz="1200" b="0">
                <a:latin typeface="+mn-lt"/>
              </a:rPr>
              <a:t>says</a:t>
            </a:r>
            <a:r>
              <a:rPr lang="en-AU" sz="1200">
                <a:latin typeface="+mn-lt"/>
              </a:rPr>
              <a:t> </a:t>
            </a:r>
            <a:r>
              <a:rPr lang="en-AU" sz="1200" i="0">
                <a:latin typeface="+mn-lt"/>
              </a:rPr>
              <a:t>/</a:t>
            </a:r>
            <a:r>
              <a:rPr lang="en-AU" sz="1200" i="0">
                <a:latin typeface="+mn-lt"/>
                <a:ea typeface="Calibri" panose="020F0502020204030204" pitchFamily="34" charset="0"/>
                <a:cs typeface="Calibri" panose="020F0502020204030204" pitchFamily="34" charset="0"/>
              </a:rPr>
              <a:t>or</a:t>
            </a:r>
            <a:r>
              <a:rPr lang="en-AU" sz="1200" i="0">
                <a:latin typeface="+mn-lt"/>
              </a:rPr>
              <a:t>/ </a:t>
            </a:r>
            <a:r>
              <a:rPr lang="en-AU" sz="1200">
                <a:latin typeface="+mn-lt"/>
              </a:rPr>
              <a:t>(slides 16 to 43)</a:t>
            </a:r>
          </a:p>
          <a:p>
            <a:pPr marL="171450" indent="-171450">
              <a:buFont typeface="Arial" panose="020B0604020202020204" pitchFamily="34" charset="0"/>
              <a:buChar char="•"/>
              <a:defRPr/>
            </a:pPr>
            <a:r>
              <a:rPr lang="en-AU" sz="1200">
                <a:latin typeface="+mn-lt"/>
              </a:rPr>
              <a:t>the irregular word </a:t>
            </a:r>
            <a:r>
              <a:rPr lang="en-AU" sz="1200" b="1">
                <a:latin typeface="+mn-lt"/>
              </a:rPr>
              <a:t>laugh</a:t>
            </a:r>
            <a:r>
              <a:rPr lang="en-AU" sz="1200" b="0">
                <a:latin typeface="+mn-lt"/>
              </a:rPr>
              <a:t> (slides 35 and 36)</a:t>
            </a:r>
          </a:p>
          <a:p>
            <a:pPr>
              <a:defRPr/>
            </a:pPr>
            <a:r>
              <a:rPr lang="en-AU" sz="1200" b="0">
                <a:latin typeface="+mn-lt"/>
              </a:rPr>
              <a:t>t</a:t>
            </a:r>
            <a:r>
              <a:rPr lang="en-AU" sz="120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42).</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43). For example, you could use the Phonics pair-game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reading the base word then adding the </a:t>
            </a:r>
            <a:r>
              <a:rPr lang="en-US" sz="1200" b="1">
                <a:latin typeface="+mn-lt"/>
              </a:rPr>
              <a:t>-</a:t>
            </a:r>
            <a:r>
              <a:rPr lang="en-US" sz="1200" b="1" err="1">
                <a:latin typeface="+mn-lt"/>
              </a:rPr>
              <a:t>ing</a:t>
            </a:r>
            <a:r>
              <a:rPr lang="en-US" sz="1200" b="0">
                <a:latin typeface="+mn-lt"/>
              </a:rPr>
              <a:t>,</a:t>
            </a:r>
            <a:r>
              <a:rPr lang="en-US" sz="1200" b="1">
                <a:latin typeface="+mn-lt"/>
              </a:rPr>
              <a:t> -ed </a:t>
            </a:r>
            <a:r>
              <a:rPr lang="en-US" sz="1200" b="0">
                <a:latin typeface="+mn-lt"/>
              </a:rPr>
              <a:t>or</a:t>
            </a:r>
            <a:r>
              <a:rPr lang="en-US" sz="1200" b="1">
                <a:latin typeface="+mn-lt"/>
              </a:rPr>
              <a:t> -y </a:t>
            </a:r>
            <a:r>
              <a:rPr lang="en-US" sz="1200" b="0">
                <a:latin typeface="+mn-lt"/>
              </a:rPr>
              <a:t>suffix</a:t>
            </a:r>
            <a:r>
              <a:rPr lang="en-US" sz="1200">
                <a:latin typeface="+mn-lt"/>
              </a:rPr>
              <a: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noting the final consonant being doubled for a </a:t>
            </a:r>
            <a:r>
              <a:rPr lang="en-US" sz="1200" b="1">
                <a:latin typeface="+mn-lt"/>
              </a:rPr>
              <a:t>1-1-1 base word</a:t>
            </a:r>
            <a:r>
              <a:rPr lang="en-US" sz="120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r>
              <a:rPr lang="en-US" sz="1200" b="1">
                <a:latin typeface="+mn-lt"/>
              </a:rPr>
              <a:t>Provide corrective feedback as needed:</a:t>
            </a:r>
          </a:p>
          <a:p>
            <a:r>
              <a:rPr lang="en-US" sz="1200">
                <a:latin typeface="+mn-lt"/>
              </a:rPr>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Note: </a:t>
            </a:r>
            <a:r>
              <a:rPr lang="en-US" sz="1200">
                <a:effectLst/>
                <a:latin typeface="+mn-lt"/>
                <a:ea typeface="Aptos" panose="020B0004020202020204" pitchFamily="34" charset="0"/>
                <a:cs typeface="Times New Roman" panose="02020603050405020304" pitchFamily="18" charset="0"/>
              </a:rPr>
              <a:t>You may </a:t>
            </a:r>
            <a:r>
              <a:rPr lang="en-US" sz="1200">
                <a:latin typeface="+mn-lt"/>
              </a:rPr>
              <a:t>choose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mopped</a:t>
            </a:r>
            <a:r>
              <a:rPr lang="en-US" b="0"/>
              <a:t>,</a:t>
            </a:r>
            <a:r>
              <a:rPr lang="en-US" b="1"/>
              <a:t> sunny, patting</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a:t>
            </a:r>
            <a:r>
              <a:rPr lang="en-US" b="1"/>
              <a:t>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doubling the final consonant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a:t>o/</a:t>
            </a:r>
            <a:r>
              <a:rPr lang="en-US" b="1" err="1"/>
              <a:t>th</a:t>
            </a:r>
            <a:r>
              <a:rPr lang="en-US" b="1"/>
              <a:t>/er</a:t>
            </a:r>
            <a:r>
              <a:rPr lang="en-US" b="0"/>
              <a:t>,</a:t>
            </a:r>
            <a:r>
              <a:rPr lang="en-US" b="1"/>
              <a:t> other</a:t>
            </a:r>
            <a:r>
              <a:rPr lang="en-US" b="0"/>
              <a:t>,</a:t>
            </a:r>
            <a:r>
              <a:rPr lang="en-US" b="1"/>
              <a:t> o-</a:t>
            </a:r>
            <a:r>
              <a:rPr lang="en-US" b="1" err="1"/>
              <a:t>th</a:t>
            </a:r>
            <a:r>
              <a:rPr lang="en-US" b="1"/>
              <a:t>-er</a:t>
            </a:r>
            <a:r>
              <a:rPr lang="en-US" b="0"/>
              <a:t> spells </a:t>
            </a:r>
            <a:r>
              <a:rPr lang="en-US" b="1"/>
              <a:t>other</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t>Where is my bronze toy with the spotty top?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b="1"/>
              <a:t>It is inside the house in your messy room.</a:t>
            </a:r>
            <a:endParaRPr lang="en-AU" sz="1200" b="1" kern="1200">
              <a:solidFill>
                <a:schemeClr val="tx1"/>
              </a:solidFill>
              <a:effectLst/>
              <a:latin typeface="+mn-lt"/>
              <a:ea typeface="+mn-ea"/>
              <a:cs typeface="+mn-cs"/>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or</a:t>
            </a:r>
            <a:r>
              <a:rPr lang="en-AU" sz="1200" kern="1200">
                <a:effectLst/>
                <a:latin typeface="+mn-lt"/>
                <a:ea typeface="Times New Roman" panose="02020603050405020304" pitchFamily="18" charset="0"/>
              </a:rPr>
              <a:t> making the </a:t>
            </a:r>
            <a:r>
              <a:rPr lang="en-AU" sz="1200" b="1" kern="1200">
                <a:effectLst/>
                <a:latin typeface="+mn-lt"/>
                <a:ea typeface="Times New Roman" panose="02020603050405020304" pitchFamily="18" charset="0"/>
              </a:rPr>
              <a:t>r-controlled vowel </a:t>
            </a:r>
            <a:r>
              <a:rPr lang="en-AU" sz="1200" kern="1200">
                <a:effectLst/>
                <a:latin typeface="+mn-lt"/>
                <a:ea typeface="Times New Roman" panose="02020603050405020304" pitchFamily="18" charset="0"/>
              </a:rPr>
              <a:t>sound </a:t>
            </a:r>
            <a:r>
              <a:rPr lang="en-US" sz="1200" b="0">
                <a:latin typeface="+mn-lt"/>
              </a:rPr>
              <a:t>/</a:t>
            </a:r>
            <a:r>
              <a:rPr lang="en-US" sz="1200" b="0">
                <a:latin typeface="+mn-lt"/>
                <a:ea typeface="Calibri" panose="020F0502020204030204" pitchFamily="34" charset="0"/>
                <a:cs typeface="Arial" panose="020B0604020202020204" pitchFamily="34" charset="0"/>
              </a:rPr>
              <a:t>or</a:t>
            </a:r>
            <a:r>
              <a:rPr lang="en-US" sz="1200" b="0">
                <a:latin typeface="+mn-lt"/>
                <a:cs typeface="Arial" panose="020B0604020202020204" pitchFamily="34" charset="0"/>
              </a:rPr>
              <a:t>/ as in </a:t>
            </a:r>
            <a:r>
              <a:rPr lang="en-AU" sz="1200" b="1">
                <a:latin typeface="+mn-lt"/>
                <a:cs typeface="Arial" panose="020B0604020202020204" pitchFamily="34" charset="0"/>
              </a:rPr>
              <a:t>corn</a:t>
            </a:r>
            <a:r>
              <a:rPr lang="en-AU" sz="1200" b="0" kern="1200">
                <a:effectLst/>
                <a:latin typeface="+mn-lt"/>
                <a:ea typeface="Times New Roman" panose="02020603050405020304" pitchFamily="18" charset="0"/>
                <a:cs typeface="Arial" panose="020B0604020202020204" pitchFamily="34" charset="0"/>
              </a:rPr>
              <a:t>.</a:t>
            </a:r>
            <a:endParaRPr lang="en-AU" sz="1200" b="0" kern="1200">
              <a:effectLst/>
              <a:latin typeface="+mn-lt"/>
              <a:cs typeface="Arial" panose="020B0604020202020204" pitchFamily="34" charset="0"/>
            </a:endParaRPr>
          </a:p>
          <a:p>
            <a:endParaRPr lang="en-AU" sz="1200" b="0" kern="1200">
              <a:effectLst/>
              <a:latin typeface="+mn-lt"/>
              <a:ea typeface="Times New Roman" panose="02020603050405020304" pitchFamily="18" charset="0"/>
              <a:cs typeface="Arial" panose="020B0604020202020204" pitchFamily="34" charset="0"/>
            </a:endParaRPr>
          </a:p>
          <a:p>
            <a:r>
              <a:rPr lang="en-AU" sz="1200" b="0" kern="1200">
                <a:effectLst/>
                <a:latin typeface="+mn-lt"/>
                <a:ea typeface="Times New Roman" panose="02020603050405020304" pitchFamily="18" charset="0"/>
                <a:cs typeface="Arial" panose="020B0604020202020204" pitchFamily="34" charset="0"/>
              </a:rPr>
              <a:t>New term introduced in this lesson: </a:t>
            </a:r>
          </a:p>
          <a:p>
            <a:r>
              <a:rPr lang="en-AU" sz="1200" b="1" kern="1200">
                <a:effectLst/>
                <a:latin typeface="+mn-lt"/>
                <a:ea typeface="Times New Roman" panose="02020603050405020304" pitchFamily="18" charset="0"/>
                <a:cs typeface="Arial" panose="020B0604020202020204" pitchFamily="34" charset="0"/>
              </a:rPr>
              <a:t>r-controlled vowel digraphs: </a:t>
            </a:r>
            <a:r>
              <a:rPr lang="en-AU" sz="1200" b="0" kern="1200">
                <a:effectLst/>
                <a:latin typeface="+mn-lt"/>
                <a:ea typeface="Times New Roman" panose="02020603050405020304" pitchFamily="18" charset="0"/>
                <a:cs typeface="Arial" panose="020B0604020202020204" pitchFamily="34" charset="0"/>
              </a:rPr>
              <a:t>a group of digraphs made up of a vowel and the letter </a:t>
            </a:r>
            <a:r>
              <a:rPr lang="en-AU" sz="1200" b="1" kern="1200">
                <a:effectLst/>
                <a:latin typeface="+mn-lt"/>
                <a:ea typeface="Times New Roman" panose="02020603050405020304" pitchFamily="18" charset="0"/>
                <a:cs typeface="Arial" panose="020B0604020202020204" pitchFamily="34" charset="0"/>
              </a:rPr>
              <a:t>r</a:t>
            </a:r>
            <a:r>
              <a:rPr lang="en-AU" sz="1200" b="0" kern="1200">
                <a:effectLst/>
                <a:latin typeface="+mn-lt"/>
                <a:ea typeface="Times New Roman" panose="02020603050405020304" pitchFamily="18" charset="0"/>
                <a:cs typeface="Arial" panose="020B0604020202020204" pitchFamily="34" charset="0"/>
              </a:rPr>
              <a:t>. The </a:t>
            </a:r>
            <a:r>
              <a:rPr lang="en-AU" sz="1200" b="1" kern="1200">
                <a:effectLst/>
                <a:latin typeface="+mn-lt"/>
                <a:ea typeface="Times New Roman" panose="02020603050405020304" pitchFamily="18" charset="0"/>
                <a:cs typeface="Arial" panose="020B0604020202020204" pitchFamily="34" charset="0"/>
              </a:rPr>
              <a:t>r</a:t>
            </a:r>
            <a:r>
              <a:rPr lang="en-AU" sz="1200" b="0" kern="1200">
                <a:effectLst/>
                <a:latin typeface="+mn-lt"/>
                <a:ea typeface="Times New Roman" panose="02020603050405020304" pitchFamily="18" charset="0"/>
                <a:cs typeface="Arial" panose="020B0604020202020204" pitchFamily="34" charset="0"/>
              </a:rPr>
              <a:t> changes the way the vowel sounds. </a:t>
            </a:r>
            <a:endParaRPr lang="en-AU" sz="1200" b="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laugh</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l-au-</a:t>
            </a:r>
            <a:r>
              <a:rPr lang="en-US" b="1" err="1">
                <a:latin typeface="+mn-lt"/>
              </a:rPr>
              <a:t>gh</a:t>
            </a:r>
            <a:r>
              <a:rPr lang="en-US" b="1">
                <a:latin typeface="+mn-lt"/>
              </a:rPr>
              <a:t> </a:t>
            </a:r>
            <a:r>
              <a:rPr lang="en-US" b="0">
                <a:latin typeface="+mn-lt"/>
              </a:rPr>
              <a:t>spells </a:t>
            </a:r>
            <a:r>
              <a:rPr lang="en-US" b="1">
                <a:latin typeface="+mn-lt"/>
              </a:rPr>
              <a:t>laugh</a:t>
            </a:r>
            <a:r>
              <a:rPr lang="en-US"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Today we are learning that the letters </a:t>
            </a:r>
            <a:r>
              <a:rPr lang="en-US" b="1" i="1">
                <a:latin typeface="+mn-lt"/>
              </a:rPr>
              <a:t>or </a:t>
            </a:r>
            <a:r>
              <a:rPr lang="en-US" b="0" i="1">
                <a:latin typeface="+mn-lt"/>
              </a:rPr>
              <a:t>together</a:t>
            </a:r>
            <a:r>
              <a:rPr lang="en-US" i="1">
                <a:latin typeface="+mn-lt"/>
              </a:rPr>
              <a:t> say </a:t>
            </a:r>
            <a:r>
              <a:rPr lang="en-US" b="0" i="1">
                <a:latin typeface="+mn-lt"/>
              </a:rPr>
              <a:t>/</a:t>
            </a:r>
            <a:r>
              <a:rPr lang="en-US" b="0" i="1">
                <a:latin typeface="+mn-lt"/>
                <a:ea typeface="Calibri" panose="020F0502020204030204" pitchFamily="34" charset="0"/>
                <a:cs typeface="Calibri" panose="020F0502020204030204" pitchFamily="34" charset="0"/>
              </a:rPr>
              <a:t>or/</a:t>
            </a:r>
            <a:r>
              <a:rPr lang="en-US" sz="1200" b="0" i="1" kern="1200">
                <a:effectLst/>
                <a:latin typeface="+mn-lt"/>
                <a:ea typeface="Times New Roman" panose="02020603050405020304" pitchFamily="18" charset="0"/>
                <a:cs typeface="Arial" panose="020B0604020202020204" pitchFamily="34" charset="0"/>
              </a:rPr>
              <a:t>.</a:t>
            </a:r>
            <a:endParaRPr lang="en-US" b="0" i="1">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or</a:t>
            </a:r>
            <a:r>
              <a:rPr lang="en-US" i="1">
                <a:latin typeface="+mn-lt"/>
              </a:rPr>
              <a:t> is an </a:t>
            </a:r>
            <a:r>
              <a:rPr lang="en-US" b="0" i="1">
                <a:latin typeface="+mn-lt"/>
              </a:rPr>
              <a:t>r-controlled vowel digraph. An r-controlled vowel digraph is made up of a vowel and the letter </a:t>
            </a:r>
            <a:r>
              <a:rPr lang="en-US" b="1" i="1">
                <a:latin typeface="+mn-lt"/>
              </a:rPr>
              <a:t>r</a:t>
            </a:r>
            <a:r>
              <a:rPr lang="en-US" b="0" i="1">
                <a:latin typeface="+mn-lt"/>
              </a:rPr>
              <a:t> working together</a:t>
            </a:r>
            <a:r>
              <a:rPr lang="en-US" sz="1200" b="0" i="1" kern="1200">
                <a:effectLst/>
                <a:latin typeface="+mn-lt"/>
                <a:ea typeface="Times New Roman" panose="02020603050405020304" pitchFamily="18" charset="0"/>
                <a:cs typeface="Arial" panose="020B0604020202020204" pitchFamily="34" charset="0"/>
              </a:rPr>
              <a:t>.</a:t>
            </a:r>
            <a:endParaRPr lang="en-US" b="0"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effectLst/>
                <a:latin typeface="+mn-lt"/>
                <a:ea typeface="Times New Roman" panose="02020603050405020304" pitchFamily="18" charset="0"/>
                <a:cs typeface="Arial" panose="020B0604020202020204" pitchFamily="34" charset="0"/>
              </a:rPr>
              <a:t>In r-controlled vowel digraphs, the </a:t>
            </a:r>
            <a:r>
              <a:rPr lang="en-US" sz="1200" b="1" i="1" kern="1200">
                <a:effectLst/>
                <a:latin typeface="+mn-lt"/>
                <a:ea typeface="Times New Roman" panose="02020603050405020304" pitchFamily="18" charset="0"/>
                <a:cs typeface="Arial" panose="020B0604020202020204" pitchFamily="34" charset="0"/>
              </a:rPr>
              <a:t>r</a:t>
            </a:r>
            <a:r>
              <a:rPr lang="en-US" sz="1200" b="0" i="1" kern="1200">
                <a:effectLst/>
                <a:latin typeface="+mn-lt"/>
                <a:ea typeface="Times New Roman" panose="02020603050405020304" pitchFamily="18" charset="0"/>
                <a:cs typeface="Arial" panose="020B0604020202020204" pitchFamily="34" charset="0"/>
              </a:rPr>
              <a:t> changes the way the vowel sounds. </a:t>
            </a:r>
            <a:endParaRPr lang="en-AU" sz="1200" b="0" i="1" kern="1200">
              <a:effectLst/>
              <a:latin typeface="+mn-lt"/>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Students are likely familiar with the spelling of the word ‘</a:t>
            </a:r>
            <a:r>
              <a:rPr lang="en-US" b="1" i="0">
                <a:latin typeface="+mn-lt"/>
              </a:rPr>
              <a:t>or</a:t>
            </a:r>
            <a:r>
              <a:rPr lang="en-US" b="0" i="0">
                <a:latin typeface="+mn-lt"/>
              </a:rPr>
              <a:t>’.</a:t>
            </a:r>
            <a:r>
              <a:rPr lang="en-US" b="1" i="0">
                <a:latin typeface="+mn-lt"/>
              </a:rPr>
              <a:t> </a:t>
            </a:r>
            <a:r>
              <a:rPr lang="en-US" b="0" i="0">
                <a:latin typeface="+mn-lt"/>
                <a:cs typeface="Arial" panose="020B0604020202020204" pitchFamily="34" charset="0"/>
              </a:rPr>
              <a:t>Explain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a:latin typeface="+mn-lt"/>
              </a:rPr>
              <a:t>or</a:t>
            </a:r>
            <a:r>
              <a:rPr lang="en-US" i="0">
                <a:latin typeface="+mn-lt"/>
              </a:rPr>
              <a:t> is also a word meaning a choice between two things.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latin typeface="+mn-lt"/>
              </a:rPr>
              <a:t>The word </a:t>
            </a:r>
            <a:r>
              <a:rPr lang="en-US" b="1" i="0">
                <a:latin typeface="+mn-lt"/>
              </a:rPr>
              <a:t>or</a:t>
            </a:r>
            <a:r>
              <a:rPr lang="en-US" i="0">
                <a:latin typeface="+mn-lt"/>
              </a:rPr>
              <a:t> is spelled </a:t>
            </a:r>
            <a:r>
              <a:rPr lang="en-US" b="1" i="0">
                <a:latin typeface="+mn-lt"/>
              </a:rPr>
              <a:t>o</a:t>
            </a:r>
            <a:r>
              <a:rPr lang="en-US" i="0">
                <a:latin typeface="+mn-lt"/>
              </a:rPr>
              <a:t> </a:t>
            </a:r>
            <a:r>
              <a:rPr lang="en-US" b="1" i="0">
                <a:latin typeface="+mn-lt"/>
              </a:rPr>
              <a:t>r</a:t>
            </a:r>
            <a:r>
              <a:rPr lang="en-US" i="0">
                <a:latin typeface="+mn-lt"/>
              </a:rPr>
              <a:t> so it sounds the same as the r-controlled vowel sound /or/.</a:t>
            </a:r>
            <a:endParaRPr lang="en-AU" sz="1200" b="0" i="0" kern="1200">
              <a:effectLst/>
              <a:latin typeface="+mn-lt"/>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Say: </a:t>
            </a:r>
            <a:r>
              <a:rPr lang="en-US" i="1">
                <a:latin typeface="+mn-lt"/>
              </a:rPr>
              <a:t>I will say the sound for </a:t>
            </a:r>
            <a:r>
              <a:rPr lang="en-US" b="1" i="1">
                <a:latin typeface="+mn-lt"/>
              </a:rPr>
              <a:t>or</a:t>
            </a:r>
            <a:r>
              <a:rPr lang="en-US" b="0" i="1">
                <a:latin typeface="+mn-lt"/>
              </a:rPr>
              <a:t> </a:t>
            </a:r>
            <a:r>
              <a:rPr lang="en-US" b="0" i="0">
                <a:latin typeface="+mn-lt"/>
              </a:rPr>
              <a:t>[say the letter names]</a:t>
            </a:r>
            <a:r>
              <a:rPr lang="en-US" b="1" i="0">
                <a:latin typeface="+mn-lt"/>
              </a:rPr>
              <a:t> </a:t>
            </a:r>
            <a:r>
              <a:rPr lang="en-US" b="0" i="1">
                <a:latin typeface="+mn-lt"/>
              </a:rPr>
              <a:t>now as I write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r>
              <a:rPr lang="en-US">
                <a:latin typeface="+mn-lt"/>
              </a:rPr>
              <a:t>Demonstrate tracing over the letters on the large screen while saying the target sound.</a:t>
            </a:r>
          </a:p>
          <a:p>
            <a:pPr marL="171450" indent="-171450">
              <a:buFont typeface="Arial" panose="020B0604020202020204" pitchFamily="34" charset="0"/>
              <a:buChar char="•"/>
            </a:pPr>
            <a:r>
              <a:rPr lang="en-US" b="1" i="1">
                <a:latin typeface="+mn-lt"/>
              </a:rPr>
              <a:t>or </a:t>
            </a:r>
            <a:r>
              <a:rPr lang="en-US" b="0" i="1">
                <a:latin typeface="+mn-lt"/>
              </a:rPr>
              <a:t>says /</a:t>
            </a:r>
            <a:r>
              <a:rPr lang="en-US" b="0" i="1">
                <a:latin typeface="+mn-lt"/>
                <a:ea typeface="Calibri" panose="020F0502020204030204" pitchFamily="34" charset="0"/>
                <a:cs typeface="Arial" panose="020B0604020202020204" pitchFamily="34" charset="0"/>
              </a:rPr>
              <a:t>or</a:t>
            </a:r>
            <a:r>
              <a:rPr lang="en-US" b="0" i="1">
                <a:latin typeface="+mn-lt"/>
                <a:cs typeface="Arial" panose="020B0604020202020204" pitchFamily="34" charset="0"/>
              </a:rPr>
              <a:t>/.</a:t>
            </a:r>
          </a:p>
          <a:p>
            <a:endParaRPr lang="en-US" b="0" i="0">
              <a:latin typeface="+mn-lt"/>
              <a:cs typeface="Arial" panose="020B0604020202020204" pitchFamily="34" charset="0"/>
            </a:endParaRPr>
          </a:p>
          <a:p>
            <a:r>
              <a:rPr lang="en-US" b="0" i="0">
                <a:latin typeface="+mn-lt"/>
                <a:cs typeface="Arial" panose="020B0604020202020204" pitchFamily="34" charset="0"/>
              </a:rPr>
              <a:t>Write the letters two more times on the class whiteboard as you say the target sound.</a:t>
            </a:r>
          </a:p>
          <a:p>
            <a:endParaRPr lang="en-US" b="0" i="1">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a:latin typeface="+mn-lt"/>
              </a:rPr>
              <a:t>or </a:t>
            </a:r>
            <a:r>
              <a:rPr lang="en-US" b="0" i="1">
                <a:latin typeface="+mn-lt"/>
              </a:rPr>
              <a:t>says /</a:t>
            </a:r>
            <a:r>
              <a:rPr lang="en-US" b="0" i="1">
                <a:latin typeface="+mn-lt"/>
                <a:ea typeface="Calibri" panose="020F0502020204030204" pitchFamily="34" charset="0"/>
                <a:cs typeface="Arial" panose="020B0604020202020204" pitchFamily="34" charset="0"/>
              </a:rPr>
              <a:t>or</a:t>
            </a:r>
            <a:r>
              <a:rPr lang="en-US" b="0" i="1">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86761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a digraph, tap just once as you point underneath the middle of the </a:t>
            </a:r>
            <a:r>
              <a:rPr lang="en-US" b="1"/>
              <a:t>or</a:t>
            </a:r>
            <a:r>
              <a:rPr lang="en-US"/>
              <a:t> digraph and, at the same time, say the letter</a:t>
            </a:r>
            <a:r>
              <a:rPr lang="en-AU">
                <a:latin typeface="+mn-lt"/>
              </a:rPr>
              <a:t>–</a:t>
            </a:r>
            <a:r>
              <a:rPr lang="en-US"/>
              <a:t>sound correspondence</a:t>
            </a:r>
            <a:r>
              <a:rPr lang="en-US" i="0"/>
              <a:t>, </a:t>
            </a:r>
            <a:r>
              <a:rPr lang="en-US" b="0" i="0">
                <a:latin typeface="+mn-lt"/>
              </a:rPr>
              <a:t>/</a:t>
            </a:r>
            <a:r>
              <a:rPr lang="en-US" b="0" i="0">
                <a:latin typeface="+mn-lt"/>
                <a:ea typeface="Calibri" panose="020F0502020204030204" pitchFamily="34" charset="0"/>
                <a:cs typeface="Arial" panose="020B0604020202020204" pitchFamily="34" charset="0"/>
              </a:rPr>
              <a:t>or</a:t>
            </a:r>
            <a:r>
              <a:rPr lang="en-US" b="0" i="0">
                <a:latin typeface="+mn-lt"/>
                <a:cs typeface="Arial" panose="020B0604020202020204" pitchFamily="34" charset="0"/>
              </a:rPr>
              <a:t>/</a:t>
            </a:r>
            <a:r>
              <a:rPr lang="en-US" i="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j-lt"/>
              </a:rPr>
              <a:t>Review</a:t>
            </a:r>
          </a:p>
          <a:p>
            <a:endParaRPr lang="en-US" sz="1200" b="0" dirty="0">
              <a:latin typeface="+mj-lt"/>
            </a:endParaRPr>
          </a:p>
          <a:p>
            <a:r>
              <a:rPr lang="en-US" sz="1200" b="0" dirty="0">
                <a:latin typeface="+mj-lt"/>
              </a:rPr>
              <a:t>The review of this letter</a:t>
            </a:r>
            <a:r>
              <a:rPr lang="en-AU" sz="1200" dirty="0">
                <a:latin typeface="+mj-lt"/>
              </a:rPr>
              <a:t>–</a:t>
            </a:r>
            <a:r>
              <a:rPr lang="en-US" sz="1200" b="0" dirty="0">
                <a:latin typeface="+mj-lt"/>
              </a:rPr>
              <a:t>sound correspondence focuses on the taught sounds as well as the spelling </a:t>
            </a:r>
            <a:r>
              <a:rPr lang="en-US" sz="1200" b="0" dirty="0" err="1">
                <a:latin typeface="+mj-lt"/>
              </a:rPr>
              <a:t>generalisation</a:t>
            </a:r>
            <a:r>
              <a:rPr lang="en-US" sz="1200" b="0" dirty="0">
                <a:latin typeface="+mj-lt"/>
              </a:rPr>
              <a:t> for their use.</a:t>
            </a:r>
          </a:p>
          <a:p>
            <a:endParaRPr lang="en-US" sz="1200" b="0" dirty="0">
              <a:latin typeface="+mj-lt"/>
            </a:endParaRPr>
          </a:p>
          <a:p>
            <a:pPr marL="171450" indent="-171450">
              <a:buFont typeface="Arial" panose="020B0604020202020204" pitchFamily="34" charset="0"/>
              <a:buChar char="•"/>
            </a:pPr>
            <a:r>
              <a:rPr lang="en-US" sz="1200" b="0" dirty="0">
                <a:latin typeface="+mj-lt"/>
              </a:rPr>
              <a:t>Point to the </a:t>
            </a:r>
            <a:r>
              <a:rPr lang="en-US" sz="1200" b="1" dirty="0" err="1">
                <a:latin typeface="+mj-lt"/>
              </a:rPr>
              <a:t>oo</a:t>
            </a:r>
            <a:r>
              <a:rPr lang="en-US" sz="1200" b="0" dirty="0">
                <a:latin typeface="+mj-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j-lt"/>
              </a:rPr>
              <a:t>Prompt students to say the mnemonic phrase, </a:t>
            </a:r>
            <a:r>
              <a:rPr lang="en-US" sz="1200" b="1" u="none" dirty="0">
                <a:latin typeface="+mj-lt"/>
              </a:rPr>
              <a:t>F</a:t>
            </a:r>
            <a:r>
              <a:rPr lang="en-US" sz="1200" b="1" u="sng" dirty="0">
                <a:latin typeface="+mj-lt"/>
              </a:rPr>
              <a:t>oo</a:t>
            </a:r>
            <a:r>
              <a:rPr lang="en-US" sz="1200" b="1" u="none" dirty="0">
                <a:latin typeface="+mj-lt"/>
              </a:rPr>
              <a:t>d is g</a:t>
            </a:r>
            <a:r>
              <a:rPr lang="en-US" sz="1200" b="1" u="sng" dirty="0">
                <a:latin typeface="+mj-lt"/>
              </a:rPr>
              <a:t>oo</a:t>
            </a:r>
            <a:r>
              <a:rPr lang="en-US" sz="1200" b="1" u="none" dirty="0">
                <a:latin typeface="+mj-lt"/>
              </a:rPr>
              <a:t>d</a:t>
            </a:r>
            <a:r>
              <a:rPr lang="en-US" sz="1200" b="0" dirty="0">
                <a:latin typeface="+mj-lt"/>
              </a:rPr>
              <a:t>.</a:t>
            </a:r>
          </a:p>
          <a:p>
            <a:pPr marL="171450" indent="-171450">
              <a:buFont typeface="Arial" panose="020B0604020202020204" pitchFamily="34" charset="0"/>
              <a:buChar char="•"/>
            </a:pPr>
            <a:r>
              <a:rPr lang="en-US" sz="1200" b="0" dirty="0">
                <a:latin typeface="+mj-lt"/>
              </a:rPr>
              <a:t>Prompt students to review the </a:t>
            </a:r>
            <a:r>
              <a:rPr lang="en-US" sz="1200" b="0" dirty="0" err="1">
                <a:latin typeface="+mj-lt"/>
              </a:rPr>
              <a:t>generalisation</a:t>
            </a:r>
            <a:r>
              <a:rPr lang="en-US" sz="1200" b="0" dirty="0">
                <a:latin typeface="+mj-lt"/>
              </a:rPr>
              <a:t> for the sounds </a:t>
            </a:r>
            <a:r>
              <a:rPr lang="en-US" sz="1200" b="1" dirty="0" err="1">
                <a:latin typeface="+mj-lt"/>
              </a:rPr>
              <a:t>oo</a:t>
            </a:r>
            <a:r>
              <a:rPr lang="en-US" sz="1200" b="0" dirty="0">
                <a:latin typeface="+mj-lt"/>
              </a:rPr>
              <a:t> can say:</a:t>
            </a:r>
          </a:p>
          <a:p>
            <a:pPr marL="628650" lvl="1" indent="-171450">
              <a:buFont typeface="Courier New" panose="02070309020205020404" pitchFamily="49" charset="0"/>
              <a:buChar char="o"/>
            </a:pPr>
            <a:r>
              <a:rPr lang="en-AU" sz="1200" kern="100" dirty="0">
                <a:solidFill>
                  <a:schemeClr val="tx1"/>
                </a:solidFill>
                <a:effectLst/>
                <a:latin typeface="+mn-lt"/>
                <a:ea typeface="Aptos" panose="020B0004020202020204" pitchFamily="34" charset="0"/>
                <a:cs typeface="Times New Roman" panose="02020603050405020304" pitchFamily="18" charset="0"/>
              </a:rPr>
              <a:t>most common sound: /</a:t>
            </a:r>
            <a:r>
              <a:rPr lang="en-AU" sz="1200" kern="100" dirty="0" err="1">
                <a:solidFill>
                  <a:schemeClr val="tx1"/>
                </a:solidFill>
                <a:effectLst/>
                <a:latin typeface="+mn-lt"/>
                <a:ea typeface="Aptos" panose="020B0004020202020204" pitchFamily="34" charset="0"/>
                <a:cs typeface="Times New Roman" panose="02020603050405020304" pitchFamily="18" charset="0"/>
              </a:rPr>
              <a:t>oo</a:t>
            </a:r>
            <a:r>
              <a:rPr lang="en-AU" sz="1200" kern="100" dirty="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dirty="0">
                <a:solidFill>
                  <a:schemeClr val="tx1"/>
                </a:solidFill>
                <a:effectLst/>
                <a:latin typeface="+mn-lt"/>
                <a:ea typeface="Aptos" panose="020B0004020202020204" pitchFamily="34" charset="0"/>
                <a:cs typeface="Times New Roman" panose="02020603050405020304" pitchFamily="18" charset="0"/>
              </a:rPr>
              <a:t>food</a:t>
            </a:r>
            <a:r>
              <a:rPr lang="en-AU" sz="1200" u="none" kern="100" dirty="0">
                <a:solidFill>
                  <a:schemeClr val="tx1"/>
                </a:solidFill>
                <a:effectLst/>
                <a:latin typeface="+mn-lt"/>
                <a:ea typeface="Aptos" panose="020B0004020202020204" pitchFamily="34" charset="0"/>
                <a:cs typeface="Times New Roman" panose="02020603050405020304" pitchFamily="18" charset="0"/>
              </a:rPr>
              <a:t> </a:t>
            </a:r>
          </a:p>
          <a:p>
            <a:pPr marL="628650" lvl="1" indent="-171450">
              <a:buFont typeface="Courier New" panose="02070309020205020404" pitchFamily="49" charset="0"/>
              <a:buChar char="o"/>
            </a:pPr>
            <a:r>
              <a:rPr lang="en-AU" sz="1200" kern="100" dirty="0">
                <a:solidFill>
                  <a:schemeClr val="tx1"/>
                </a:solidFill>
                <a:effectLst/>
                <a:latin typeface="+mn-lt"/>
                <a:ea typeface="Aptos" panose="020B0004020202020204" pitchFamily="34" charset="0"/>
                <a:cs typeface="Times New Roman" panose="02020603050405020304" pitchFamily="18" charset="0"/>
              </a:rPr>
              <a:t>less common sound: /</a:t>
            </a:r>
            <a:r>
              <a:rPr lang="en-AU" sz="1200" kern="100" dirty="0" err="1">
                <a:solidFill>
                  <a:schemeClr val="tx1"/>
                </a:solidFill>
                <a:effectLst/>
                <a:latin typeface="+mn-lt"/>
                <a:ea typeface="Aptos" panose="020B0004020202020204" pitchFamily="34" charset="0"/>
                <a:cs typeface="Times New Roman" panose="02020603050405020304" pitchFamily="18" charset="0"/>
              </a:rPr>
              <a:t>ŏŏ</a:t>
            </a:r>
            <a:r>
              <a:rPr lang="en-AU" sz="1200" kern="100" dirty="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dirty="0">
                <a:solidFill>
                  <a:schemeClr val="tx1"/>
                </a:solidFill>
                <a:effectLst/>
                <a:latin typeface="+mn-lt"/>
                <a:ea typeface="Aptos" panose="020B0004020202020204" pitchFamily="34" charset="0"/>
                <a:cs typeface="Times New Roman" panose="02020603050405020304" pitchFamily="18" charset="0"/>
              </a:rPr>
              <a:t>good</a:t>
            </a:r>
            <a:r>
              <a:rPr lang="en-AU" sz="1200" b="0" kern="100" dirty="0">
                <a:solidFill>
                  <a:schemeClr val="tx1"/>
                </a:solidFill>
                <a:effectLst/>
                <a:latin typeface="+mn-lt"/>
                <a:ea typeface="Aptos" panose="020B0004020202020204" pitchFamily="34" charset="0"/>
                <a:cs typeface="Times New Roman" panose="02020603050405020304" pitchFamily="18" charset="0"/>
              </a:rPr>
              <a:t>.</a:t>
            </a:r>
            <a:endParaRPr lang="en-AU" sz="1200" b="1" kern="100" dirty="0">
              <a:solidFill>
                <a:schemeClr val="tx1"/>
              </a:solidFill>
              <a:effectLst/>
              <a:latin typeface="+mn-lt"/>
              <a:ea typeface="Aptos" panose="020B0004020202020204" pitchFamily="34" charset="0"/>
              <a:cs typeface="Times New Roman" panose="02020603050405020304" pitchFamily="18" charset="0"/>
            </a:endParaRPr>
          </a:p>
          <a:p>
            <a:pPr marL="171450" indent="-171450">
              <a:buFont typeface="Arial" panose="020B0604020202020204" pitchFamily="34" charset="0"/>
              <a:buChar cha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order of the letter-sound correspondences from the most common to the least common. </a:t>
            </a:r>
            <a:endParaRPr lang="en-US" b="1" dirty="0">
              <a:latin typeface="+mn-lt"/>
            </a:endParaRPr>
          </a:p>
          <a:p>
            <a:pPr marL="628650" lvl="1" indent="-171450">
              <a:buFont typeface="Arial" panose="020B0604020202020204" pitchFamily="34" charset="0"/>
              <a:buChar char="•"/>
            </a:pPr>
            <a:endParaRPr lang="en-US" sz="1200" b="1" dirty="0">
              <a:latin typeface="+mj-lt"/>
            </a:endParaRPr>
          </a:p>
          <a:p>
            <a:r>
              <a:rPr lang="en-US" sz="1200" b="1" dirty="0">
                <a:latin typeface="+mj-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j-lt"/>
              </a:rPr>
              <a:t>If any students do not know a sound or say the wrong sound, provide corrective feedback and modelling. </a:t>
            </a:r>
            <a:r>
              <a:rPr lang="en-US" sz="1200" dirty="0">
                <a:latin typeface="+mj-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dirty="0">
                <a:latin typeface="+mj-lt"/>
              </a:rPr>
              <a:t>Note: Y</a:t>
            </a:r>
            <a:r>
              <a:rPr lang="en-AU" sz="1200" dirty="0">
                <a:latin typeface="+mj-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230355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latin typeface="+mn-lt"/>
                <a:ea typeface="+mn-ea"/>
                <a:cs typeface="+mn-cs"/>
              </a:rPr>
              <a:t>Demonstrate saying each letter–sound correspondence then blending these sounds to read the new word.</a:t>
            </a: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pPr marL="0" indent="0">
              <a:buFont typeface="Arial" panose="020B0604020202020204" pitchFamily="34" charset="0"/>
              <a:buNone/>
            </a:pPr>
            <a:endParaRPr lang="en-US">
              <a:latin typeface="+mn-lt"/>
            </a:endParaRPr>
          </a:p>
          <a:p>
            <a:pPr marL="171450" indent="-171450">
              <a:buFont typeface="Arial" panose="020B0604020202020204" pitchFamily="34" charset="0"/>
              <a:buChar char="•"/>
            </a:pPr>
            <a:r>
              <a:rPr lang="en-US">
                <a:latin typeface="+mn-lt"/>
              </a:rPr>
              <a:t>Re-read the first two words.</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Say:</a:t>
            </a:r>
            <a:r>
              <a:rPr lang="en-US" b="0" i="1">
                <a:latin typeface="+mn-lt"/>
              </a:rPr>
              <a:t> Let's look at a two-syllable word with </a:t>
            </a:r>
            <a:r>
              <a:rPr lang="en-US" b="1" i="1">
                <a:latin typeface="+mn-lt"/>
              </a:rPr>
              <a:t>o</a:t>
            </a:r>
            <a:r>
              <a:rPr lang="en-US" b="1" i="1"/>
              <a:t>r</a:t>
            </a:r>
            <a:r>
              <a:rPr lang="en-US" b="0" i="1">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syllable, </a:t>
            </a:r>
            <a:r>
              <a:rPr lang="en-US" b="1"/>
              <a:t>morn</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err="1"/>
              <a:t>ing</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morning</a:t>
            </a:r>
            <a:r>
              <a:rPr lang="en-US" b="0"/>
              <a:t>.</a:t>
            </a:r>
            <a:endParaRPr lang="en-US" b="0">
              <a:ea typeface="Calibri"/>
              <a:cs typeface="Calibri"/>
            </a:endParaRP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171450" indent="-171450">
              <a:buFont typeface="Arial" panose="020B0604020202020204" pitchFamily="34" charset="0"/>
              <a:buChar char="•"/>
            </a:pPr>
            <a:endParaRPr lang="en-US">
              <a:latin typeface="+mn-lt"/>
            </a:endParaRPr>
          </a:p>
          <a:p>
            <a:pPr marL="171450" indent="-171450">
              <a:buFont typeface="Arial" panose="020B0604020202020204" pitchFamily="34" charset="0"/>
              <a:buChar char="•"/>
            </a:pPr>
            <a:r>
              <a:rPr lang="en-US">
                <a:latin typeface="+mn-lt"/>
              </a:rPr>
              <a:t>Re-read the first three words.</a:t>
            </a:r>
          </a:p>
          <a:p>
            <a:pPr marL="0" indent="0">
              <a:buFont typeface="Arial" panose="020B0604020202020204" pitchFamily="34" charset="0"/>
              <a:buNone/>
            </a:pPr>
            <a:endParaRPr lang="en-US">
              <a:latin typeface="+mn-lt"/>
            </a:endParaRPr>
          </a:p>
          <a:p>
            <a:r>
              <a:rPr lang="en-US" b="0">
                <a:latin typeface="+mn-lt"/>
              </a:rPr>
              <a:t>Say: </a:t>
            </a:r>
            <a:r>
              <a:rPr lang="en-US" b="0" i="1">
                <a:latin typeface="+mn-lt"/>
              </a:rPr>
              <a:t>Let's look at a compound word with </a:t>
            </a:r>
            <a:r>
              <a:rPr lang="en-US" b="1" i="1">
                <a:latin typeface="+mn-lt"/>
              </a:rPr>
              <a:t>or</a:t>
            </a:r>
            <a:r>
              <a:rPr lang="en-US" b="0" i="1">
                <a:latin typeface="+mn-lt"/>
              </a:rPr>
              <a:t>.</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covering the second base word to read the first base word, </a:t>
            </a:r>
            <a:r>
              <a:rPr lang="en-US" b="1"/>
              <a:t>corn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covering the first base word to read the second base word, </a:t>
            </a:r>
            <a:r>
              <a:rPr lang="en-US" b="1"/>
              <a:t>cob</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reading the whole word, </a:t>
            </a:r>
            <a:r>
              <a:rPr lang="en-US" b="1"/>
              <a:t>corncob</a:t>
            </a:r>
            <a:r>
              <a:rPr lang="en-US" b="0"/>
              <a:t>.</a:t>
            </a: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41844186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the letter–sound correspondence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*You may </a:t>
            </a:r>
            <a:r>
              <a:rPr lang="en-AU"/>
              <a:t>prompt students to remember that </a:t>
            </a:r>
            <a:r>
              <a:rPr lang="en-AU" b="1"/>
              <a:t>or</a:t>
            </a:r>
            <a:r>
              <a:rPr lang="en-AU"/>
              <a:t> is both a digraph </a:t>
            </a:r>
            <a:r>
              <a:rPr lang="en-AU" i="1"/>
              <a:t>and </a:t>
            </a:r>
            <a:r>
              <a:rPr lang="en-AU" i="0"/>
              <a:t>a word on its own meaning a choice between two things.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Say:</a:t>
            </a:r>
            <a:r>
              <a:rPr lang="en-US" b="0" i="1">
                <a:latin typeface="+mn-lt"/>
              </a:rPr>
              <a:t> Let's look at a two-syllable word with </a:t>
            </a:r>
            <a:r>
              <a:rPr lang="en-US" b="1" i="1">
                <a:latin typeface="+mn-lt"/>
              </a:rPr>
              <a:t>o</a:t>
            </a:r>
            <a:r>
              <a:rPr lang="en-US" b="1" i="1"/>
              <a:t>r</a:t>
            </a:r>
            <a:r>
              <a:rPr lang="en-US" b="0" i="1">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indent="-171450">
              <a:buFont typeface="Arial" panose="020B0604020202020204" pitchFamily="34" charset="0"/>
              <a:buChar char="•"/>
            </a:pPr>
            <a:r>
              <a:rPr lang="en-US"/>
              <a:t>saying the sounds in and reading the first syllable, </a:t>
            </a:r>
            <a:r>
              <a:rPr lang="en-US" b="1"/>
              <a:t>for</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get</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forget</a:t>
            </a:r>
            <a:r>
              <a:rPr lang="en-US" b="0"/>
              <a:t>.</a:t>
            </a:r>
            <a:endParaRPr lang="en-US" b="0">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compound word with </a:t>
            </a:r>
            <a:r>
              <a:rPr lang="en-US" b="1" i="1">
                <a:latin typeface="+mn-lt"/>
              </a:rPr>
              <a:t>or</a:t>
            </a:r>
            <a:r>
              <a:rPr lang="en-US" b="0" i="1">
                <a:latin typeface="+mn-lt"/>
              </a:rPr>
              <a:t> now.</a:t>
            </a:r>
          </a:p>
          <a:p>
            <a:pPr marL="171450" indent="-171450">
              <a:buFont typeface="Arial" panose="020B0604020202020204" pitchFamily="34" charset="0"/>
              <a:buChar char="•"/>
            </a:pPr>
            <a:r>
              <a:rPr lang="en-US" b="0" i="1">
                <a:latin typeface="+mn-lt"/>
              </a:rPr>
              <a:t>Read each base word then read the whole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corn</a:t>
            </a:r>
            <a:r>
              <a:rPr lang="en-US" b="0"/>
              <a:t>,</a:t>
            </a:r>
            <a:r>
              <a:rPr lang="en-US" b="1"/>
              <a:t> </a:t>
            </a:r>
            <a:r>
              <a:rPr lang="en-US" b="0"/>
              <a:t>then the second base word </a:t>
            </a:r>
            <a:r>
              <a:rPr lang="en-US" b="1"/>
              <a:t>bread</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cornbread</a:t>
            </a:r>
            <a:r>
              <a:rPr lang="en-US" b="0"/>
              <a:t>.</a:t>
            </a:r>
            <a:endParaRPr lang="en-AU" b="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40413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2F66E-50C1-3E48-ADEA-AB67373E31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A10940-A54F-FDCF-F1FE-20E11EE56D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F32E2F-EAFE-9D90-95A1-47BB6B72D9C4}"/>
              </a:ext>
            </a:extLst>
          </p:cNvPr>
          <p:cNvSpPr>
            <a:spLocks noGrp="1"/>
          </p:cNvSpPr>
          <p:nvPr>
            <p:ph type="body" idx="1"/>
          </p:nvPr>
        </p:nvSpPr>
        <p:spPr/>
        <p:txBody>
          <a:bodyPr/>
          <a:lstStyle/>
          <a:p>
            <a:r>
              <a:rPr lang="en-US" b="1">
                <a:latin typeface="+mn-lt"/>
              </a:rPr>
              <a:t>I do</a:t>
            </a:r>
          </a:p>
          <a:p>
            <a:endParaRPr lang="en-US">
              <a:latin typeface="+mn-lt"/>
            </a:endParaRPr>
          </a:p>
          <a:p>
            <a:r>
              <a:rPr lang="en-US">
                <a:latin typeface="+mn-lt"/>
              </a:rPr>
              <a:t>Say: </a:t>
            </a:r>
            <a:r>
              <a:rPr lang="en-US" i="1">
                <a:latin typeface="+mn-lt"/>
              </a:rPr>
              <a:t>There are just a few words in Australian English where we read </a:t>
            </a:r>
            <a:r>
              <a:rPr lang="en-US" b="1" i="1">
                <a:latin typeface="+mn-lt"/>
              </a:rPr>
              <a:t>or</a:t>
            </a:r>
            <a:r>
              <a:rPr lang="en-US" i="1">
                <a:latin typeface="+mn-lt"/>
              </a:rPr>
              <a:t> as /or/, /r/. </a:t>
            </a:r>
            <a:r>
              <a:rPr lang="en-US" b="0" i="1">
                <a:latin typeface="+mn-lt"/>
              </a:rPr>
              <a:t>These are words where a </a:t>
            </a:r>
            <a:r>
              <a:rPr lang="en-US" b="1" i="1">
                <a:latin typeface="+mn-lt"/>
              </a:rPr>
              <a:t>y</a:t>
            </a:r>
            <a:r>
              <a:rPr lang="en-US" b="0" i="1">
                <a:latin typeface="+mn-lt"/>
              </a:rPr>
              <a:t> comes after the </a:t>
            </a:r>
            <a:r>
              <a:rPr lang="en-US" b="1" i="1">
                <a:latin typeface="+mn-lt"/>
              </a:rPr>
              <a:t>or</a:t>
            </a:r>
            <a:r>
              <a:rPr lang="en-US" b="0" i="1">
                <a:latin typeface="+mn-lt"/>
              </a:rPr>
              <a:t>.</a:t>
            </a:r>
          </a:p>
          <a:p>
            <a:endParaRPr lang="en-US" b="0">
              <a:latin typeface="+mn-lt"/>
            </a:endParaRPr>
          </a:p>
          <a:p>
            <a:r>
              <a:rPr lang="en-US" b="0">
                <a:latin typeface="+mn-lt"/>
              </a:rPr>
              <a:t>Demonstrate: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err="1"/>
              <a:t>emphasising</a:t>
            </a:r>
            <a:r>
              <a:rPr lang="en-US"/>
              <a:t> the sounds /or/ and /r/ one after the other, while running your finger under </a:t>
            </a:r>
            <a:r>
              <a:rPr lang="en-US" b="1"/>
              <a:t>or</a:t>
            </a:r>
            <a:r>
              <a:rPr lang="en-US" b="0"/>
              <a:t>.</a:t>
            </a:r>
          </a:p>
          <a:p>
            <a:endParaRPr lang="en-AU"/>
          </a:p>
          <a:p>
            <a:endParaRPr lang="en-AU"/>
          </a:p>
        </p:txBody>
      </p:sp>
      <p:sp>
        <p:nvSpPr>
          <p:cNvPr id="4" name="Slide Number Placeholder 3">
            <a:extLst>
              <a:ext uri="{FF2B5EF4-FFF2-40B4-BE49-F238E27FC236}">
                <a16:creationId xmlns:a16="http://schemas.microsoft.com/office/drawing/2014/main" id="{C17550A1-0F7A-048D-43D0-CBD071366FD4}"/>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244072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882C6-1167-EFDB-8DF7-9B3BE1F87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4AC8A2-7A94-A7EF-C902-DBE0CFEBB5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5F68B1-A0F1-E972-6BBC-6C37F6E347E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including the </a:t>
            </a:r>
            <a:r>
              <a:rPr lang="en-US" err="1"/>
              <a:t>emphasised</a:t>
            </a:r>
            <a:r>
              <a:rPr lang="en-US"/>
              <a:t> /r/ in /or/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blending these sounds to read the word.</a:t>
            </a:r>
          </a:p>
        </p:txBody>
      </p:sp>
      <p:sp>
        <p:nvSpPr>
          <p:cNvPr id="4" name="Slide Number Placeholder 3">
            <a:extLst>
              <a:ext uri="{FF2B5EF4-FFF2-40B4-BE49-F238E27FC236}">
                <a16:creationId xmlns:a16="http://schemas.microsoft.com/office/drawing/2014/main" id="{3D2BE806-8A0C-5F27-9790-B6C8F6738651}"/>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163944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thorn</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B</a:t>
            </a:r>
            <a:r>
              <a:rPr lang="en-US" b="1" u="sng">
                <a:latin typeface="+mn-lt"/>
              </a:rPr>
              <a:t>oi</a:t>
            </a:r>
            <a:r>
              <a:rPr lang="en-US" b="1">
                <a:latin typeface="+mn-lt"/>
              </a:rPr>
              <a:t>l the t</a:t>
            </a:r>
            <a:r>
              <a:rPr lang="en-US" b="1" u="sng">
                <a:latin typeface="+mn-lt"/>
              </a:rPr>
              <a:t>oy</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the sounds </a:t>
            </a:r>
            <a:r>
              <a:rPr lang="en-US" b="1">
                <a:latin typeface="+mn-lt"/>
              </a:rPr>
              <a:t>oi</a:t>
            </a:r>
            <a:r>
              <a:rPr lang="en-US" b="0">
                <a:latin typeface="+mn-lt"/>
              </a:rPr>
              <a:t> and </a:t>
            </a:r>
            <a:r>
              <a:rPr lang="en-US" b="1">
                <a:latin typeface="+mn-lt"/>
              </a:rPr>
              <a:t>oy</a:t>
            </a:r>
            <a:r>
              <a:rPr lang="en-US" b="0">
                <a:latin typeface="+mn-lt"/>
              </a:rPr>
              <a:t> can say:</a:t>
            </a:r>
          </a:p>
          <a:p>
            <a:pPr marL="628650" lvl="1" indent="-171450">
              <a:buFont typeface="Courier New" panose="02070309020205020404" pitchFamily="49" charset="0"/>
              <a:buChar char="o"/>
            </a:pPr>
            <a:r>
              <a:rPr lang="en-US" b="1">
                <a:effectLst/>
              </a:rPr>
              <a:t>oi </a:t>
            </a:r>
            <a:r>
              <a:rPr lang="en-US">
                <a:effectLst/>
              </a:rPr>
              <a:t>says /oi/: usually in the middle of a word as in </a:t>
            </a:r>
            <a:r>
              <a:rPr lang="en-US" b="1">
                <a:effectLst/>
              </a:rPr>
              <a:t>boil</a:t>
            </a:r>
            <a:r>
              <a:rPr lang="en-US">
                <a:effectLst/>
              </a:rPr>
              <a:t>, and sometimes at the start of a word as in </a:t>
            </a:r>
            <a:r>
              <a:rPr lang="en-US" b="1">
                <a:effectLst/>
              </a:rPr>
              <a:t>oil</a:t>
            </a:r>
            <a:endParaRPr lang="en-US">
              <a:effectLst/>
            </a:endParaRPr>
          </a:p>
          <a:p>
            <a:pPr marL="628650" lvl="1" indent="-171450">
              <a:buFont typeface="Courier New" panose="02070309020205020404" pitchFamily="49" charset="0"/>
              <a:buChar char="o"/>
            </a:pPr>
            <a:r>
              <a:rPr lang="en-US" b="1">
                <a:effectLst/>
              </a:rPr>
              <a:t>oy </a:t>
            </a:r>
            <a:r>
              <a:rPr lang="en-US">
                <a:effectLst/>
              </a:rPr>
              <a:t>says /oi/: at the end of a word as in </a:t>
            </a:r>
            <a:r>
              <a:rPr lang="en-US" b="1">
                <a:effectLst/>
              </a:rPr>
              <a:t>toy</a:t>
            </a:r>
            <a:r>
              <a:rPr lang="en-US">
                <a:effectLst/>
              </a:rPr>
              <a:t>.</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thorn</a:t>
            </a:r>
            <a:r>
              <a:rPr lang="en-US" b="0">
                <a:latin typeface="+mn-lt"/>
              </a:rPr>
              <a:t>,</a:t>
            </a:r>
            <a:r>
              <a:rPr lang="en-US" b="1">
                <a:latin typeface="+mn-lt"/>
              </a:rPr>
              <a:t> sport</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thorn</a:t>
            </a:r>
            <a:r>
              <a:rPr lang="en-US" b="0">
                <a:latin typeface="+mn-lt"/>
              </a:rPr>
              <a:t>,</a:t>
            </a:r>
            <a:r>
              <a:rPr lang="en-US" b="1">
                <a:latin typeface="+mn-lt"/>
              </a:rPr>
              <a:t> sport</a:t>
            </a:r>
            <a:r>
              <a:rPr lang="en-US" b="0">
                <a:latin typeface="+mn-lt"/>
              </a:rPr>
              <a:t>,</a:t>
            </a:r>
            <a:r>
              <a:rPr lang="en-US" b="1">
                <a:latin typeface="+mn-lt"/>
              </a:rPr>
              <a:t> horse</a:t>
            </a:r>
            <a:r>
              <a:rPr lang="en-US">
                <a:latin typeface="+mn-lt"/>
              </a:rPr>
              <a:t>.</a:t>
            </a:r>
            <a:endParaRPr lang="en-AU" b="1">
              <a:latin typeface="+mn-lt"/>
            </a:endParaRPr>
          </a:p>
          <a:p>
            <a:endParaRPr lang="en-AU">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torch</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a:t>
            </a:r>
            <a:r>
              <a:rPr lang="en-AU" b="1"/>
              <a:t>torch</a:t>
            </a:r>
            <a:r>
              <a:rPr lang="en-AU" b="0"/>
              <a:t>,</a:t>
            </a:r>
            <a:r>
              <a:rPr lang="en-AU" b="1"/>
              <a:t> north</a:t>
            </a:r>
            <a:r>
              <a:rPr lang="en-US"/>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the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torch</a:t>
            </a:r>
            <a:r>
              <a:rPr lang="en-US" b="0"/>
              <a:t>,</a:t>
            </a:r>
            <a:r>
              <a:rPr lang="en-US" b="1"/>
              <a:t> north</a:t>
            </a:r>
            <a:r>
              <a:rPr lang="en-US" b="0"/>
              <a:t>,</a:t>
            </a:r>
            <a:r>
              <a:rPr lang="en-US" b="1"/>
              <a:t> report</a:t>
            </a:r>
            <a:r>
              <a:rPr lang="en-US"/>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 the two syllables, </a:t>
            </a:r>
            <a:r>
              <a:rPr lang="en-US" b="1"/>
              <a:t>re</a:t>
            </a:r>
            <a:r>
              <a:rPr lang="en-US"/>
              <a:t> and </a:t>
            </a:r>
            <a:r>
              <a:rPr lang="en-US" b="1"/>
              <a:t>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spell the first syllable, </a:t>
            </a:r>
            <a:r>
              <a:rPr lang="en-US" b="1"/>
              <a:t>re</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 the second syllable,</a:t>
            </a:r>
            <a:r>
              <a:rPr lang="en-US" b="1"/>
              <a:t> 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syllables in the word </a:t>
            </a:r>
            <a:r>
              <a:rPr lang="en-US" sz="1200" u="none">
                <a:latin typeface="+mn-lt"/>
              </a:rPr>
              <a:t>on their mini-whiteboard or on paper</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AU" sz="1200" b="1" kern="1200">
                <a:effectLst/>
                <a:latin typeface="+mn-lt"/>
                <a:ea typeface="Times New Roman" panose="02020603050405020304" pitchFamily="18" charset="0"/>
              </a:rPr>
              <a:t>The silly joke made them laugh. </a:t>
            </a:r>
            <a:endParaRPr lang="en-AU" sz="1200" b="1" i="1" kern="1200">
              <a:effectLst/>
              <a:latin typeface="+mn-lt"/>
              <a:ea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0">
                <a:effectLst/>
                <a:latin typeface="+mn-lt"/>
                <a:ea typeface="Times New Roman" panose="02020603050405020304" pitchFamily="18" charset="0"/>
                <a:cs typeface="Calibri" panose="020F0502020204030204" pitchFamily="34" charset="0"/>
              </a:rPr>
              <a:t>l/</a:t>
            </a:r>
            <a:r>
              <a:rPr lang="en-AU" sz="1200" b="1" i="0" err="1">
                <a:effectLst/>
                <a:latin typeface="+mn-lt"/>
                <a:ea typeface="Times New Roman" panose="02020603050405020304" pitchFamily="18" charset="0"/>
                <a:cs typeface="Calibri" panose="020F0502020204030204" pitchFamily="34" charset="0"/>
              </a:rPr>
              <a:t>ar</a:t>
            </a:r>
            <a:r>
              <a:rPr lang="en-AU" sz="1200" b="1" i="0">
                <a:effectLst/>
                <a:latin typeface="+mn-lt"/>
                <a:ea typeface="Times New Roman" panose="02020603050405020304" pitchFamily="18" charset="0"/>
                <a:cs typeface="Calibri" panose="020F0502020204030204" pitchFamily="34" charset="0"/>
              </a:rPr>
              <a:t>/f</a:t>
            </a:r>
            <a:r>
              <a:rPr lang="en-AU" sz="1200">
                <a:effectLst/>
                <a:latin typeface="+mn-lt"/>
                <a:ea typeface="Times New Roman" panose="02020603050405020304" pitchFamily="18" charset="0"/>
                <a:cs typeface="Calibri" panose="020F0502020204030204" pitchFamily="34" charset="0"/>
              </a:rPr>
              <a:t>.</a:t>
            </a:r>
            <a:endParaRPr lang="en-AU" sz="1200" b="0" i="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a:t>
            </a:r>
            <a:r>
              <a:rPr lang="en-AU" sz="1200" b="1">
                <a:effectLst/>
                <a:latin typeface="+mn-lt"/>
                <a:ea typeface="Times New Roman" panose="02020603050405020304" pitchFamily="18" charset="0"/>
                <a:cs typeface="Calibri" panose="020F0502020204030204" pitchFamily="34" charset="0"/>
              </a:rPr>
              <a:t>au </a:t>
            </a:r>
            <a:r>
              <a:rPr lang="en-AU" sz="1200" b="0">
                <a:effectLst/>
                <a:latin typeface="+mn-lt"/>
                <a:ea typeface="Times New Roman" panose="02020603050405020304" pitchFamily="18" charset="0"/>
                <a:cs typeface="Calibri" panose="020F0502020204030204" pitchFamily="34" charset="0"/>
              </a:rPr>
              <a:t>and the </a:t>
            </a:r>
            <a:r>
              <a:rPr lang="en-AU" sz="1200" b="1" err="1">
                <a:effectLst/>
                <a:latin typeface="+mn-lt"/>
                <a:ea typeface="Times New Roman" panose="02020603050405020304" pitchFamily="18" charset="0"/>
                <a:cs typeface="Calibri" panose="020F0502020204030204" pitchFamily="34" charset="0"/>
              </a:rPr>
              <a:t>gh</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l-au-</a:t>
            </a:r>
            <a:r>
              <a:rPr lang="en-AU" sz="1200" b="1" i="1" kern="0" err="1">
                <a:effectLst/>
                <a:latin typeface="+mn-lt"/>
                <a:ea typeface="Times New Roman" panose="02020603050405020304" pitchFamily="18" charset="0"/>
              </a:rPr>
              <a:t>gh</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laugh</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0" lvl="0" indent="0">
              <a:lnSpc>
                <a:spcPct val="106000"/>
              </a:lnSpc>
              <a:spcAft>
                <a:spcPts val="800"/>
              </a:spcAft>
              <a:buFont typeface="+mj-lt"/>
              <a:buNone/>
            </a:pPr>
            <a:endParaRPr lang="en-AU" sz="1200" i="1" kern="0">
              <a:effectLst/>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1">
                <a:effectLst/>
                <a:latin typeface="+mn-lt"/>
                <a:ea typeface="Times New Roman" panose="02020603050405020304" pitchFamily="18" charset="0"/>
                <a:cs typeface="Calibri" panose="020F0502020204030204" pitchFamily="34" charset="0"/>
              </a:rPr>
              <a:t>l/</a:t>
            </a:r>
            <a:r>
              <a:rPr lang="en-AU" sz="1200" b="1" i="1" err="1">
                <a:effectLst/>
                <a:latin typeface="+mn-lt"/>
                <a:ea typeface="Times New Roman" panose="02020603050405020304" pitchFamily="18" charset="0"/>
                <a:cs typeface="Calibri" panose="020F0502020204030204" pitchFamily="34" charset="0"/>
              </a:rPr>
              <a:t>ar</a:t>
            </a:r>
            <a:r>
              <a:rPr lang="en-AU" sz="1200" b="1" i="1">
                <a:effectLst/>
                <a:latin typeface="+mn-lt"/>
                <a:ea typeface="Times New Roman" panose="02020603050405020304" pitchFamily="18" charset="0"/>
                <a:cs typeface="Calibri" panose="020F0502020204030204" pitchFamily="34" charset="0"/>
              </a:rPr>
              <a:t>/f</a:t>
            </a:r>
            <a:r>
              <a:rPr lang="en-AU" sz="1200">
                <a:effectLst/>
                <a:latin typeface="Calibri" panose="020F0502020204030204" pitchFamily="34" charset="0"/>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three short horizontal lines.</a:t>
            </a: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the </a:t>
            </a:r>
            <a:r>
              <a:rPr lang="en-AU" sz="1200" b="1">
                <a:effectLst/>
                <a:latin typeface="+mn-lt"/>
                <a:ea typeface="Times New Roman" panose="02020603050405020304" pitchFamily="18" charset="0"/>
                <a:cs typeface="Calibri" panose="020F0502020204030204" pitchFamily="34" charset="0"/>
              </a:rPr>
              <a:t>au</a:t>
            </a:r>
            <a:r>
              <a:rPr lang="en-AU" sz="1200">
                <a:effectLst/>
                <a:latin typeface="+mn-lt"/>
                <a:ea typeface="Times New Roman" panose="02020603050405020304" pitchFamily="18" charset="0"/>
                <a:cs typeface="Calibri" panose="020F0502020204030204" pitchFamily="34" charset="0"/>
              </a:rPr>
              <a:t> and </a:t>
            </a:r>
            <a:r>
              <a:rPr lang="en-AU" sz="1200" b="1" err="1">
                <a:effectLst/>
                <a:latin typeface="+mn-lt"/>
                <a:ea typeface="Times New Roman" panose="02020603050405020304" pitchFamily="18" charset="0"/>
                <a:cs typeface="Calibri" panose="020F0502020204030204" pitchFamily="34" charset="0"/>
              </a:rPr>
              <a:t>gh</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in</a:t>
            </a:r>
            <a:r>
              <a:rPr lang="en-AU" sz="1200">
                <a:effectLst/>
                <a:latin typeface="+mn-lt"/>
                <a:ea typeface="Times New Roman" panose="02020603050405020304" pitchFamily="18" charset="0"/>
                <a:cs typeface="Calibri" panose="020F0502020204030204" pitchFamily="34" charset="0"/>
              </a:rPr>
              <a:t> </a:t>
            </a:r>
            <a:r>
              <a:rPr lang="en-AU" sz="1200" b="1">
                <a:effectLst/>
                <a:latin typeface="+mn-lt"/>
                <a:ea typeface="Times New Roman" panose="02020603050405020304" pitchFamily="18" charset="0"/>
                <a:cs typeface="Calibri" panose="020F0502020204030204" pitchFamily="34" charset="0"/>
              </a:rPr>
              <a:t>laugh</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l-au-</a:t>
            </a:r>
            <a:r>
              <a:rPr lang="en-AU" sz="1200" b="1" i="1" kern="0" err="1">
                <a:effectLst/>
                <a:latin typeface="+mn-lt"/>
                <a:ea typeface="Times New Roman" panose="02020603050405020304" pitchFamily="18" charset="0"/>
              </a:rPr>
              <a:t>gh</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laugh</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a:solidFill>
                  <a:schemeClr val="tx1"/>
                </a:solidFill>
                <a:latin typeface="+mn-lt"/>
                <a:ea typeface="+mn-ea"/>
                <a:cs typeface="+mn-cs"/>
              </a:rPr>
              <a:t>draw students’ attention to </a:t>
            </a:r>
            <a:r>
              <a:rPr lang="en-US" sz="1200" b="1" kern="1200">
                <a:solidFill>
                  <a:schemeClr val="tx1"/>
                </a:solidFill>
                <a:latin typeface="+mn-lt"/>
                <a:ea typeface="+mn-ea"/>
                <a:cs typeface="+mn-cs"/>
              </a:rPr>
              <a:t>l-au-</a:t>
            </a:r>
            <a:r>
              <a:rPr lang="en-US" sz="1200" b="1" kern="1200" err="1">
                <a:solidFill>
                  <a:schemeClr val="tx1"/>
                </a:solidFill>
                <a:latin typeface="+mn-lt"/>
                <a:ea typeface="+mn-ea"/>
                <a:cs typeface="+mn-cs"/>
              </a:rPr>
              <a:t>gh</a:t>
            </a:r>
            <a:r>
              <a:rPr lang="en-US" sz="1200" b="1" kern="1200">
                <a:solidFill>
                  <a:schemeClr val="tx1"/>
                </a:solidFill>
                <a:latin typeface="+mn-lt"/>
                <a:ea typeface="+mn-ea"/>
                <a:cs typeface="+mn-cs"/>
              </a:rPr>
              <a:t> </a:t>
            </a:r>
            <a:r>
              <a:rPr lang="en-US" sz="1200" b="0" kern="1200">
                <a:solidFill>
                  <a:schemeClr val="tx1"/>
                </a:solidFill>
                <a:latin typeface="+mn-lt"/>
                <a:ea typeface="+mn-ea"/>
                <a:cs typeface="+mn-cs"/>
              </a:rPr>
              <a:t>spells</a:t>
            </a:r>
            <a:r>
              <a:rPr lang="en-US" sz="1200" b="1" kern="1200">
                <a:solidFill>
                  <a:schemeClr val="tx1"/>
                </a:solidFill>
                <a:latin typeface="+mn-lt"/>
                <a:ea typeface="+mn-ea"/>
                <a:cs typeface="+mn-cs"/>
              </a:rPr>
              <a:t> laugh</a:t>
            </a:r>
            <a:endParaRPr lang="en-AU" sz="1200" b="1"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as appropriate, in particular the words with </a:t>
            </a:r>
            <a:r>
              <a:rPr lang="en-US" sz="1200" b="1">
                <a:effectLst/>
                <a:latin typeface="+mn-lt"/>
                <a:ea typeface="Aptos" panose="020B0004020202020204" pitchFamily="34" charset="0"/>
                <a:cs typeface="Times New Roman" panose="02020603050405020304" pitchFamily="18" charset="0"/>
              </a:rPr>
              <a:t>or</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sentences with fluency.</a:t>
            </a:r>
          </a:p>
          <a:p>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or</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a:latin typeface="+mn-lt"/>
              </a:rPr>
              <a:t>Sentence dictation</a:t>
            </a:r>
            <a:r>
              <a:rPr lang="en-US" b="0">
                <a:latin typeface="+mn-lt"/>
              </a:rPr>
              <a:t>:</a:t>
            </a:r>
            <a:r>
              <a:rPr lang="en-US" b="1">
                <a:latin typeface="+mn-lt"/>
              </a:rPr>
              <a:t> </a:t>
            </a:r>
            <a:r>
              <a:rPr lang="en-AU" sz="1200" b="1" kern="100">
                <a:effectLst/>
                <a:latin typeface="Aptos" panose="020B0004020202020204" pitchFamily="34" charset="0"/>
                <a:ea typeface="Aptos" panose="020B0004020202020204" pitchFamily="34" charset="0"/>
                <a:cs typeface="Times New Roman" panose="02020603050405020304" pitchFamily="18" charset="0"/>
              </a:rPr>
              <a:t>Orlando had roast pork and corn for tea. We had a laugh when the corn fell off his fork.</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sentences aloud</a:t>
            </a:r>
          </a:p>
          <a:p>
            <a:pPr marL="171450" indent="-171450">
              <a:buFont typeface="Arial" panose="020B0604020202020204" pitchFamily="34" charset="0"/>
              <a:buChar char="•"/>
            </a:pPr>
            <a:r>
              <a:rPr lang="en-US">
                <a:latin typeface="+mn-lt"/>
              </a:rPr>
              <a:t>recording the sentences word by word, focusing on letter–sound correspondences and known and new irregular words</a:t>
            </a:r>
          </a:p>
          <a:p>
            <a:pPr marL="171450" indent="-171450">
              <a:buFont typeface="Arial" panose="020B0604020202020204" pitchFamily="34" charset="0"/>
              <a:buChar char="•"/>
            </a:pPr>
            <a:r>
              <a:rPr lang="en-US">
                <a:latin typeface="+mn-lt"/>
              </a:rPr>
              <a:t>re-reading the sentences to check for accuracy or any editing required. </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L</a:t>
            </a:r>
            <a:r>
              <a:rPr lang="en-US" b="1" u="sng">
                <a:latin typeface="+mn-lt"/>
              </a:rPr>
              <a:t>ou</a:t>
            </a:r>
            <a:r>
              <a:rPr lang="en-US" b="1">
                <a:latin typeface="+mn-lt"/>
              </a:rPr>
              <a:t>d br</a:t>
            </a:r>
            <a:r>
              <a:rPr lang="en-US" b="1" u="sng">
                <a:latin typeface="+mn-lt"/>
              </a:rPr>
              <a:t>ow</a:t>
            </a:r>
            <a:r>
              <a:rPr lang="en-US" b="1">
                <a:latin typeface="+mn-lt"/>
              </a:rPr>
              <a:t>n c</a:t>
            </a:r>
            <a:r>
              <a:rPr lang="en-US" b="1" u="sng">
                <a:latin typeface="+mn-lt"/>
              </a:rPr>
              <a:t>ow</a:t>
            </a:r>
            <a:r>
              <a:rPr lang="en-US" b="0">
                <a:latin typeface="+mn-lt"/>
              </a:rPr>
              <a:t>.</a:t>
            </a:r>
            <a:endParaRPr lang="en-US" b="0" u="sng">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a:t>
            </a:r>
            <a:r>
              <a:rPr lang="en-US" b="1" err="1">
                <a:latin typeface="+mn-lt"/>
              </a:rPr>
              <a:t>ou</a:t>
            </a:r>
            <a:r>
              <a:rPr lang="en-US" b="0">
                <a:latin typeface="+mn-lt"/>
              </a:rPr>
              <a:t> and </a:t>
            </a:r>
            <a:r>
              <a:rPr lang="en-US" b="1">
                <a:latin typeface="+mn-lt"/>
              </a:rPr>
              <a:t>ow</a:t>
            </a:r>
            <a:r>
              <a:rPr lang="en-US" b="0">
                <a:latin typeface="+mn-lt"/>
              </a:rPr>
              <a:t>:</a:t>
            </a:r>
          </a:p>
          <a:p>
            <a:pPr marL="628650" lvl="1" indent="-171450">
              <a:buFont typeface="Courier New" panose="02070309020205020404" pitchFamily="49" charset="0"/>
              <a:buChar char="o"/>
              <a:defRPr/>
            </a:pPr>
            <a:r>
              <a:rPr lang="en-AU" b="1" i="0" err="1">
                <a:latin typeface="+mn-lt"/>
              </a:rPr>
              <a:t>ou</a:t>
            </a:r>
            <a:r>
              <a:rPr lang="en-AU" b="0" i="0">
                <a:latin typeface="+mn-lt"/>
              </a:rPr>
              <a:t> says</a:t>
            </a:r>
            <a:r>
              <a:rPr lang="en-US" b="0" i="0">
                <a:latin typeface="+mn-lt"/>
              </a:rPr>
              <a:t> </a:t>
            </a:r>
            <a:r>
              <a:rPr lang="en-US" i="0">
                <a:latin typeface="+mn-lt"/>
              </a:rPr>
              <a:t>/</a:t>
            </a:r>
            <a:r>
              <a:rPr lang="en-AU" b="0" i="0">
                <a:solidFill>
                  <a:srgbClr val="001D35"/>
                </a:solidFill>
                <a:latin typeface="+mn-lt"/>
              </a:rPr>
              <a:t>ow</a:t>
            </a:r>
            <a:r>
              <a:rPr lang="en-US" i="0">
                <a:latin typeface="+mn-lt"/>
              </a:rPr>
              <a:t>/: in the middle of a word as in </a:t>
            </a:r>
            <a:r>
              <a:rPr lang="en-US" b="1" i="0">
                <a:latin typeface="+mn-lt"/>
              </a:rPr>
              <a:t>loud</a:t>
            </a:r>
            <a:r>
              <a:rPr lang="en-US" i="0">
                <a:latin typeface="+mn-lt"/>
              </a:rPr>
              <a:t> and sometimes at the start as in </a:t>
            </a:r>
            <a:r>
              <a:rPr lang="en-US" b="1" i="0">
                <a:latin typeface="+mn-lt"/>
              </a:rPr>
              <a:t>out</a:t>
            </a:r>
            <a:r>
              <a:rPr lang="en-AU" b="0" i="0">
                <a:latin typeface="+mn-lt"/>
                <a:ea typeface="Calibri"/>
                <a:cs typeface="Calibri"/>
              </a:rPr>
              <a:t>.</a:t>
            </a:r>
            <a:endParaRPr lang="en-US" b="1" i="0">
              <a:latin typeface="+mn-lt"/>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a:latin typeface="+mn-lt"/>
              </a:rPr>
              <a:t>ow</a:t>
            </a:r>
            <a:r>
              <a:rPr lang="en-US" i="0">
                <a:latin typeface="+mn-lt"/>
              </a:rPr>
              <a:t> can say /</a:t>
            </a:r>
            <a:r>
              <a:rPr lang="en-AU" b="0" i="0">
                <a:solidFill>
                  <a:srgbClr val="001D35"/>
                </a:solidFill>
                <a:latin typeface="+mn-lt"/>
              </a:rPr>
              <a:t>ow</a:t>
            </a:r>
            <a:r>
              <a:rPr lang="en-US" i="0">
                <a:latin typeface="+mn-lt"/>
              </a:rPr>
              <a:t>/: in any position in a word </a:t>
            </a:r>
            <a:r>
              <a:rPr lang="en-AU" b="0" i="0">
                <a:latin typeface="+mn-lt"/>
                <a:ea typeface="Calibri"/>
                <a:cs typeface="Calibri"/>
              </a:rPr>
              <a:t>as in </a:t>
            </a:r>
            <a:r>
              <a:rPr lang="en-AU" b="1" i="0">
                <a:latin typeface="+mn-lt"/>
                <a:ea typeface="Calibri"/>
                <a:cs typeface="Calibri"/>
              </a:rPr>
              <a:t>brown</a:t>
            </a:r>
            <a:r>
              <a:rPr lang="en-AU" b="0" i="0">
                <a:latin typeface="+mn-lt"/>
                <a:ea typeface="Calibri"/>
                <a:cs typeface="Calibri"/>
              </a:rPr>
              <a:t>, </a:t>
            </a:r>
            <a:r>
              <a:rPr lang="en-AU" b="1" i="0">
                <a:latin typeface="+mn-lt"/>
                <a:ea typeface="Calibri"/>
                <a:cs typeface="Calibri"/>
              </a:rPr>
              <a:t>cow</a:t>
            </a:r>
            <a:r>
              <a:rPr lang="en-AU" b="0" i="0">
                <a:latin typeface="+mn-lt"/>
                <a:ea typeface="Calibri"/>
                <a:cs typeface="Calibri"/>
              </a:rPr>
              <a:t> and </a:t>
            </a:r>
            <a:r>
              <a:rPr lang="en-AU" b="1" i="0">
                <a:latin typeface="+mn-lt"/>
                <a:ea typeface="Calibri"/>
                <a:cs typeface="Calibri"/>
              </a:rPr>
              <a:t>owl</a:t>
            </a:r>
            <a:r>
              <a:rPr lang="en-AU" b="0" i="0">
                <a:latin typeface="+mn-lt"/>
                <a:ea typeface="Calibri"/>
                <a:cs typeface="Calibri"/>
              </a:rPr>
              <a:t>.</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0">
                <a:latin typeface="+mn-lt"/>
              </a:rPr>
              <a:t>When </a:t>
            </a:r>
            <a:r>
              <a:rPr lang="en-US" b="1" i="0">
                <a:latin typeface="+mn-lt"/>
              </a:rPr>
              <a:t>ow</a:t>
            </a:r>
            <a:r>
              <a:rPr lang="en-US" i="0">
                <a:latin typeface="+mn-lt"/>
              </a:rPr>
              <a:t> is found at the start or in the middle of a word, it is almost always followed by </a:t>
            </a:r>
            <a:r>
              <a:rPr lang="en-US" b="1" i="0">
                <a:latin typeface="+mn-lt"/>
              </a:rPr>
              <a:t>l</a:t>
            </a:r>
            <a:r>
              <a:rPr lang="en-US" i="0">
                <a:latin typeface="+mn-lt"/>
              </a:rPr>
              <a:t> or </a:t>
            </a:r>
            <a:r>
              <a:rPr lang="en-US" b="1" i="0">
                <a:latin typeface="+mn-lt"/>
              </a:rPr>
              <a:t>n </a:t>
            </a:r>
            <a:r>
              <a:rPr lang="en-US" b="0" i="0">
                <a:latin typeface="+mn-lt"/>
              </a:rPr>
              <a:t>as in </a:t>
            </a:r>
            <a:r>
              <a:rPr lang="en-AU" b="1" i="0">
                <a:latin typeface="+mn-lt"/>
                <a:ea typeface="Calibri"/>
                <a:cs typeface="Calibri"/>
              </a:rPr>
              <a:t>brown</a:t>
            </a:r>
            <a:r>
              <a:rPr lang="en-AU" b="0" i="0">
                <a:latin typeface="+mn-lt"/>
                <a:ea typeface="Calibri"/>
                <a:cs typeface="Calibri"/>
              </a:rPr>
              <a:t> and </a:t>
            </a:r>
            <a:r>
              <a:rPr lang="en-AU" b="1" i="0">
                <a:latin typeface="+mn-lt"/>
                <a:ea typeface="Calibri"/>
                <a:cs typeface="Calibri"/>
              </a:rPr>
              <a:t>owl</a:t>
            </a:r>
            <a:r>
              <a:rPr lang="en-AU" b="0" i="0">
                <a:latin typeface="+mn-lt"/>
                <a:ea typeface="Calibri"/>
                <a:cs typeface="Calibri"/>
              </a:rPr>
              <a:t>.</a:t>
            </a:r>
          </a:p>
          <a:p>
            <a:pPr marL="628650" lvl="1" indent="-171450">
              <a:buFont typeface="Courier New" panose="02070309020205020404" pitchFamily="49" charset="0"/>
              <a:buChar char="o"/>
              <a:defRPr/>
            </a:pPr>
            <a:endParaRPr lang="en-US" b="1" i="0">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br>
              <a:rPr lang="en-US">
                <a:latin typeface="+mn-lt"/>
              </a:rPr>
            </a:b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We do</a:t>
            </a:r>
          </a:p>
          <a:p>
            <a:endParaRPr lang="en-US" sz="1200">
              <a:latin typeface="+mn-lt"/>
            </a:endParaRPr>
          </a:p>
          <a:p>
            <a:r>
              <a:rPr lang="en-US" sz="1200">
                <a:latin typeface="+mn-lt"/>
              </a:rPr>
              <a:t>Support students as much as needed to write the sentence on their mini-whiteboard or on paper.</a:t>
            </a:r>
          </a:p>
          <a:p>
            <a:endParaRPr lang="en-US" sz="1200">
              <a:latin typeface="+mn-lt"/>
            </a:endParaRPr>
          </a:p>
          <a:p>
            <a:pPr>
              <a:lnSpc>
                <a:spcPct val="115000"/>
              </a:lnSpc>
              <a:spcAft>
                <a:spcPts val="800"/>
              </a:spcAft>
            </a:pPr>
            <a:r>
              <a:rPr lang="en-US" sz="1200">
                <a:latin typeface="+mn-lt"/>
              </a:rPr>
              <a:t>Sentence dictation: </a:t>
            </a:r>
            <a:r>
              <a:rPr lang="en-AU" sz="1800" b="1" kern="100">
                <a:effectLst/>
                <a:latin typeface="Aptos" panose="020B0004020202020204" pitchFamily="34" charset="0"/>
                <a:ea typeface="Aptos" panose="020B0004020202020204" pitchFamily="34" charset="0"/>
                <a:cs typeface="Times New Roman" panose="02020603050405020304" pitchFamily="18" charset="0"/>
              </a:rPr>
              <a:t>A short stork was born in the stormy wetlands.</a:t>
            </a:r>
          </a:p>
          <a:p>
            <a:pPr>
              <a:lnSpc>
                <a:spcPct val="115000"/>
              </a:lnSpc>
              <a:spcAft>
                <a:spcPts val="800"/>
              </a:spcAft>
            </a:pPr>
            <a:endParaRPr lang="en-US" sz="1200">
              <a:latin typeface="+mn-lt"/>
            </a:endParaRPr>
          </a:p>
          <a:p>
            <a:r>
              <a:rPr lang="en-US" sz="1200">
                <a:latin typeface="+mn-lt"/>
              </a:rPr>
              <a:t>Say the sentence aloud and have students repeat it after you.</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latin typeface="+mn-lt"/>
            </a:endParaRPr>
          </a:p>
          <a:p>
            <a:r>
              <a:rPr lang="en-US" sz="1200">
                <a:latin typeface="+mn-lt"/>
              </a:rPr>
              <a:t>Note: Students who are able can extend the sentence or write additional sentences containing the target spelling for the lesson.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cord</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storm</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story</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a:solidFill>
                <a:schemeClr val="tx1"/>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corn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fork</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morning</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parts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sz="1200">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a:solidFill>
                  <a:srgbClr val="404040"/>
                </a:solidFill>
                <a:effectLst/>
                <a:latin typeface="+mn-lt"/>
                <a:ea typeface="Calibri" panose="020F0502020204030204" pitchFamily="34" charset="0"/>
                <a:cs typeface="Times New Roman" panose="02020603050405020304" pitchFamily="18" charset="0"/>
              </a:rPr>
              <a:t>I play and laugh in the fort while Tory plays sport.</a:t>
            </a:r>
            <a:r>
              <a:rPr lang="en-US" sz="1200" b="1" kern="100">
                <a:effectLst/>
                <a:latin typeface="+mn-lt"/>
                <a:ea typeface="Aptos" panose="020B0004020202020204" pitchFamily="34" charset="0"/>
                <a:cs typeface="Times New Roman" panose="02020603050405020304" pitchFamily="18" charset="0"/>
              </a:rPr>
              <a:t> </a:t>
            </a: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Refer to the letter tiles on the slide showing the pattern of words with a </a:t>
            </a:r>
            <a:r>
              <a:rPr lang="en-US" sz="1200" b="1"/>
              <a:t>silent final 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t>words end in </a:t>
            </a:r>
            <a:r>
              <a:rPr lang="en-US" sz="1200" b="1"/>
              <a:t>silent final e</a:t>
            </a:r>
            <a:r>
              <a:rPr lang="en-US" sz="1200" b="0"/>
              <a:t> after </a:t>
            </a:r>
            <a:r>
              <a:rPr lang="en-US" sz="1200" b="1"/>
              <a:t>v</a:t>
            </a:r>
            <a:r>
              <a:rPr lang="en-US" sz="1200" b="0"/>
              <a:t> because English words don’t end with the letter </a:t>
            </a:r>
            <a:r>
              <a:rPr lang="en-US" sz="1200" b="1"/>
              <a:t>v</a:t>
            </a:r>
            <a:r>
              <a:rPr lang="en-US" sz="1200"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Remind students of further reasons that words end in </a:t>
            </a:r>
            <a:r>
              <a:rPr lang="en-US" sz="1200" b="1"/>
              <a:t>silent final e</a:t>
            </a:r>
            <a:r>
              <a:rPr lang="en-US" sz="1200"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t>The way we say some English words has changed over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t>The English language uses words from other languages.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a:effectLst/>
                <a:latin typeface="+mn-lt"/>
                <a:cs typeface="Arial" panose="020B0604020202020204" pitchFamily="34" charset="0"/>
              </a:rPr>
              <a:t>The </a:t>
            </a:r>
            <a:r>
              <a:rPr lang="en-AU" sz="1200" b="1" kern="1200">
                <a:effectLst/>
                <a:latin typeface="+mn-lt"/>
                <a:cs typeface="Arial" panose="020B0604020202020204" pitchFamily="34" charset="0"/>
              </a:rPr>
              <a:t>silent final e </a:t>
            </a:r>
            <a:r>
              <a:rPr lang="en-AU" sz="1200" b="0" kern="1200">
                <a:effectLst/>
                <a:latin typeface="+mn-lt"/>
                <a:cs typeface="Arial" panose="020B0604020202020204" pitchFamily="34" charset="0"/>
              </a:rPr>
              <a:t>helps make the word look different from other similar words or spelling patterns.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t>Prompt students to recall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a:t>s</a:t>
            </a:r>
            <a:r>
              <a:rPr lang="en-US" sz="1200" b="0" i="0"/>
              <a:t>, </a:t>
            </a:r>
            <a:r>
              <a:rPr lang="en-US" sz="1200" b="1" i="0"/>
              <a:t>z</a:t>
            </a:r>
            <a:r>
              <a:rPr lang="en-US" sz="1200" b="0" i="0"/>
              <a:t> and </a:t>
            </a:r>
            <a:r>
              <a:rPr lang="en-US" sz="1200" b="1" i="0" err="1"/>
              <a:t>th</a:t>
            </a:r>
            <a:r>
              <a:rPr lang="en-US" sz="1200" b="0" i="0"/>
              <a:t> are common letters before a </a:t>
            </a:r>
            <a:r>
              <a:rPr lang="en-US" sz="1200" b="1" i="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a:t>s </a:t>
            </a:r>
            <a:r>
              <a:rPr lang="en-US" sz="1200" b="0" i="0"/>
              <a:t>can say /s/ or /z/ before a </a:t>
            </a:r>
            <a:r>
              <a:rPr lang="en-US" sz="1200" b="1" i="0"/>
              <a:t>silent final 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err="1"/>
              <a:t>th</a:t>
            </a:r>
            <a:r>
              <a:rPr lang="en-US" sz="1200" b="1" i="0"/>
              <a:t> </a:t>
            </a:r>
            <a:r>
              <a:rPr lang="en-US" sz="1200" b="0" i="0"/>
              <a:t>says its voiced sound before a</a:t>
            </a:r>
            <a:r>
              <a:rPr lang="en-US" sz="1200" b="1" i="0"/>
              <a:t> silent final e</a:t>
            </a:r>
            <a:r>
              <a:rPr lang="en-US" sz="1200" b="0"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a:t>Remind students that the best way to remember which words end in a </a:t>
            </a:r>
            <a:r>
              <a:rPr lang="en-US" sz="1200" b="1" i="0"/>
              <a:t>silent final e </a:t>
            </a:r>
            <a:r>
              <a:rPr lang="en-US" sz="1200" b="0" i="0"/>
              <a:t>is to </a:t>
            </a:r>
            <a:r>
              <a:rPr lang="en-US" sz="1200" b="0" i="0" err="1"/>
              <a:t>practise</a:t>
            </a:r>
            <a:r>
              <a:rPr lang="en-US" sz="1200" b="0" i="0"/>
              <a:t> reading and writing these words correctly.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i="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*If your students can recall these reasons independently, prompt them to do so. However, this is a lot of new information for students to take in so, in most cases, recall these reasons aloud for your students. </a:t>
            </a:r>
            <a:endParaRPr lang="en-US" sz="1200" b="1"/>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352979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lvl="0" indent="-171450">
              <a:buFont typeface="Arial" panose="020B0604020202020204" pitchFamily="34" charset="0"/>
              <a:buChar char="•"/>
            </a:pPr>
            <a:r>
              <a:rPr lang="en-AU" sz="1200" u="none" kern="100">
                <a:effectLst/>
                <a:latin typeface="+mn-lt"/>
                <a:ea typeface="Aptos" panose="020B0004020202020204" pitchFamily="34" charset="0"/>
                <a:cs typeface="Times New Roman" panose="02020603050405020304" pitchFamily="18" charset="0"/>
              </a:rPr>
              <a:t>/</a:t>
            </a:r>
            <a:r>
              <a:rPr lang="en-AU" sz="1200" u="none" kern="100" err="1">
                <a:effectLst/>
                <a:latin typeface="+mn-lt"/>
                <a:ea typeface="Aptos" panose="020B0004020202020204" pitchFamily="34" charset="0"/>
                <a:cs typeface="Times New Roman" panose="02020603050405020304" pitchFamily="18" charset="0"/>
              </a:rPr>
              <a:t>oo</a:t>
            </a:r>
            <a:r>
              <a:rPr lang="en-AU" sz="1200" u="none"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food </a:t>
            </a:r>
            <a:r>
              <a:rPr lang="en-AU" sz="1200" u="none" kern="100">
                <a:effectLst/>
                <a:latin typeface="+mn-lt"/>
                <a:ea typeface="Aptos" panose="020B0004020202020204" pitchFamily="34" charset="0"/>
                <a:cs typeface="Times New Roman" panose="02020603050405020304" pitchFamily="18" charset="0"/>
              </a:rPr>
              <a:t>and </a:t>
            </a:r>
            <a:r>
              <a:rPr lang="en-AU" sz="1200" kern="100">
                <a:effectLst/>
                <a:latin typeface="+mn-lt"/>
                <a:ea typeface="Aptos" panose="020B0004020202020204" pitchFamily="34" charset="0"/>
                <a:cs typeface="Times New Roman" panose="02020603050405020304" pitchFamily="18" charset="0"/>
              </a:rPr>
              <a:t>/</a:t>
            </a:r>
            <a:r>
              <a:rPr lang="en-AU" sz="1200" kern="100" err="1">
                <a:effectLst/>
                <a:latin typeface="+mn-lt"/>
                <a:ea typeface="Aptos" panose="020B0004020202020204" pitchFamily="34" charset="0"/>
                <a:cs typeface="Times New Roman" panose="02020603050405020304" pitchFamily="18" charset="0"/>
              </a:rPr>
              <a:t>ŏŏ</a:t>
            </a:r>
            <a:r>
              <a:rPr lang="en-AU" sz="1200"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good</a:t>
            </a:r>
            <a:endParaRPr lang="en-US" sz="1200" b="0" u="none">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/oi/ in the middle of a word as in </a:t>
            </a:r>
            <a:r>
              <a:rPr lang="en-US" sz="1200" b="1">
                <a:effectLst/>
                <a:latin typeface="+mn-lt"/>
                <a:ea typeface="Aptos" panose="020B0004020202020204" pitchFamily="34" charset="0"/>
                <a:cs typeface="Aptos" panose="020B0004020202020204" pitchFamily="34" charset="0"/>
              </a:rPr>
              <a:t>boil</a:t>
            </a:r>
            <a:r>
              <a:rPr lang="en-US" sz="1200" b="0">
                <a:effectLst/>
                <a:latin typeface="+mn-lt"/>
                <a:ea typeface="Aptos" panose="020B0004020202020204" pitchFamily="34" charset="0"/>
                <a:cs typeface="Aptos" panose="020B0004020202020204" pitchFamily="34" charset="0"/>
              </a:rPr>
              <a:t> and sometimes at the start of a word as in </a:t>
            </a:r>
            <a:r>
              <a:rPr lang="en-US" sz="1200" b="1">
                <a:effectLst/>
                <a:latin typeface="+mn-lt"/>
                <a:ea typeface="Aptos" panose="020B0004020202020204" pitchFamily="34" charset="0"/>
                <a:cs typeface="Aptos" panose="020B0004020202020204" pitchFamily="34" charset="0"/>
              </a:rPr>
              <a:t>oil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/oi/ at the end of a word as in </a:t>
            </a:r>
            <a:r>
              <a:rPr lang="en-US" sz="1200" b="1">
                <a:effectLst/>
                <a:latin typeface="+mn-lt"/>
                <a:ea typeface="Aptos" panose="020B0004020202020204" pitchFamily="34" charset="0"/>
                <a:cs typeface="Aptos" panose="020B0004020202020204" pitchFamily="34" charset="0"/>
              </a:rPr>
              <a:t>toy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/ow/ in the middle of a word as in </a:t>
            </a:r>
            <a:r>
              <a:rPr lang="en-US" sz="1200" b="1">
                <a:effectLst/>
                <a:latin typeface="+mn-lt"/>
                <a:ea typeface="Aptos" panose="020B0004020202020204" pitchFamily="34" charset="0"/>
                <a:cs typeface="Aptos" panose="020B0004020202020204" pitchFamily="34" charset="0"/>
              </a:rPr>
              <a:t>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/ow/ at the end of a word as in </a:t>
            </a:r>
            <a:r>
              <a:rPr lang="en-US" sz="1200" b="1">
                <a:effectLst/>
                <a:latin typeface="+mn-lt"/>
                <a:ea typeface="Aptos" panose="020B0004020202020204" pitchFamily="34" charset="0"/>
                <a:cs typeface="Aptos" panose="020B0004020202020204" pitchFamily="34" charset="0"/>
              </a:rPr>
              <a:t>cow</a:t>
            </a:r>
            <a:r>
              <a:rPr lang="en-US" sz="1200" b="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US" sz="1200" b="1">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 </a:t>
            </a:r>
            <a:r>
              <a:rPr lang="en-US" b="1">
                <a:latin typeface="+mn-lt"/>
              </a:rPr>
              <a:t>one-syllable words: </a:t>
            </a:r>
            <a:r>
              <a:rPr lang="en-US" b="0">
                <a:latin typeface="+mn-lt"/>
              </a:rPr>
              <a:t>have</a:t>
            </a:r>
            <a:r>
              <a:rPr lang="en-US">
                <a:latin typeface="+mn-lt"/>
              </a:rPr>
              <a:t> students read the word 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multisyllabic </a:t>
            </a:r>
            <a:r>
              <a:rPr lang="en-US" b="0">
                <a:latin typeface="+mn-lt"/>
              </a:rPr>
              <a:t>or</a:t>
            </a:r>
            <a:r>
              <a:rPr lang="en-US" b="1">
                <a:latin typeface="+mn-lt"/>
              </a:rPr>
              <a:t> compound words: </a:t>
            </a:r>
            <a:r>
              <a:rPr lang="en-US" b="0">
                <a:latin typeface="+mn-lt"/>
              </a:rPr>
              <a:t>h</a:t>
            </a:r>
            <a:r>
              <a:rPr lang="en-US">
                <a:latin typeface="+mn-lt"/>
              </a:rPr>
              <a:t>ave students read each syllable or base word before reading the whole word. </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For</a:t>
            </a:r>
            <a:r>
              <a:rPr lang="en-US" b="1">
                <a:latin typeface="+mn-lt"/>
              </a:rPr>
              <a:t> words </a:t>
            </a:r>
            <a:r>
              <a:rPr lang="en-US" b="0">
                <a:latin typeface="+mn-lt"/>
              </a:rPr>
              <a:t>with a</a:t>
            </a:r>
            <a:r>
              <a:rPr lang="en-US" b="1">
                <a:latin typeface="+mn-lt"/>
              </a:rPr>
              <a:t> suffix:</a:t>
            </a:r>
            <a:r>
              <a:rPr lang="en-US" b="0">
                <a:latin typeface="+mn-lt"/>
              </a:rPr>
              <a:t> have students read the base word and then add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AU"/>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house</a:t>
            </a:r>
            <a:r>
              <a:rPr lang="en-US" b="0"/>
              <a:t>,</a:t>
            </a:r>
            <a:r>
              <a:rPr lang="en-US" b="1"/>
              <a:t> boys</a:t>
            </a:r>
            <a:r>
              <a:rPr lang="en-US" b="0"/>
              <a:t>,</a:t>
            </a:r>
            <a:r>
              <a:rPr lang="en-US" b="1"/>
              <a:t> owl</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adding the </a:t>
            </a:r>
            <a:r>
              <a:rPr lang="en-AU" b="1">
                <a:cs typeface="Calibri" panose="020F0502020204030204"/>
              </a:rPr>
              <a:t>-</a:t>
            </a:r>
            <a:r>
              <a:rPr lang="en-AU" b="1" err="1">
                <a:cs typeface="Calibri" panose="020F0502020204030204"/>
              </a:rPr>
              <a:t>ing</a:t>
            </a:r>
            <a:r>
              <a:rPr lang="en-AU" b="0">
                <a:cs typeface="Calibri" panose="020F0502020204030204"/>
              </a:rPr>
              <a:t>,</a:t>
            </a:r>
            <a:r>
              <a:rPr lang="en-AU" b="1">
                <a:cs typeface="Calibri" panose="020F0502020204030204"/>
              </a:rPr>
              <a:t> -ed </a:t>
            </a:r>
            <a:r>
              <a:rPr lang="en-AU" b="0">
                <a:cs typeface="Calibri" panose="020F0502020204030204"/>
              </a:rPr>
              <a:t>and</a:t>
            </a:r>
            <a:r>
              <a:rPr lang="en-AU" b="1">
                <a:cs typeface="Calibri" panose="020F0502020204030204"/>
              </a:rPr>
              <a:t> -y </a:t>
            </a:r>
            <a:r>
              <a:rPr lang="en-AU" b="0">
                <a:cs typeface="Calibri" panose="020F0502020204030204"/>
              </a:rPr>
              <a:t>suffixes to </a:t>
            </a:r>
            <a:r>
              <a:rPr lang="en-AU" b="1">
                <a:cs typeface="Calibri" panose="020F0502020204030204"/>
              </a:rPr>
              <a:t>1-1-1 base words </a:t>
            </a:r>
            <a:r>
              <a:rPr lang="en-AU">
                <a:cs typeface="Calibri" panose="020F0502020204030204"/>
              </a:rPr>
              <a:t>using the following sequence.</a:t>
            </a:r>
          </a:p>
          <a:p>
            <a:pPr>
              <a:spcBef>
                <a:spcPts val="100"/>
              </a:spcBef>
              <a:spcAft>
                <a:spcPts val="400"/>
              </a:spcAft>
              <a:defRPr/>
            </a:pPr>
            <a:endParaRPr lang="en-AU" b="1">
              <a:cs typeface="Calibri"/>
            </a:endParaRPr>
          </a:p>
          <a:p>
            <a:pPr>
              <a:spcBef>
                <a:spcPts val="100"/>
              </a:spcBef>
              <a:spcAft>
                <a:spcPts val="400"/>
              </a:spcAft>
              <a:defRPr/>
            </a:pPr>
            <a:r>
              <a:rPr lang="en-AU" b="0">
                <a:cs typeface="Calibri"/>
              </a:rPr>
              <a:t>Ask: </a:t>
            </a:r>
            <a:r>
              <a:rPr lang="en-AU" b="0" i="1">
                <a:cs typeface="Calibri"/>
              </a:rPr>
              <a:t>What is a 1-1-1 base word?</a:t>
            </a:r>
          </a:p>
          <a:p>
            <a:pPr>
              <a:spcBef>
                <a:spcPts val="100"/>
              </a:spcBef>
              <a:spcAft>
                <a:spcPts val="400"/>
              </a:spcAft>
              <a:defRPr/>
            </a:pPr>
            <a:r>
              <a:rPr lang="en-AU" b="0">
                <a:cs typeface="Calibri"/>
              </a:rPr>
              <a:t>Students: </a:t>
            </a:r>
            <a:r>
              <a:rPr lang="en-AU" b="0" i="1">
                <a:cs typeface="Calibri"/>
              </a:rPr>
              <a:t>A one-syllable word that ends in one vowel letter and one consonant letter.</a:t>
            </a:r>
          </a:p>
          <a:p>
            <a:pPr marL="0" indent="0">
              <a:spcBef>
                <a:spcPts val="100"/>
              </a:spcBef>
              <a:spcAft>
                <a:spcPts val="400"/>
              </a:spcAft>
              <a:buFont typeface="Arial" panose="020B0604020202020204" pitchFamily="34" charset="0"/>
              <a:buNone/>
            </a:pPr>
            <a:r>
              <a:rPr lang="en-AU">
                <a:cs typeface="Calibri" panose="020F0502020204030204"/>
              </a:rPr>
              <a:t>Ask: </a:t>
            </a:r>
            <a:r>
              <a:rPr lang="en-AU" i="1"/>
              <a:t>What do we need to do to a 1-1-1 base word before adding a vowel suffix?</a:t>
            </a:r>
          </a:p>
          <a:p>
            <a:pPr marL="0" indent="0">
              <a:spcBef>
                <a:spcPts val="100"/>
              </a:spcBef>
              <a:spcAft>
                <a:spcPts val="400"/>
              </a:spcAft>
              <a:buFont typeface="Arial" panose="020B0604020202020204" pitchFamily="34" charset="0"/>
              <a:buNone/>
            </a:pPr>
            <a:r>
              <a:rPr lang="en-AU"/>
              <a:t>Students: </a:t>
            </a:r>
            <a:r>
              <a:rPr lang="en-AU" b="0" i="1"/>
              <a:t>Double the consonant at the end. </a:t>
            </a:r>
          </a:p>
          <a:p>
            <a:pPr>
              <a:spcBef>
                <a:spcPts val="100"/>
              </a:spcBef>
              <a:spcAft>
                <a:spcPts val="400"/>
              </a:spcAft>
              <a:defRPr/>
            </a:pPr>
            <a:endParaRPr lang="en-AU" b="1">
              <a:cs typeface="Calibri"/>
            </a:endParaRPr>
          </a:p>
          <a:p>
            <a:pPr marL="0" indent="0">
              <a:spcBef>
                <a:spcPts val="100"/>
              </a:spcBef>
              <a:spcAft>
                <a:spcPts val="400"/>
              </a:spcAft>
              <a:buFont typeface="Arial"/>
              <a:buNone/>
              <a:defRPr/>
            </a:pPr>
            <a:r>
              <a:rPr lang="en-US">
                <a:cs typeface="Calibri"/>
              </a:rPr>
              <a:t>Add the </a:t>
            </a:r>
            <a:r>
              <a:rPr lang="en-US" b="1">
                <a:cs typeface="Calibri"/>
              </a:rPr>
              <a:t>-</a:t>
            </a:r>
            <a:r>
              <a:rPr lang="en-US" b="1" err="1">
                <a:cs typeface="Calibri"/>
              </a:rPr>
              <a:t>ing</a:t>
            </a:r>
            <a:r>
              <a:rPr lang="en-US" b="1">
                <a:cs typeface="Calibri"/>
              </a:rPr>
              <a:t> </a:t>
            </a:r>
            <a:r>
              <a:rPr lang="en-US">
                <a:cs typeface="Calibri"/>
              </a:rPr>
              <a:t>suffix to the word </a:t>
            </a:r>
            <a:r>
              <a:rPr lang="en-US" b="1">
                <a:cs typeface="Calibri"/>
              </a:rPr>
              <a:t>win</a:t>
            </a:r>
            <a:r>
              <a:rPr lang="en-AU">
                <a:cs typeface="Calibri" panose="020F0502020204030204"/>
              </a:rPr>
              <a:t>.</a:t>
            </a:r>
            <a:endParaRPr lang="en-US" b="0">
              <a:cs typeface="Calibri"/>
            </a:endParaRPr>
          </a:p>
          <a:p>
            <a:pPr marL="0" indent="0">
              <a:spcBef>
                <a:spcPts val="100"/>
              </a:spcBef>
              <a:spcAft>
                <a:spcPts val="400"/>
              </a:spcAft>
              <a:buFont typeface="Arial"/>
              <a:buNone/>
              <a:defRPr/>
            </a:pPr>
            <a:r>
              <a:rPr lang="en-US">
                <a:cs typeface="Calibri"/>
              </a:rPr>
              <a:t>Ask: </a:t>
            </a:r>
            <a:r>
              <a:rPr lang="en-US" i="1">
                <a:cs typeface="Calibri"/>
              </a:rPr>
              <a:t>What will you do before adding the vowel suffix?</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Double the </a:t>
            </a:r>
            <a:r>
              <a:rPr lang="en-AU" b="1" i="1">
                <a:cs typeface="Calibri" panose="020F0502020204030204"/>
              </a:rPr>
              <a:t>n</a:t>
            </a:r>
            <a:r>
              <a:rPr lang="en-AU">
                <a:cs typeface="Calibri" panose="020F0502020204030204"/>
              </a:rPr>
              <a:t>.</a:t>
            </a:r>
            <a:endParaRPr lang="en-AU" b="1" i="1">
              <a:cs typeface="Calibri" panose="020F0502020204030204"/>
            </a:endParaRPr>
          </a:p>
          <a:p>
            <a:pPr marL="0" indent="0">
              <a:spcBef>
                <a:spcPts val="100"/>
              </a:spcBef>
              <a:spcAft>
                <a:spcPts val="400"/>
              </a:spcAft>
              <a:buFont typeface="Arial"/>
              <a:buNone/>
              <a:defRPr/>
            </a:pPr>
            <a:r>
              <a:rPr lang="en-AU" b="0" i="0">
                <a:cs typeface="Calibri" panose="020F0502020204030204"/>
              </a:rPr>
              <a:t>Ask: </a:t>
            </a:r>
            <a:r>
              <a:rPr lang="en-AU" b="0" i="1">
                <a:cs typeface="Calibri" panose="020F0502020204030204"/>
              </a:rPr>
              <a:t>What is the word?</a:t>
            </a:r>
          </a:p>
          <a:p>
            <a:pPr marL="0" indent="0">
              <a:spcBef>
                <a:spcPts val="100"/>
              </a:spcBef>
              <a:spcAft>
                <a:spcPts val="400"/>
              </a:spcAft>
              <a:buFont typeface="Arial"/>
              <a:buNone/>
              <a:defRPr/>
            </a:pPr>
            <a:r>
              <a:rPr lang="en-AU" b="0" i="0">
                <a:cs typeface="Calibri" panose="020F0502020204030204"/>
              </a:rPr>
              <a:t>Students:</a:t>
            </a:r>
            <a:r>
              <a:rPr lang="en-AU" b="0" i="1">
                <a:cs typeface="Calibri" panose="020F0502020204030204"/>
              </a:rPr>
              <a:t> </a:t>
            </a:r>
            <a:r>
              <a:rPr lang="en-AU" b="1" i="1">
                <a:cs typeface="Calibri" panose="020F0502020204030204"/>
              </a:rPr>
              <a:t>Winning</a:t>
            </a:r>
            <a:r>
              <a:rPr lang="en-AU">
                <a:cs typeface="Calibri" panose="020F0502020204030204"/>
              </a:rPr>
              <a:t>.</a:t>
            </a:r>
            <a:endParaRPr lang="en-AU" b="1">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Someone is winning now</a:t>
            </a:r>
            <a:r>
              <a:rPr lang="en-AU">
                <a:cs typeface="Calibri" panose="020F0502020204030204"/>
              </a:rPr>
              <a:t>.</a:t>
            </a:r>
            <a:endParaRPr lang="en-AU" i="1">
              <a:cs typeface="Calibri" panose="020F0502020204030204"/>
            </a:endParaRPr>
          </a:p>
          <a:p>
            <a:pPr marL="0" indent="0">
              <a:spcBef>
                <a:spcPts val="100"/>
              </a:spcBef>
              <a:spcAft>
                <a:spcPts val="400"/>
              </a:spcAft>
              <a:buFont typeface="Arial"/>
              <a:buNone/>
              <a:defRPr/>
            </a:pPr>
            <a:endParaRPr lang="en-AU" i="1">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a:cs typeface="Calibri" panose="020F0502020204030204"/>
              </a:rPr>
              <a:t>Repeat this process for </a:t>
            </a:r>
            <a:r>
              <a:rPr lang="en-GB" b="1" i="0">
                <a:cs typeface="Calibri" panose="020F0502020204030204"/>
              </a:rPr>
              <a:t>-ed</a:t>
            </a:r>
            <a:r>
              <a:rPr lang="en-GB" b="1" i="0"/>
              <a:t> </a:t>
            </a:r>
            <a:r>
              <a:rPr lang="en-GB" i="0"/>
              <a:t>and</a:t>
            </a:r>
            <a:r>
              <a:rPr lang="en-AU" i="0">
                <a:cs typeface="Calibri" panose="020F0502020204030204"/>
              </a:rPr>
              <a:t> </a:t>
            </a:r>
            <a:r>
              <a:rPr lang="en-GB" b="1" i="0"/>
              <a:t>-y</a:t>
            </a:r>
            <a:r>
              <a:rPr lang="en-GB" i="0"/>
              <a:t> </a:t>
            </a:r>
            <a:r>
              <a:rPr lang="en-GB" b="0" i="0"/>
              <a:t>vowel suffixes.</a:t>
            </a:r>
            <a:r>
              <a:rPr lang="en-GB" b="1" i="0"/>
              <a:t> </a:t>
            </a:r>
            <a:r>
              <a:rPr lang="en-GB" b="0" i="0"/>
              <a:t>Suggested words: </a:t>
            </a:r>
            <a:r>
              <a:rPr lang="en-GB" b="1" i="0"/>
              <a:t>scan</a:t>
            </a:r>
            <a:r>
              <a:rPr lang="en-GB" b="0" i="0"/>
              <a:t> </a:t>
            </a:r>
            <a:r>
              <a:rPr lang="en-US" b="1"/>
              <a:t>–</a:t>
            </a:r>
            <a:r>
              <a:rPr lang="en-GB" b="0" i="0"/>
              <a:t> </a:t>
            </a:r>
            <a:r>
              <a:rPr lang="en-GB" b="1" i="0"/>
              <a:t>scanned</a:t>
            </a:r>
            <a:r>
              <a:rPr lang="en-GB" b="0" i="0"/>
              <a:t>, </a:t>
            </a:r>
            <a:r>
              <a:rPr lang="en-GB" b="1" i="0"/>
              <a:t>flop</a:t>
            </a:r>
            <a:r>
              <a:rPr lang="en-GB" b="0" i="0"/>
              <a:t> </a:t>
            </a:r>
            <a:r>
              <a:rPr lang="en-US" b="1"/>
              <a:t>–</a:t>
            </a:r>
            <a:r>
              <a:rPr lang="en-GB" b="0" i="0"/>
              <a:t> </a:t>
            </a:r>
            <a:r>
              <a:rPr lang="en-GB" b="1" i="0"/>
              <a:t>floppy</a:t>
            </a:r>
            <a:r>
              <a:rPr lang="en-GB" b="0" i="0"/>
              <a:t>.</a:t>
            </a:r>
            <a:endParaRPr lang="en-AU" sz="1200" kern="1200">
              <a:effectLst/>
              <a:latin typeface="+mn-lt"/>
              <a:ea typeface="Times New Roman" panose="02020603050405020304" pitchFamily="18" charset="0"/>
              <a:cs typeface="Calibri"/>
            </a:endParaRP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9060921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7-lozenge-grey.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Rounded Corners 3">
            <a:extLst>
              <a:ext uri="{FF2B5EF4-FFF2-40B4-BE49-F238E27FC236}">
                <a16:creationId xmlns:a16="http://schemas.microsoft.com/office/drawing/2014/main" id="{84554976-782E-0043-EF73-D643D090D632}"/>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1" name="Rectangle: Rounded Corners 3">
            <a:extLst>
              <a:ext uri="{FF2B5EF4-FFF2-40B4-BE49-F238E27FC236}">
                <a16:creationId xmlns:a16="http://schemas.microsoft.com/office/drawing/2014/main" id="{1D614D7B-DD3E-AD3D-4166-5F875686268B}"/>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4" name="Rectangle: Rounded Corners 3">
            <a:extLst>
              <a:ext uri="{FF2B5EF4-FFF2-40B4-BE49-F238E27FC236}">
                <a16:creationId xmlns:a16="http://schemas.microsoft.com/office/drawing/2014/main" id="{2AA35C6D-3AE0-F141-6B55-8989EBA277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9" name="Rectangle: Rounded Corners 3">
            <a:extLst>
              <a:ext uri="{FF2B5EF4-FFF2-40B4-BE49-F238E27FC236}">
                <a16:creationId xmlns:a16="http://schemas.microsoft.com/office/drawing/2014/main" id="{BA2D4C81-4EC2-C2B0-6F97-B2A3D690ECA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4AE6BA3E-5380-EBCA-AA8B-499ACA49BFF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Rounded Corners 3">
            <a:extLst>
              <a:ext uri="{FF2B5EF4-FFF2-40B4-BE49-F238E27FC236}">
                <a16:creationId xmlns:a16="http://schemas.microsoft.com/office/drawing/2014/main" id="{86FE6A4B-F8B8-D0B7-263B-0123AE1E7FE5}"/>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43FF1CBE-B6DD-2EFB-87E4-94F701443A6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3">
            <a:extLst>
              <a:ext uri="{FF2B5EF4-FFF2-40B4-BE49-F238E27FC236}">
                <a16:creationId xmlns:a16="http://schemas.microsoft.com/office/drawing/2014/main" id="{856E0F22-342E-B0B1-9B66-C6A0CD9A3698}"/>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557AD"/>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a:solidFill>
                    <a:srgbClr val="4557AD"/>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pic>
        <p:nvPicPr>
          <p:cNvPr id="10" name="Picture 9">
            <a:extLst>
              <a:ext uri="{FF2B5EF4-FFF2-40B4-BE49-F238E27FC236}">
                <a16:creationId xmlns:a16="http://schemas.microsoft.com/office/drawing/2014/main" id="{09451E5E-E257-1D5A-2EB4-860917A7088E}"/>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83501" y="437601"/>
            <a:ext cx="5547352" cy="711199"/>
          </a:xfrm>
          <a:prstGeom prst="rect">
            <a:avLst/>
          </a:prstGeom>
        </p:spPr>
      </p:pic>
      <p:sp>
        <p:nvSpPr>
          <p:cNvPr id="13" name="Title 1">
            <a:extLst>
              <a:ext uri="{FF2B5EF4-FFF2-40B4-BE49-F238E27FC236}">
                <a16:creationId xmlns:a16="http://schemas.microsoft.com/office/drawing/2014/main" id="{9166B98A-B349-D51A-BEAE-CEC47CAB2A9F}"/>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686E63"/>
                </a:solidFill>
                <a:latin typeface="Calibri" panose="020F0502020204030204" pitchFamily="34" charset="0"/>
                <a:cs typeface="Calibri" panose="020F0502020204030204" pitchFamily="34" charset="0"/>
              </a:rPr>
              <a:t>Lesson 3</a:t>
            </a:r>
          </a:p>
        </p:txBody>
      </p:sp>
      <p:sp>
        <p:nvSpPr>
          <p:cNvPr id="14" name="Title 1">
            <a:extLst>
              <a:ext uri="{FF2B5EF4-FFF2-40B4-BE49-F238E27FC236}">
                <a16:creationId xmlns:a16="http://schemas.microsoft.com/office/drawing/2014/main" id="{489AE6E8-A831-2956-C922-217492EF4B2B}"/>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15</a:t>
            </a:r>
          </a:p>
        </p:txBody>
      </p:sp>
      <p:sp>
        <p:nvSpPr>
          <p:cNvPr id="24" name="Rectangle 23">
            <a:extLst>
              <a:ext uri="{FF2B5EF4-FFF2-40B4-BE49-F238E27FC236}">
                <a16:creationId xmlns:a16="http://schemas.microsoft.com/office/drawing/2014/main" id="{958331D1-A173-A95B-77D1-9C48CD3DC511}"/>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19A642D8-D215-AFD6-F241-C9F91DFC8CA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Rounded Corners 3">
            <a:extLst>
              <a:ext uri="{FF2B5EF4-FFF2-40B4-BE49-F238E27FC236}">
                <a16:creationId xmlns:a16="http://schemas.microsoft.com/office/drawing/2014/main" id="{84B3F503-3438-D255-08FC-0584F13B5DB1}"/>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Rounded Corners 3">
            <a:extLst>
              <a:ext uri="{FF2B5EF4-FFF2-40B4-BE49-F238E27FC236}">
                <a16:creationId xmlns:a16="http://schemas.microsoft.com/office/drawing/2014/main" id="{6A81845C-EDD5-10CB-2A0E-3A46E285BD7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9" name="Rectangle: Rounded Corners 3">
            <a:extLst>
              <a:ext uri="{FF2B5EF4-FFF2-40B4-BE49-F238E27FC236}">
                <a16:creationId xmlns:a16="http://schemas.microsoft.com/office/drawing/2014/main" id="{B59E1BDD-FD09-E5E5-0A4A-287108277504}"/>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3" name="Rectangle: Rounded Corners 3">
            <a:extLst>
              <a:ext uri="{FF2B5EF4-FFF2-40B4-BE49-F238E27FC236}">
                <a16:creationId xmlns:a16="http://schemas.microsoft.com/office/drawing/2014/main" id="{36E084D4-91E2-8C9A-ACB5-6211571C6D4A}"/>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2597"/>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2598"/>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700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1101"/>
            <a:ext cx="688952" cy="688952"/>
          </a:xfrm>
          <a:prstGeom prst="rect">
            <a:avLst/>
          </a:prstGeom>
        </p:spPr>
      </p:pic>
      <p:sp>
        <p:nvSpPr>
          <p:cNvPr id="9" name="Rectangle 8">
            <a:extLst>
              <a:ext uri="{FF2B5EF4-FFF2-40B4-BE49-F238E27FC236}">
                <a16:creationId xmlns:a16="http://schemas.microsoft.com/office/drawing/2014/main" id="{D570412D-B16A-0F07-DA6A-F30887348DF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FE20198D-E142-9279-4397-2EACC80C736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1719212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15">
            <a:extLst>
              <a:ext uri="{FF2B5EF4-FFF2-40B4-BE49-F238E27FC236}">
                <a16:creationId xmlns:a16="http://schemas.microsoft.com/office/drawing/2014/main" id="{9DF87341-B68A-C9D3-8779-CAF0B27E284C}"/>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3">
            <a:extLst>
              <a:ext uri="{FF2B5EF4-FFF2-40B4-BE49-F238E27FC236}">
                <a16:creationId xmlns:a16="http://schemas.microsoft.com/office/drawing/2014/main" id="{AA235584-90C8-78D2-DFCE-4140673E476E}"/>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7375201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You do Suffix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6" name="Rectangle 5">
            <a:extLst>
              <a:ext uri="{FF2B5EF4-FFF2-40B4-BE49-F238E27FC236}">
                <a16:creationId xmlns:a16="http://schemas.microsoft.com/office/drawing/2014/main" id="{E8359C6A-D4B5-C81D-AD07-179CB6DCD266}"/>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0">
            <a:extLst>
              <a:ext uri="{FF2B5EF4-FFF2-40B4-BE49-F238E27FC236}">
                <a16:creationId xmlns:a16="http://schemas.microsoft.com/office/drawing/2014/main" id="{3CCE0D13-F1D8-09FA-42A3-3ACFD122CE8E}"/>
              </a:ext>
            </a:extLst>
          </p:cNvPr>
          <p:cNvSpPr/>
          <p:nvPr userDrawn="1"/>
        </p:nvSpPr>
        <p:spPr>
          <a:xfrm>
            <a:off x="283765" y="299356"/>
            <a:ext cx="2875814"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15A40C0-890B-C58D-AD00-CD29528C8493}"/>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2" name="Rectangle: Rounded Corners 3">
            <a:extLst>
              <a:ext uri="{FF2B5EF4-FFF2-40B4-BE49-F238E27FC236}">
                <a16:creationId xmlns:a16="http://schemas.microsoft.com/office/drawing/2014/main" id="{88204D8F-CBB4-DBB7-CC6D-1057A005866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48452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3">
            <a:extLst>
              <a:ext uri="{FF2B5EF4-FFF2-40B4-BE49-F238E27FC236}">
                <a16:creationId xmlns:a16="http://schemas.microsoft.com/office/drawing/2014/main" id="{E66F6877-8C0F-1D9B-2D40-275E89BE519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ectangle: Rounded Corners 3">
            <a:extLst>
              <a:ext uri="{FF2B5EF4-FFF2-40B4-BE49-F238E27FC236}">
                <a16:creationId xmlns:a16="http://schemas.microsoft.com/office/drawing/2014/main" id="{3CEC30DA-AB28-544B-1210-E11E5D522EB7}"/>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3">
            <a:extLst>
              <a:ext uri="{FF2B5EF4-FFF2-40B4-BE49-F238E27FC236}">
                <a16:creationId xmlns:a16="http://schemas.microsoft.com/office/drawing/2014/main" id="{D42BBE55-1968-EAB3-D78E-1FAEF23EA33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1" name="Rectangle: Rounded Corners 3">
            <a:extLst>
              <a:ext uri="{FF2B5EF4-FFF2-40B4-BE49-F238E27FC236}">
                <a16:creationId xmlns:a16="http://schemas.microsoft.com/office/drawing/2014/main" id="{7C777866-01F9-CC15-2D82-CFA7C47151E0}"/>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3">
            <a:extLst>
              <a:ext uri="{FF2B5EF4-FFF2-40B4-BE49-F238E27FC236}">
                <a16:creationId xmlns:a16="http://schemas.microsoft.com/office/drawing/2014/main" id="{9316D15D-20B8-D7B2-2CA3-29B205B7CE1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Rounded Corners 3">
            <a:extLst>
              <a:ext uri="{FF2B5EF4-FFF2-40B4-BE49-F238E27FC236}">
                <a16:creationId xmlns:a16="http://schemas.microsoft.com/office/drawing/2014/main" id="{32650C75-E171-4EFA-4E13-31F18CA7124F}"/>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Rounded Corners 3">
            <a:extLst>
              <a:ext uri="{FF2B5EF4-FFF2-40B4-BE49-F238E27FC236}">
                <a16:creationId xmlns:a16="http://schemas.microsoft.com/office/drawing/2014/main" id="{FE94BC8E-6CCC-CF1E-41F9-2EF76B1C46F3}"/>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1/10/2025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7"/>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19" r:id="rId23"/>
    <p:sldLayoutId id="2147483720" r:id="rId24"/>
    <p:sldLayoutId id="2147483722"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4.xml"/><Relationship Id="rId5" Type="http://schemas.openxmlformats.org/officeDocument/2006/relationships/image" Target="../media/image43.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37.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3.xml"/><Relationship Id="rId1" Type="http://schemas.openxmlformats.org/officeDocument/2006/relationships/tags" Target="../tags/tag8.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9.xml"/><Relationship Id="rId5" Type="http://schemas.openxmlformats.org/officeDocument/2006/relationships/image" Target="../media/image31.sv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7.xml"/><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8.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29.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30.xml"/><Relationship Id="rId5" Type="http://schemas.openxmlformats.org/officeDocument/2006/relationships/image" Target="../media/image48.png"/><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3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9.xml"/><Relationship Id="rId1" Type="http://schemas.openxmlformats.org/officeDocument/2006/relationships/tags" Target="../tags/tag35.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36.xml"/><Relationship Id="rId5" Type="http://schemas.openxmlformats.org/officeDocument/2006/relationships/image" Target="../media/image37.sv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3.xml"/><Relationship Id="rId1" Type="http://schemas.openxmlformats.org/officeDocument/2006/relationships/tags" Target="../tags/tag10.xml"/><Relationship Id="rId5" Type="http://schemas.openxmlformats.org/officeDocument/2006/relationships/image" Target="../media/image33.svg"/><Relationship Id="rId4"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1.xml"/><Relationship Id="rId1" Type="http://schemas.openxmlformats.org/officeDocument/2006/relationships/tags" Target="../tags/tag37.xml"/><Relationship Id="rId5" Type="http://schemas.openxmlformats.org/officeDocument/2006/relationships/image" Target="../media/image37.svg"/><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41.xml"/><Relationship Id="rId7" Type="http://schemas.openxmlformats.org/officeDocument/2006/relationships/image" Target="../media/image7.svg"/><Relationship Id="rId12" Type="http://schemas.openxmlformats.org/officeDocument/2006/relationships/image" Target="../media/image54.png"/><Relationship Id="rId2" Type="http://schemas.openxmlformats.org/officeDocument/2006/relationships/slideLayout" Target="../slideLayouts/slideLayout14.xml"/><Relationship Id="rId1" Type="http://schemas.openxmlformats.org/officeDocument/2006/relationships/tags" Target="../tags/tag38.xml"/><Relationship Id="rId6" Type="http://schemas.openxmlformats.org/officeDocument/2006/relationships/image" Target="../media/image6.png"/><Relationship Id="rId11" Type="http://schemas.openxmlformats.org/officeDocument/2006/relationships/image" Target="../media/image53.png"/><Relationship Id="rId5" Type="http://schemas.openxmlformats.org/officeDocument/2006/relationships/image" Target="../media/image5.svg"/><Relationship Id="rId10" Type="http://schemas.openxmlformats.org/officeDocument/2006/relationships/image" Target="../media/image52.png"/><Relationship Id="rId4" Type="http://schemas.openxmlformats.org/officeDocument/2006/relationships/image" Target="../media/image4.png"/><Relationship Id="rId9" Type="http://schemas.openxmlformats.org/officeDocument/2006/relationships/image" Target="../media/image51.sv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39.xml"/><Relationship Id="rId4" Type="http://schemas.openxmlformats.org/officeDocument/2006/relationships/image" Target="../media/image55.png"/></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11.xml"/><Relationship Id="rId5" Type="http://schemas.openxmlformats.org/officeDocument/2006/relationships/image" Target="../media/image35.sv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image" Target="../media/image37.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40.pn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5.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a:solidFill>
                  <a:schemeClr val="bg2"/>
                </a:solidFill>
              </a:rPr>
              <a:t>Slide 1 Explicit teaching Phase 15, lesson 3.</a:t>
            </a:r>
            <a:r>
              <a:rPr lang="en-US" sz="800" b="1" baseline="0">
                <a:solidFill>
                  <a:schemeClr val="bg2"/>
                </a:solidFill>
              </a:rPr>
              <a:t> o</a:t>
            </a:r>
            <a:r>
              <a:rPr lang="en-US" sz="800" b="1">
                <a:solidFill>
                  <a:schemeClr val="bg2"/>
                </a:solidFill>
              </a:rPr>
              <a:t>r says /or/</a:t>
            </a:r>
            <a:endParaRPr lang="en-US" sz="800">
              <a:solidFill>
                <a:schemeClr val="bg2"/>
              </a:solidFill>
            </a:endParaRPr>
          </a:p>
        </p:txBody>
      </p:sp>
      <p:sp>
        <p:nvSpPr>
          <p:cNvPr id="2" name="TextBox 1">
            <a:extLst>
              <a:ext uri="{FF2B5EF4-FFF2-40B4-BE49-F238E27FC236}">
                <a16:creationId xmlns:a16="http://schemas.microsoft.com/office/drawing/2014/main" id="{82E8E3CF-83A7-40AC-19EF-2A174A10701E}"/>
              </a:ext>
            </a:extLst>
          </p:cNvPr>
          <p:cNvSpPr txBox="1"/>
          <p:nvPr/>
        </p:nvSpPr>
        <p:spPr>
          <a:xfrm>
            <a:off x="275572" y="2843088"/>
            <a:ext cx="5820428" cy="1815882"/>
          </a:xfrm>
          <a:prstGeom prst="rect">
            <a:avLst/>
          </a:prstGeom>
          <a:noFill/>
        </p:spPr>
        <p:txBody>
          <a:bodyPr wrap="square">
            <a:spAutoFit/>
          </a:bodyPr>
          <a:lstStyle/>
          <a:p>
            <a:pPr algn="ctr"/>
            <a:r>
              <a:rPr lang="en-GB" sz="2800" err="1"/>
              <a:t>oo</a:t>
            </a:r>
            <a:r>
              <a:rPr lang="en-GB" sz="2800"/>
              <a:t>  oi oy   </a:t>
            </a:r>
            <a:r>
              <a:rPr lang="en-GB" sz="2800" err="1"/>
              <a:t>ou</a:t>
            </a:r>
            <a:r>
              <a:rPr lang="en-GB" sz="2800"/>
              <a:t> ow</a:t>
            </a:r>
          </a:p>
          <a:p>
            <a:pPr algn="ctr"/>
            <a:r>
              <a:rPr lang="en-GB" sz="2800"/>
              <a:t>Silent final e</a:t>
            </a:r>
            <a:r>
              <a:rPr lang="en-US" sz="2800"/>
              <a:t> </a:t>
            </a:r>
          </a:p>
          <a:p>
            <a:pPr algn="ctr"/>
            <a:r>
              <a:rPr lang="en-US" sz="2800"/>
              <a:t>1-1-1 base words + vowel suffixes</a:t>
            </a:r>
          </a:p>
          <a:p>
            <a:pPr algn="ctr"/>
            <a:r>
              <a:rPr lang="en-GB" sz="2800"/>
              <a:t>other   brother   mother   father</a:t>
            </a:r>
          </a:p>
        </p:txBody>
      </p:sp>
      <p:sp>
        <p:nvSpPr>
          <p:cNvPr id="7" name="TextBox 6">
            <a:extLst>
              <a:ext uri="{FF2B5EF4-FFF2-40B4-BE49-F238E27FC236}">
                <a16:creationId xmlns:a16="http://schemas.microsoft.com/office/drawing/2014/main" id="{9890F197-D46C-9CA8-EE12-3BF470C0CDC9}"/>
              </a:ext>
            </a:extLst>
          </p:cNvPr>
          <p:cNvSpPr txBox="1"/>
          <p:nvPr/>
        </p:nvSpPr>
        <p:spPr>
          <a:xfrm>
            <a:off x="5820428" y="3345056"/>
            <a:ext cx="6096000" cy="1323439"/>
          </a:xfrm>
          <a:prstGeom prst="rect">
            <a:avLst/>
          </a:prstGeom>
          <a:noFill/>
        </p:spPr>
        <p:txBody>
          <a:bodyPr wrap="square">
            <a:spAutoFit/>
          </a:bodyPr>
          <a:lstStyle/>
          <a:p>
            <a:pPr marL="0" indent="0" algn="ctr">
              <a:buNone/>
            </a:pPr>
            <a:r>
              <a:rPr lang="en-AU" sz="4000" b="1"/>
              <a:t>or says /</a:t>
            </a:r>
            <a:r>
              <a:rPr lang="en-AU" sz="4000" b="1">
                <a:latin typeface="Calibri" panose="020F0502020204030204" pitchFamily="34" charset="0"/>
                <a:ea typeface="Calibri" panose="020F0502020204030204" pitchFamily="34" charset="0"/>
                <a:cs typeface="Calibri" panose="020F0502020204030204" pitchFamily="34" charset="0"/>
              </a:rPr>
              <a:t>or</a:t>
            </a:r>
            <a:r>
              <a:rPr lang="en-AU" sz="4000" b="1"/>
              <a:t>/   </a:t>
            </a:r>
          </a:p>
          <a:p>
            <a:pPr marL="0" indent="0" algn="ctr">
              <a:buNone/>
            </a:pPr>
            <a:r>
              <a:rPr lang="en-AU" sz="4000" b="1"/>
              <a:t>laugh</a:t>
            </a:r>
            <a:endParaRPr lang="en-AU" sz="40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07575"/>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08657AEF-D55D-9E9D-B3CA-F7BA37ECB29C}"/>
              </a:ext>
            </a:extLst>
          </p:cNvPr>
          <p:cNvSpPr txBox="1">
            <a:spLocks/>
          </p:cNvSpPr>
          <p:nvPr/>
        </p:nvSpPr>
        <p:spPr>
          <a:xfrm>
            <a:off x="288209" y="2881403"/>
            <a:ext cx="11906250"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a:solidFill>
                  <a:srgbClr val="4557AD"/>
                </a:solidFill>
                <a:latin typeface="Tenorite" pitchFamily="2" charset="0"/>
                <a:ea typeface="Verdana" panose="020B0604030504040204" pitchFamily="34" charset="0"/>
                <a:cs typeface="Verdana" panose="020B0604030504040204" pitchFamily="34" charset="0"/>
              </a:rPr>
              <a:t>spotted   drippy   planning  </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91494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37214"/>
            <a:ext cx="10515600" cy="1325563"/>
          </a:xfrm>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grpSp>
        <p:nvGrpSpPr>
          <p:cNvPr id="5" name="Group 4" descr="mopped sunny">
            <a:extLst>
              <a:ext uri="{FF2B5EF4-FFF2-40B4-BE49-F238E27FC236}">
                <a16:creationId xmlns:a16="http://schemas.microsoft.com/office/drawing/2014/main" id="{BEE10CBD-065C-BC20-A207-FB5920BAC196}"/>
              </a:ext>
            </a:extLst>
          </p:cNvPr>
          <p:cNvGrpSpPr/>
          <p:nvPr/>
        </p:nvGrpSpPr>
        <p:grpSpPr>
          <a:xfrm>
            <a:off x="819502" y="1765622"/>
            <a:ext cx="6939875" cy="3326755"/>
            <a:chOff x="819502" y="1765622"/>
            <a:chExt cx="6939875" cy="3326755"/>
          </a:xfrm>
        </p:grpSpPr>
        <p:pic>
          <p:nvPicPr>
            <p:cNvPr id="4" name="Picture 3" descr="mops">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19502" y="2248088"/>
              <a:ext cx="2361823" cy="2361823"/>
            </a:xfrm>
            <a:prstGeom prst="rect">
              <a:avLst/>
            </a:prstGeom>
          </p:spPr>
        </p:pic>
        <p:pic>
          <p:nvPicPr>
            <p:cNvPr id="6" name="Picture 5">
              <a:extLst>
                <a:ext uri="{FF2B5EF4-FFF2-40B4-BE49-F238E27FC236}">
                  <a16:creationId xmlns:a16="http://schemas.microsoft.com/office/drawing/2014/main" id="{07601887-8C39-C844-3EB4-B02CF5E741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32622" y="1765622"/>
              <a:ext cx="3326755" cy="3326755"/>
            </a:xfrm>
            <a:prstGeom prst="rect">
              <a:avLst/>
            </a:prstGeom>
          </p:spPr>
        </p:pic>
      </p:grpSp>
      <p:pic>
        <p:nvPicPr>
          <p:cNvPr id="8" name="Picture 7" descr="patting">
            <a:extLst>
              <a:ext uri="{FF2B5EF4-FFF2-40B4-BE49-F238E27FC236}">
                <a16:creationId xmlns:a16="http://schemas.microsoft.com/office/drawing/2014/main" id="{7A477330-0456-90A3-D415-207D4B9D4B1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10674" y="2222066"/>
            <a:ext cx="2155902" cy="2155902"/>
          </a:xfrm>
          <a:prstGeom prst="rect">
            <a:avLst/>
          </a:prstGeom>
        </p:spPr>
      </p:pic>
    </p:spTree>
    <p:extLst>
      <p:ext uri="{BB962C8B-B14F-4D97-AF65-F5344CB8AC3E}">
        <p14:creationId xmlns:p14="http://schemas.microsoft.com/office/powerpoint/2010/main" val="33652112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other, father, mother, brother">
            <a:extLst>
              <a:ext uri="{FF2B5EF4-FFF2-40B4-BE49-F238E27FC236}">
                <a16:creationId xmlns:a16="http://schemas.microsoft.com/office/drawing/2014/main" id="{D0ED1D55-8946-A993-3F60-40DE560FFE88}"/>
              </a:ext>
            </a:extLst>
          </p:cNvPr>
          <p:cNvGrpSpPr/>
          <p:nvPr/>
        </p:nvGrpSpPr>
        <p:grpSpPr>
          <a:xfrm>
            <a:off x="285750" y="1783759"/>
            <a:ext cx="11906250" cy="3640797"/>
            <a:chOff x="285750" y="1783759"/>
            <a:chExt cx="11906250" cy="3640797"/>
          </a:xfrm>
        </p:grpSpPr>
        <p:sp>
          <p:nvSpPr>
            <p:cNvPr id="5" name="Content Placeholder 2">
              <a:extLst>
                <a:ext uri="{FF2B5EF4-FFF2-40B4-BE49-F238E27FC236}">
                  <a16:creationId xmlns:a16="http://schemas.microsoft.com/office/drawing/2014/main" id="{B5915A11-64F7-E362-1A4B-0F9955C40276}"/>
                </a:ext>
              </a:extLst>
            </p:cNvPr>
            <p:cNvSpPr txBox="1">
              <a:spLocks/>
            </p:cNvSpPr>
            <p:nvPr/>
          </p:nvSpPr>
          <p:spPr>
            <a:xfrm>
              <a:off x="285750" y="4164980"/>
              <a:ext cx="11906250"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father             other</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F948DD26-653F-95E4-2720-50AF7FB905EC}"/>
                </a:ext>
              </a:extLst>
            </p:cNvPr>
            <p:cNvSpPr txBox="1">
              <a:spLocks/>
            </p:cNvSpPr>
            <p:nvPr/>
          </p:nvSpPr>
          <p:spPr>
            <a:xfrm>
              <a:off x="285750" y="1783759"/>
              <a:ext cx="11906250"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brother           mother</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40714" y="1776240"/>
            <a:ext cx="11310572" cy="33055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800">
                <a:solidFill>
                  <a:srgbClr val="4557AD"/>
                </a:solidFill>
                <a:latin typeface="Tenorite" pitchFamily="2" charset="0"/>
                <a:ea typeface="Verdana" panose="020B0604030504040204" pitchFamily="34" charset="0"/>
                <a:cs typeface="Verdana" panose="020B0604030504040204" pitchFamily="34" charset="0"/>
              </a:rPr>
              <a:t>One of my brothers was making cheese. The other was raking leaves. And my mother and father sipped a drink in the cool breeze.</a:t>
            </a:r>
            <a:endParaRPr lang="en-AU" sz="5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5526"/>
            <a:ext cx="10515600" cy="1325563"/>
          </a:xfrm>
        </p:spPr>
        <p:txBody>
          <a:bodyPr>
            <a:normAutofit/>
          </a:bodyPr>
          <a:lstStyle/>
          <a:p>
            <a:r>
              <a:rPr lang="en-AU" sz="800">
                <a:solidFill>
                  <a:schemeClr val="bg2"/>
                </a:solidFill>
                <a:latin typeface="+mn-lt"/>
              </a:rPr>
              <a:t>Slide 14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15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or</a:t>
            </a:r>
          </a:p>
          <a:p>
            <a:pPr marL="342900" indent="-342900">
              <a:buFont typeface="Arial" panose="020B0604020202020204" pitchFamily="34" charset="0"/>
              <a:buChar char="•"/>
            </a:pPr>
            <a:r>
              <a:rPr lang="en-US" sz="3000"/>
              <a:t>read words with or</a:t>
            </a:r>
          </a:p>
          <a:p>
            <a:pPr marL="342900" indent="-342900">
              <a:buFont typeface="Arial" panose="020B0604020202020204" pitchFamily="34" charset="0"/>
              <a:buChar char="•"/>
            </a:pPr>
            <a:r>
              <a:rPr lang="en-US" sz="3000"/>
              <a:t>write words with or.</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65281"/>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17 I</a:t>
            </a:r>
            <a:r>
              <a:rPr lang="en-US" sz="800" kern="1200" baseline="0">
                <a:solidFill>
                  <a:schemeClr val="bg2"/>
                </a:solidFill>
                <a:effectLst/>
                <a:latin typeface="+mn-lt"/>
              </a:rPr>
              <a:t> do</a:t>
            </a:r>
            <a:endParaRPr lang="en-AU" sz="800">
              <a:solidFill>
                <a:schemeClr val="bg2"/>
              </a:solidFill>
              <a:latin typeface="+mn-lt"/>
            </a:endParaRPr>
          </a:p>
        </p:txBody>
      </p:sp>
      <p:sp>
        <p:nvSpPr>
          <p:cNvPr id="4" name="Content Placeholder 3">
            <a:extLst>
              <a:ext uri="{FF2B5EF4-FFF2-40B4-BE49-F238E27FC236}">
                <a16:creationId xmlns:a16="http://schemas.microsoft.com/office/drawing/2014/main" id="{372CDEAD-34D8-851C-0DD9-432C29C48EBF}"/>
              </a:ext>
            </a:extLst>
          </p:cNvPr>
          <p:cNvSpPr txBox="1">
            <a:spLocks/>
          </p:cNvSpPr>
          <p:nvPr/>
        </p:nvSpPr>
        <p:spPr>
          <a:xfrm>
            <a:off x="89535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Content Placeholder 3">
            <a:extLst>
              <a:ext uri="{FF2B5EF4-FFF2-40B4-BE49-F238E27FC236}">
                <a16:creationId xmlns:a16="http://schemas.microsoft.com/office/drawing/2014/main" id="{509B5984-5C73-3680-8D8F-32490F0A8965}"/>
              </a:ext>
            </a:extLst>
          </p:cNvPr>
          <p:cNvSpPr txBox="1">
            <a:spLocks/>
          </p:cNvSpPr>
          <p:nvPr/>
        </p:nvSpPr>
        <p:spPr>
          <a:xfrm>
            <a:off x="4438651" y="2081460"/>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Content Placeholder 3">
            <a:extLst>
              <a:ext uri="{FF2B5EF4-FFF2-40B4-BE49-F238E27FC236}">
                <a16:creationId xmlns:a16="http://schemas.microsoft.com/office/drawing/2014/main" id="{DA03C105-5545-C53D-2F55-2263A64F5344}"/>
              </a:ext>
            </a:extLst>
          </p:cNvPr>
          <p:cNvSpPr txBox="1">
            <a:spLocks/>
          </p:cNvSpPr>
          <p:nvPr/>
        </p:nvSpPr>
        <p:spPr>
          <a:xfrm>
            <a:off x="7981952" y="2136337"/>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idx="4294967295"/>
          </p:nvPr>
        </p:nvSpPr>
        <p:spPr>
          <a:xfrm>
            <a:off x="0" y="-1465263"/>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18 I</a:t>
            </a:r>
            <a:r>
              <a:rPr lang="en-US" sz="800" kern="1200" baseline="0">
                <a:solidFill>
                  <a:schemeClr val="bg2"/>
                </a:solidFill>
                <a:effectLst/>
                <a:latin typeface="+mn-lt"/>
              </a:rPr>
              <a:t> do</a:t>
            </a:r>
            <a:endParaRPr lang="en-AU" sz="800">
              <a:solidFill>
                <a:schemeClr val="bg2"/>
              </a:solidFill>
              <a:latin typeface="+mn-lt"/>
            </a:endParaRPr>
          </a:p>
        </p:txBody>
      </p:sp>
      <p:sp>
        <p:nvSpPr>
          <p:cNvPr id="4" name="Content Placeholder 3">
            <a:extLst>
              <a:ext uri="{FF2B5EF4-FFF2-40B4-BE49-F238E27FC236}">
                <a16:creationId xmlns:a16="http://schemas.microsoft.com/office/drawing/2014/main" id="{6FFDD74C-F060-2327-74F3-DE390B00EC26}"/>
              </a:ext>
            </a:extLst>
          </p:cNvPr>
          <p:cNvSpPr txBox="1">
            <a:spLocks/>
          </p:cNvSpPr>
          <p:nvPr/>
        </p:nvSpPr>
        <p:spPr>
          <a:xfrm>
            <a:off x="895350" y="2136338"/>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Content Placeholder 3">
            <a:extLst>
              <a:ext uri="{FF2B5EF4-FFF2-40B4-BE49-F238E27FC236}">
                <a16:creationId xmlns:a16="http://schemas.microsoft.com/office/drawing/2014/main" id="{90E21A37-BC93-9D7F-51F1-5BF5F23377C4}"/>
              </a:ext>
            </a:extLst>
          </p:cNvPr>
          <p:cNvSpPr txBox="1">
            <a:spLocks/>
          </p:cNvSpPr>
          <p:nvPr/>
        </p:nvSpPr>
        <p:spPr>
          <a:xfrm>
            <a:off x="4438651" y="2081460"/>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Content Placeholder 3">
            <a:extLst>
              <a:ext uri="{FF2B5EF4-FFF2-40B4-BE49-F238E27FC236}">
                <a16:creationId xmlns:a16="http://schemas.microsoft.com/office/drawing/2014/main" id="{329DA0EE-2C38-1CB5-AAF6-4515CAC238DB}"/>
              </a:ext>
            </a:extLst>
          </p:cNvPr>
          <p:cNvSpPr txBox="1">
            <a:spLocks/>
          </p:cNvSpPr>
          <p:nvPr/>
        </p:nvSpPr>
        <p:spPr>
          <a:xfrm>
            <a:off x="7981952" y="2136337"/>
            <a:ext cx="3314700"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a:solidFill>
                  <a:srgbClr val="4857A6"/>
                </a:solidFill>
                <a:latin typeface="Tenorite" pitchFamily="2" charset="0"/>
                <a:ea typeface="Verdana" panose="020B0604030504040204" pitchFamily="34" charset="0"/>
                <a:cs typeface="Verdana" panose="020B0604030504040204" pitchFamily="34" charset="0"/>
              </a:rPr>
              <a:t>or</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967944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19 I do</a:t>
            </a:r>
            <a:endParaRPr lang="en-AU"/>
          </a:p>
        </p:txBody>
      </p:sp>
      <p:sp>
        <p:nvSpPr>
          <p:cNvPr id="3" name="Content Placeholder 2">
            <a:extLst>
              <a:ext uri="{FF2B5EF4-FFF2-40B4-BE49-F238E27FC236}">
                <a16:creationId xmlns:a16="http://schemas.microsoft.com/office/drawing/2014/main" id="{F83F370A-A6E6-5C97-200E-3FCADE8367E1}"/>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torch</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2 Review You do</a:t>
            </a:r>
            <a:endParaRPr lang="en-AU"/>
          </a:p>
        </p:txBody>
      </p:sp>
      <p:sp>
        <p:nvSpPr>
          <p:cNvPr id="4" name="Content Placeholder 2">
            <a:extLst>
              <a:ext uri="{FF2B5EF4-FFF2-40B4-BE49-F238E27FC236}">
                <a16:creationId xmlns:a16="http://schemas.microsoft.com/office/drawing/2014/main" id="{6C4DCAEF-23C0-1E10-9230-2AE4FCBC9784}"/>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oo</a:t>
            </a:r>
            <a:endParaRPr lang="en-AU" sz="11000">
              <a:solidFill>
                <a:srgbClr val="4557AD"/>
              </a:solidFill>
              <a:latin typeface="Tenorite" pitchFamily="2" charset="0"/>
              <a:cs typeface="Arial"/>
            </a:endParaRPr>
          </a:p>
        </p:txBody>
      </p:sp>
      <p:pic>
        <p:nvPicPr>
          <p:cNvPr id="6" name="Graphic 5" descr="A bowl of food with a thumbs up symbol in front of it">
            <a:extLst>
              <a:ext uri="{FF2B5EF4-FFF2-40B4-BE49-F238E27FC236}">
                <a16:creationId xmlns:a16="http://schemas.microsoft.com/office/drawing/2014/main" id="{70CB3F46-0ED5-F06B-81F8-5DD17FFE0E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23102" y="2372036"/>
            <a:ext cx="2313553" cy="2294555"/>
          </a:xfrm>
          <a:prstGeom prst="rect">
            <a:avLst/>
          </a:prstGeom>
        </p:spPr>
      </p:pic>
      <p:sp>
        <p:nvSpPr>
          <p:cNvPr id="7" name="TextBox 6">
            <a:extLst>
              <a:ext uri="{FF2B5EF4-FFF2-40B4-BE49-F238E27FC236}">
                <a16:creationId xmlns:a16="http://schemas.microsoft.com/office/drawing/2014/main" id="{644C6B4F-AA75-55A2-3AF9-71267EA498BA}"/>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F</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 is g</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10" name="Rounded Rectangle 3">
            <a:extLst>
              <a:ext uri="{FF2B5EF4-FFF2-40B4-BE49-F238E27FC236}">
                <a16:creationId xmlns:a16="http://schemas.microsoft.com/office/drawing/2014/main" id="{6B4C7CBB-C955-12E5-096A-1B01C655EAEA}"/>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37380283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20 I do </a:t>
            </a:r>
            <a:endParaRPr lang="en-AU"/>
          </a:p>
        </p:txBody>
      </p:sp>
      <p:sp>
        <p:nvSpPr>
          <p:cNvPr id="3" name="Content Placeholder 2">
            <a:extLst>
              <a:ext uri="{FF2B5EF4-FFF2-40B4-BE49-F238E27FC236}">
                <a16:creationId xmlns:a16="http://schemas.microsoft.com/office/drawing/2014/main" id="{CA91AC15-BC6E-8ADA-FAF6-63D01006BAA1}"/>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torch         for</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21 I do</a:t>
            </a:r>
            <a:endParaRPr lang="en-AU"/>
          </a:p>
        </p:txBody>
      </p:sp>
      <p:sp>
        <p:nvSpPr>
          <p:cNvPr id="3" name="Content Placeholder 2">
            <a:extLst>
              <a:ext uri="{FF2B5EF4-FFF2-40B4-BE49-F238E27FC236}">
                <a16:creationId xmlns:a16="http://schemas.microsoft.com/office/drawing/2014/main" id="{E9538BB6-4427-042D-5946-90DF4B9CBCBD}"/>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torch         for</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
        <p:nvSpPr>
          <p:cNvPr id="7" name="Content Placeholder 2">
            <a:extLst>
              <a:ext uri="{FF2B5EF4-FFF2-40B4-BE49-F238E27FC236}">
                <a16:creationId xmlns:a16="http://schemas.microsoft.com/office/drawing/2014/main" id="{15B6B8C6-7457-DF95-0C08-728175C9B8F3}"/>
              </a:ext>
            </a:extLst>
          </p:cNvPr>
          <p:cNvSpPr txBox="1">
            <a:spLocks/>
          </p:cNvSpPr>
          <p:nvPr/>
        </p:nvSpPr>
        <p:spPr>
          <a:xfrm>
            <a:off x="285750" y="3904345"/>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morning</a:t>
            </a:r>
            <a:endParaRPr lang="en-AU" sz="100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22 I do</a:t>
            </a:r>
            <a:endParaRPr lang="en-AU"/>
          </a:p>
        </p:txBody>
      </p:sp>
      <p:grpSp>
        <p:nvGrpSpPr>
          <p:cNvPr id="4" name="Group 3" descr="torch, for, morning, corncob">
            <a:extLst>
              <a:ext uri="{FF2B5EF4-FFF2-40B4-BE49-F238E27FC236}">
                <a16:creationId xmlns:a16="http://schemas.microsoft.com/office/drawing/2014/main" id="{EE696B35-8EBE-D48F-8818-DD2E2FFE7BEA}"/>
              </a:ext>
            </a:extLst>
          </p:cNvPr>
          <p:cNvGrpSpPr/>
          <p:nvPr/>
        </p:nvGrpSpPr>
        <p:grpSpPr>
          <a:xfrm>
            <a:off x="285750" y="1469482"/>
            <a:ext cx="12085154" cy="3912191"/>
            <a:chOff x="285750" y="1469482"/>
            <a:chExt cx="12085154" cy="3912191"/>
          </a:xfrm>
        </p:grpSpPr>
        <p:sp>
          <p:nvSpPr>
            <p:cNvPr id="5" name="Content Placeholder 2">
              <a:extLst>
                <a:ext uri="{FF2B5EF4-FFF2-40B4-BE49-F238E27FC236}">
                  <a16:creationId xmlns:a16="http://schemas.microsoft.com/office/drawing/2014/main" id="{2EF614E5-03C8-24F1-5D1C-3D5640E007F3}"/>
                </a:ext>
              </a:extLst>
            </p:cNvPr>
            <p:cNvSpPr txBox="1">
              <a:spLocks/>
            </p:cNvSpPr>
            <p:nvPr/>
          </p:nvSpPr>
          <p:spPr>
            <a:xfrm>
              <a:off x="285750" y="3904345"/>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morning    corncob</a:t>
              </a:r>
              <a:endParaRPr lang="en-AU" sz="10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605F3CC-38CF-56B4-ED56-DFA5D2F7BFFD}"/>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torch         for</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67181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23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6" name="Content Placeholder 2">
            <a:extLst>
              <a:ext uri="{FF2B5EF4-FFF2-40B4-BE49-F238E27FC236}">
                <a16:creationId xmlns:a16="http://schemas.microsoft.com/office/drawing/2014/main" id="{23CDAFCF-BCC6-FE01-F87A-E777E348477F}"/>
              </a:ext>
            </a:extLst>
          </p:cNvPr>
          <p:cNvSpPr txBox="1">
            <a:spLocks/>
          </p:cNvSpPr>
          <p:nvPr/>
        </p:nvSpPr>
        <p:spPr>
          <a:xfrm>
            <a:off x="464654" y="146948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a:ea typeface="Verdana"/>
                <a:cs typeface="Verdana" panose="020B0604030504040204" pitchFamily="34" charset="0"/>
              </a:rPr>
              <a:t>storm</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24 We do</a:t>
            </a:r>
            <a:endParaRPr lang="en-AU"/>
          </a:p>
        </p:txBody>
      </p:sp>
      <p:sp>
        <p:nvSpPr>
          <p:cNvPr id="6" name="Content Placeholder 2">
            <a:extLst>
              <a:ext uri="{FF2B5EF4-FFF2-40B4-BE49-F238E27FC236}">
                <a16:creationId xmlns:a16="http://schemas.microsoft.com/office/drawing/2014/main" id="{DFF4E3B5-B003-7EFE-8C28-5804D86D176C}"/>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storm    or</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grpSp>
        <p:nvGrpSpPr>
          <p:cNvPr id="4" name="Group 3" descr="storm, or, forget">
            <a:extLst>
              <a:ext uri="{FF2B5EF4-FFF2-40B4-BE49-F238E27FC236}">
                <a16:creationId xmlns:a16="http://schemas.microsoft.com/office/drawing/2014/main" id="{A00A6FA6-DA04-8796-9DBB-9C71F1FCC12D}"/>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0A74B614-2BEC-0416-5717-54AEED1B660E}"/>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forget</a:t>
              </a:r>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6295410D-09B9-F798-36BF-F1BDC034F0FF}"/>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storm    or</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26 We do</a:t>
            </a:r>
            <a:endParaRPr lang="en-AU"/>
          </a:p>
        </p:txBody>
      </p:sp>
      <p:grpSp>
        <p:nvGrpSpPr>
          <p:cNvPr id="4" name="Group 3" descr="storm, or, forget, cornbread">
            <a:extLst>
              <a:ext uri="{FF2B5EF4-FFF2-40B4-BE49-F238E27FC236}">
                <a16:creationId xmlns:a16="http://schemas.microsoft.com/office/drawing/2014/main" id="{D3240AC4-DD99-7B08-95D2-85F04C946709}"/>
              </a:ext>
            </a:extLst>
          </p:cNvPr>
          <p:cNvGrpSpPr/>
          <p:nvPr/>
        </p:nvGrpSpPr>
        <p:grpSpPr>
          <a:xfrm>
            <a:off x="285750" y="1469482"/>
            <a:ext cx="12085154" cy="4189189"/>
            <a:chOff x="285750" y="1469482"/>
            <a:chExt cx="12085154" cy="4189189"/>
          </a:xfrm>
        </p:grpSpPr>
        <p:sp>
          <p:nvSpPr>
            <p:cNvPr id="5" name="Content Placeholder 2">
              <a:extLst>
                <a:ext uri="{FF2B5EF4-FFF2-40B4-BE49-F238E27FC236}">
                  <a16:creationId xmlns:a16="http://schemas.microsoft.com/office/drawing/2014/main" id="{BC751BD7-85BE-5C62-D50E-85CDDA93F67F}"/>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forget  cornbread</a:t>
              </a:r>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EC0E6CA-CE38-B29F-00B2-88F2C617F2FE}"/>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storm    or</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387229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3EACC-A562-1EF9-A6CC-2A614E43E2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EE7C6D-FE68-56E5-0283-6B65E9EF8C46}"/>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27 I do</a:t>
            </a:r>
            <a:endParaRPr lang="en-AU"/>
          </a:p>
        </p:txBody>
      </p:sp>
      <p:sp>
        <p:nvSpPr>
          <p:cNvPr id="7" name="TextBox 6">
            <a:extLst>
              <a:ext uri="{FF2B5EF4-FFF2-40B4-BE49-F238E27FC236}">
                <a16:creationId xmlns:a16="http://schemas.microsoft.com/office/drawing/2014/main" id="{CE223FD3-44D9-507F-9220-6ED203A18261}"/>
              </a:ext>
            </a:extLst>
          </p:cNvPr>
          <p:cNvSpPr txBox="1"/>
          <p:nvPr/>
        </p:nvSpPr>
        <p:spPr>
          <a:xfrm>
            <a:off x="4602193" y="2251668"/>
            <a:ext cx="6098874" cy="1631216"/>
          </a:xfrm>
          <a:prstGeom prst="rect">
            <a:avLst/>
          </a:prstGeom>
          <a:noFill/>
        </p:spPr>
        <p:txBody>
          <a:bodyPr wrap="square">
            <a:spAutoFit/>
          </a:bodyPr>
          <a:lstStyle/>
          <a:p>
            <a:r>
              <a:rPr lang="en-US" sz="10000">
                <a:solidFill>
                  <a:srgbClr val="4557AD"/>
                </a:solidFill>
                <a:latin typeface="Tenorite"/>
                <a:ea typeface="Verdana"/>
                <a:cs typeface="Verdana" panose="020B0604030504040204" pitchFamily="34" charset="0"/>
              </a:rPr>
              <a:t>gl</a:t>
            </a:r>
            <a:r>
              <a:rPr lang="en-US" sz="10000" u="sng">
                <a:solidFill>
                  <a:srgbClr val="4557AD"/>
                </a:solidFill>
                <a:latin typeface="Tenorite"/>
                <a:ea typeface="Verdana"/>
                <a:cs typeface="Verdana" panose="020B0604030504040204" pitchFamily="34" charset="0"/>
              </a:rPr>
              <a:t>or</a:t>
            </a:r>
            <a:r>
              <a:rPr lang="en-US" sz="10000">
                <a:solidFill>
                  <a:srgbClr val="4557AD"/>
                </a:solidFill>
                <a:latin typeface="Tenorite"/>
                <a:ea typeface="Verdana"/>
                <a:cs typeface="Verdana" panose="020B0604030504040204" pitchFamily="34" charset="0"/>
              </a:rPr>
              <a:t>y</a:t>
            </a:r>
            <a:endParaRPr lang="en-AU" sz="10000"/>
          </a:p>
        </p:txBody>
      </p:sp>
      <p:cxnSp>
        <p:nvCxnSpPr>
          <p:cNvPr id="9" name="Straight Arrow Connector 8" descr="The word glory with a line underneath the letters or and an arrow pointing to the letter y.">
            <a:extLst>
              <a:ext uri="{FF2B5EF4-FFF2-40B4-BE49-F238E27FC236}">
                <a16:creationId xmlns:a16="http://schemas.microsoft.com/office/drawing/2014/main" id="{4D2301A5-9017-4EA9-7443-8BE882A58E90}"/>
              </a:ext>
            </a:extLst>
          </p:cNvPr>
          <p:cNvCxnSpPr>
            <a:cxnSpLocks/>
          </p:cNvCxnSpPr>
          <p:nvPr/>
        </p:nvCxnSpPr>
        <p:spPr>
          <a:xfrm flipV="1">
            <a:off x="7039155" y="3762114"/>
            <a:ext cx="0" cy="638355"/>
          </a:xfrm>
          <a:prstGeom prst="straightConnector1">
            <a:avLst/>
          </a:prstGeom>
          <a:ln w="57150">
            <a:solidFill>
              <a:srgbClr val="0E1E4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4718715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18531-A156-CB9A-F797-409A12CCBF6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6B1F646-C52D-BDA7-9D4F-D4AF6507D3C9}"/>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28 We do</a:t>
            </a:r>
            <a:endParaRPr lang="en-AU"/>
          </a:p>
        </p:txBody>
      </p:sp>
      <p:sp>
        <p:nvSpPr>
          <p:cNvPr id="2" name="TextBox 1">
            <a:extLst>
              <a:ext uri="{FF2B5EF4-FFF2-40B4-BE49-F238E27FC236}">
                <a16:creationId xmlns:a16="http://schemas.microsoft.com/office/drawing/2014/main" id="{D8D17B1C-41A0-ABCE-E5EB-B84B117EA784}"/>
              </a:ext>
            </a:extLst>
          </p:cNvPr>
          <p:cNvSpPr txBox="1"/>
          <p:nvPr/>
        </p:nvSpPr>
        <p:spPr>
          <a:xfrm>
            <a:off x="4602193" y="2251668"/>
            <a:ext cx="6098874" cy="1631216"/>
          </a:xfrm>
          <a:prstGeom prst="rect">
            <a:avLst/>
          </a:prstGeom>
          <a:noFill/>
        </p:spPr>
        <p:txBody>
          <a:bodyPr wrap="square">
            <a:spAutoFit/>
          </a:bodyPr>
          <a:lstStyle/>
          <a:p>
            <a:r>
              <a:rPr lang="en-US" sz="10000">
                <a:solidFill>
                  <a:srgbClr val="4557AD"/>
                </a:solidFill>
                <a:latin typeface="Tenorite"/>
                <a:ea typeface="Verdana"/>
                <a:cs typeface="Verdana" panose="020B0604030504040204" pitchFamily="34" charset="0"/>
              </a:rPr>
              <a:t>st</a:t>
            </a:r>
            <a:r>
              <a:rPr lang="en-US" sz="10000" u="sng">
                <a:solidFill>
                  <a:srgbClr val="4557AD"/>
                </a:solidFill>
                <a:latin typeface="Tenorite"/>
                <a:ea typeface="Verdana"/>
                <a:cs typeface="Verdana" panose="020B0604030504040204" pitchFamily="34" charset="0"/>
              </a:rPr>
              <a:t>or</a:t>
            </a:r>
            <a:r>
              <a:rPr lang="en-US" sz="10000">
                <a:solidFill>
                  <a:srgbClr val="4557AD"/>
                </a:solidFill>
                <a:latin typeface="Tenorite"/>
                <a:ea typeface="Verdana"/>
                <a:cs typeface="Verdana" panose="020B0604030504040204" pitchFamily="34" charset="0"/>
              </a:rPr>
              <a:t>y</a:t>
            </a:r>
            <a:endParaRPr lang="en-AU" sz="10000"/>
          </a:p>
        </p:txBody>
      </p:sp>
      <p:cxnSp>
        <p:nvCxnSpPr>
          <p:cNvPr id="7" name="Straight Arrow Connector 6" descr="The word stlory with a line underneath the letters or and an arrow pointing to the letter y.">
            <a:extLst>
              <a:ext uri="{FF2B5EF4-FFF2-40B4-BE49-F238E27FC236}">
                <a16:creationId xmlns:a16="http://schemas.microsoft.com/office/drawing/2014/main" id="{FFB0C697-415B-6274-E8F5-845C9F2CD1C3}"/>
              </a:ext>
            </a:extLst>
          </p:cNvPr>
          <p:cNvCxnSpPr>
            <a:cxnSpLocks/>
          </p:cNvCxnSpPr>
          <p:nvPr/>
        </p:nvCxnSpPr>
        <p:spPr>
          <a:xfrm flipV="1">
            <a:off x="7039155" y="3762114"/>
            <a:ext cx="0" cy="638355"/>
          </a:xfrm>
          <a:prstGeom prst="straightConnector1">
            <a:avLst/>
          </a:prstGeom>
          <a:ln w="57150">
            <a:solidFill>
              <a:srgbClr val="0E1E4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132133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29 I do</a:t>
            </a:r>
            <a:endParaRPr lang="en-AU"/>
          </a:p>
        </p:txBody>
      </p:sp>
      <p:pic>
        <p:nvPicPr>
          <p:cNvPr id="5" name="Graphic 1" descr="thorn">
            <a:extLst>
              <a:ext uri="{FF2B5EF4-FFF2-40B4-BE49-F238E27FC236}">
                <a16:creationId xmlns:a16="http://schemas.microsoft.com/office/drawing/2014/main" id="{3D623785-3AC8-F209-2560-0D319B124D8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3 Review You do</a:t>
            </a:r>
            <a:endParaRPr lang="en-AU"/>
          </a:p>
        </p:txBody>
      </p:sp>
      <p:sp>
        <p:nvSpPr>
          <p:cNvPr id="4" name="Content Placeholder 2">
            <a:extLst>
              <a:ext uri="{FF2B5EF4-FFF2-40B4-BE49-F238E27FC236}">
                <a16:creationId xmlns:a16="http://schemas.microsoft.com/office/drawing/2014/main" id="{51E41F7C-34E1-6669-47B6-334F76DAA9FD}"/>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oi oy</a:t>
            </a:r>
            <a:endParaRPr lang="en-AU" sz="11000">
              <a:solidFill>
                <a:srgbClr val="4557AD"/>
              </a:solidFill>
              <a:latin typeface="Tenorite" pitchFamily="2" charset="0"/>
              <a:cs typeface="Arial"/>
            </a:endParaRPr>
          </a:p>
        </p:txBody>
      </p:sp>
      <p:pic>
        <p:nvPicPr>
          <p:cNvPr id="13" name="Graphic 12" descr="A pot on heat with a toy train boiling in it">
            <a:extLst>
              <a:ext uri="{FF2B5EF4-FFF2-40B4-BE49-F238E27FC236}">
                <a16:creationId xmlns:a16="http://schemas.microsoft.com/office/drawing/2014/main" id="{90166597-D709-CF96-D822-9E2FE685FD7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904075" y="2217580"/>
            <a:ext cx="2551608" cy="2551608"/>
          </a:xfrm>
          <a:prstGeom prst="rect">
            <a:avLst/>
          </a:prstGeom>
        </p:spPr>
      </p:pic>
      <p:sp>
        <p:nvSpPr>
          <p:cNvPr id="5" name="TextBox 4">
            <a:extLst>
              <a:ext uri="{FF2B5EF4-FFF2-40B4-BE49-F238E27FC236}">
                <a16:creationId xmlns:a16="http://schemas.microsoft.com/office/drawing/2014/main" id="{97F4DE66-3C46-DB17-CBE9-A2D101F74BAD}"/>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B</a:t>
            </a:r>
            <a:r>
              <a:rPr lang="en-US" sz="5400" u="sng">
                <a:solidFill>
                  <a:srgbClr val="4557AD"/>
                </a:solidFill>
                <a:latin typeface="Tenorite" pitchFamily="2" charset="0"/>
                <a:ea typeface="Verdana" panose="020B0604030504040204" pitchFamily="34" charset="0"/>
                <a:cs typeface="Verdana" panose="020B0604030504040204" pitchFamily="34" charset="0"/>
              </a:rPr>
              <a:t>oi</a:t>
            </a:r>
            <a:r>
              <a:rPr lang="en-US" sz="5400">
                <a:solidFill>
                  <a:srgbClr val="4557AD"/>
                </a:solidFill>
                <a:latin typeface="Tenorite" pitchFamily="2" charset="0"/>
                <a:ea typeface="Verdana" panose="020B0604030504040204" pitchFamily="34" charset="0"/>
                <a:cs typeface="Verdana" panose="020B0604030504040204" pitchFamily="34" charset="0"/>
              </a:rPr>
              <a:t>l the t</a:t>
            </a:r>
            <a:r>
              <a:rPr lang="en-US" sz="5400" u="sng">
                <a:solidFill>
                  <a:srgbClr val="4557AD"/>
                </a:solidFill>
                <a:latin typeface="Tenorite" pitchFamily="2" charset="0"/>
                <a:ea typeface="Verdana" panose="020B0604030504040204" pitchFamily="34" charset="0"/>
                <a:cs typeface="Verdana" panose="020B0604030504040204" pitchFamily="34" charset="0"/>
              </a:rPr>
              <a:t>oy</a:t>
            </a:r>
            <a:endParaRPr lang="en-AU" sz="5400" u="sng">
              <a:solidFill>
                <a:srgbClr val="4557AD"/>
              </a:solidFill>
            </a:endParaRPr>
          </a:p>
        </p:txBody>
      </p:sp>
      <p:sp>
        <p:nvSpPr>
          <p:cNvPr id="6" name="Rounded Rectangle 3">
            <a:extLst>
              <a:ext uri="{FF2B5EF4-FFF2-40B4-BE49-F238E27FC236}">
                <a16:creationId xmlns:a16="http://schemas.microsoft.com/office/drawing/2014/main" id="{773EE6ED-5FFA-F264-EA86-D28B05A41260}"/>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9654641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30 I do</a:t>
            </a:r>
            <a:endParaRPr lang="en-AU"/>
          </a:p>
        </p:txBody>
      </p:sp>
      <p:pic>
        <p:nvPicPr>
          <p:cNvPr id="3" name="Graphic 1" descr="thorn">
            <a:extLst>
              <a:ext uri="{FF2B5EF4-FFF2-40B4-BE49-F238E27FC236}">
                <a16:creationId xmlns:a16="http://schemas.microsoft.com/office/drawing/2014/main" id="{BEC33042-CCD0-4F15-FD1E-04BE31A92DB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pic>
        <p:nvPicPr>
          <p:cNvPr id="9" name="Picture 8" descr="sport">
            <a:extLst>
              <a:ext uri="{FF2B5EF4-FFF2-40B4-BE49-F238E27FC236}">
                <a16:creationId xmlns:a16="http://schemas.microsoft.com/office/drawing/2014/main" id="{2682BADD-CAD0-F152-B38C-174AEF20F48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2407" y="2067542"/>
            <a:ext cx="2447185" cy="2447185"/>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31 I do </a:t>
            </a:r>
            <a:endParaRPr lang="en-AU"/>
          </a:p>
        </p:txBody>
      </p:sp>
      <p:grpSp>
        <p:nvGrpSpPr>
          <p:cNvPr id="2" name="Group 1" descr="thorn, sport, horse">
            <a:extLst>
              <a:ext uri="{FF2B5EF4-FFF2-40B4-BE49-F238E27FC236}">
                <a16:creationId xmlns:a16="http://schemas.microsoft.com/office/drawing/2014/main" id="{B115B64B-6898-117D-71FA-2EB4187B5E8F}"/>
              </a:ext>
            </a:extLst>
          </p:cNvPr>
          <p:cNvGrpSpPr/>
          <p:nvPr/>
        </p:nvGrpSpPr>
        <p:grpSpPr>
          <a:xfrm>
            <a:off x="666209" y="2067542"/>
            <a:ext cx="10859582" cy="2447185"/>
            <a:chOff x="666209" y="2067542"/>
            <a:chExt cx="10859582" cy="2447185"/>
          </a:xfrm>
        </p:grpSpPr>
        <p:pic>
          <p:nvPicPr>
            <p:cNvPr id="4" name="Graphic 1">
              <a:extLst>
                <a:ext uri="{FF2B5EF4-FFF2-40B4-BE49-F238E27FC236}">
                  <a16:creationId xmlns:a16="http://schemas.microsoft.com/office/drawing/2014/main" id="{E955BF18-D634-4BED-6D46-56B18A26AB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302855" cy="2302855"/>
            </a:xfrm>
            <a:prstGeom prst="rect">
              <a:avLst/>
            </a:prstGeom>
          </p:spPr>
        </p:pic>
        <p:pic>
          <p:nvPicPr>
            <p:cNvPr id="8" name="Picture 7">
              <a:extLst>
                <a:ext uri="{FF2B5EF4-FFF2-40B4-BE49-F238E27FC236}">
                  <a16:creationId xmlns:a16="http://schemas.microsoft.com/office/drawing/2014/main" id="{12C2D759-60F1-5A88-0CC6-BA926CD1908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2407" y="2067542"/>
              <a:ext cx="2447185" cy="2447185"/>
            </a:xfrm>
            <a:prstGeom prst="rect">
              <a:avLst/>
            </a:prstGeom>
          </p:spPr>
        </p:pic>
        <p:pic>
          <p:nvPicPr>
            <p:cNvPr id="11" name="Picture 10">
              <a:extLst>
                <a:ext uri="{FF2B5EF4-FFF2-40B4-BE49-F238E27FC236}">
                  <a16:creationId xmlns:a16="http://schemas.microsoft.com/office/drawing/2014/main" id="{1C6DFEBB-3355-7822-36F9-63037C5A642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222936" y="2211872"/>
              <a:ext cx="2302855" cy="2302855"/>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32 We do</a:t>
            </a:r>
            <a:endParaRPr lang="en-AU"/>
          </a:p>
        </p:txBody>
      </p:sp>
      <p:pic>
        <p:nvPicPr>
          <p:cNvPr id="4" name="Graphic 5" descr="torch">
            <a:extLst>
              <a:ext uri="{FF2B5EF4-FFF2-40B4-BE49-F238E27FC236}">
                <a16:creationId xmlns:a16="http://schemas.microsoft.com/office/drawing/2014/main" id="{B06FEF47-B6F2-D5DD-C26F-52560C79AA9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33 We do </a:t>
            </a:r>
            <a:endParaRPr lang="en-AU"/>
          </a:p>
        </p:txBody>
      </p:sp>
      <p:grpSp>
        <p:nvGrpSpPr>
          <p:cNvPr id="4" name="Group 3" descr="torch, north">
            <a:extLst>
              <a:ext uri="{FF2B5EF4-FFF2-40B4-BE49-F238E27FC236}">
                <a16:creationId xmlns:a16="http://schemas.microsoft.com/office/drawing/2014/main" id="{087CD30E-DD92-D8F0-3F99-86648A521FA2}"/>
              </a:ext>
            </a:extLst>
          </p:cNvPr>
          <p:cNvGrpSpPr/>
          <p:nvPr/>
        </p:nvGrpSpPr>
        <p:grpSpPr>
          <a:xfrm>
            <a:off x="964652" y="2313930"/>
            <a:ext cx="6246417" cy="2313979"/>
            <a:chOff x="964652" y="2313930"/>
            <a:chExt cx="6246417" cy="2313979"/>
          </a:xfrm>
        </p:grpSpPr>
        <p:pic>
          <p:nvPicPr>
            <p:cNvPr id="5" name="Graphic 5">
              <a:extLst>
                <a:ext uri="{FF2B5EF4-FFF2-40B4-BE49-F238E27FC236}">
                  <a16:creationId xmlns:a16="http://schemas.microsoft.com/office/drawing/2014/main" id="{D5E2621D-F392-CA35-087E-C5106D02037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pic>
          <p:nvPicPr>
            <p:cNvPr id="8" name="Picture 7">
              <a:extLst>
                <a:ext uri="{FF2B5EF4-FFF2-40B4-BE49-F238E27FC236}">
                  <a16:creationId xmlns:a16="http://schemas.microsoft.com/office/drawing/2014/main" id="{4B1A6D0D-D40B-E49C-6CA6-9E67B95BC08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97771"/>
              <a:ext cx="2230138" cy="2230138"/>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34 We do </a:t>
            </a:r>
            <a:endParaRPr lang="en-AU"/>
          </a:p>
        </p:txBody>
      </p:sp>
      <p:grpSp>
        <p:nvGrpSpPr>
          <p:cNvPr id="2" name="Group 1" descr="torch, north, report">
            <a:extLst>
              <a:ext uri="{FF2B5EF4-FFF2-40B4-BE49-F238E27FC236}">
                <a16:creationId xmlns:a16="http://schemas.microsoft.com/office/drawing/2014/main" id="{7B4CC4D3-3D89-8FD5-30FE-F8874E971573}"/>
              </a:ext>
            </a:extLst>
          </p:cNvPr>
          <p:cNvGrpSpPr/>
          <p:nvPr/>
        </p:nvGrpSpPr>
        <p:grpSpPr>
          <a:xfrm>
            <a:off x="964652" y="2313930"/>
            <a:ext cx="10004597" cy="2313979"/>
            <a:chOff x="964652" y="2313930"/>
            <a:chExt cx="10004597" cy="2313979"/>
          </a:xfrm>
        </p:grpSpPr>
        <p:pic>
          <p:nvPicPr>
            <p:cNvPr id="4" name="Graphic 5">
              <a:extLst>
                <a:ext uri="{FF2B5EF4-FFF2-40B4-BE49-F238E27FC236}">
                  <a16:creationId xmlns:a16="http://schemas.microsoft.com/office/drawing/2014/main" id="{F0205D3E-C599-6078-9A49-FFED81CB14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grpSp>
          <p:nvGrpSpPr>
            <p:cNvPr id="12" name="Group 11" descr="bee, teeth">
              <a:extLst>
                <a:ext uri="{FF2B5EF4-FFF2-40B4-BE49-F238E27FC236}">
                  <a16:creationId xmlns:a16="http://schemas.microsoft.com/office/drawing/2014/main" id="{C554BA39-9D9B-0DC9-15B9-48170735707E}"/>
                </a:ext>
              </a:extLst>
            </p:cNvPr>
            <p:cNvGrpSpPr/>
            <p:nvPr/>
          </p:nvGrpSpPr>
          <p:grpSpPr>
            <a:xfrm>
              <a:off x="4980931" y="2397771"/>
              <a:ext cx="5988318" cy="2230138"/>
              <a:chOff x="4980931" y="2397771"/>
              <a:chExt cx="5988318" cy="2230138"/>
            </a:xfrm>
          </p:grpSpPr>
          <p:pic>
            <p:nvPicPr>
              <p:cNvPr id="8" name="Picture 7">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97771"/>
                <a:ext cx="2230138" cy="2230138"/>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00760" y="2659420"/>
                <a:ext cx="1968489" cy="1968489"/>
              </a:xfrm>
              <a:prstGeom prst="rect">
                <a:avLst/>
              </a:prstGeom>
            </p:spPr>
          </p:pic>
        </p:grpSp>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35 I do </a:t>
            </a:r>
            <a:endParaRPr lang="en-AU"/>
          </a:p>
        </p:txBody>
      </p:sp>
      <p:sp>
        <p:nvSpPr>
          <p:cNvPr id="3" name="Content Placeholder 2">
            <a:extLst>
              <a:ext uri="{FF2B5EF4-FFF2-40B4-BE49-F238E27FC236}">
                <a16:creationId xmlns:a16="http://schemas.microsoft.com/office/drawing/2014/main" id="{732EB2A1-FA45-E9E4-066F-3C26C9F8850D}"/>
              </a:ext>
            </a:extLst>
          </p:cNvPr>
          <p:cNvSpPr txBox="1">
            <a:spLocks/>
          </p:cNvSpPr>
          <p:nvPr/>
        </p:nvSpPr>
        <p:spPr>
          <a:xfrm>
            <a:off x="263716" y="2910432"/>
            <a:ext cx="1202052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laugh  </a:t>
            </a:r>
            <a:r>
              <a:rPr lang="en-US" sz="11000" err="1">
                <a:solidFill>
                  <a:srgbClr val="4557AD"/>
                </a:solidFill>
                <a:latin typeface="Tenorite" pitchFamily="2" charset="0"/>
                <a:ea typeface="Verdana" panose="020B0604030504040204" pitchFamily="34" charset="0"/>
                <a:cs typeface="Verdana" panose="020B0604030504040204" pitchFamily="34" charset="0"/>
              </a:rPr>
              <a:t>laugh</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laugh</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113608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36 We do </a:t>
            </a:r>
            <a:endParaRPr lang="en-AU"/>
          </a:p>
        </p:txBody>
      </p:sp>
      <p:sp>
        <p:nvSpPr>
          <p:cNvPr id="3" name="Content Placeholder 2">
            <a:extLst>
              <a:ext uri="{FF2B5EF4-FFF2-40B4-BE49-F238E27FC236}">
                <a16:creationId xmlns:a16="http://schemas.microsoft.com/office/drawing/2014/main" id="{B0A6336E-A025-8119-F761-479359B173DE}"/>
              </a:ext>
            </a:extLst>
          </p:cNvPr>
          <p:cNvSpPr txBox="1">
            <a:spLocks/>
          </p:cNvSpPr>
          <p:nvPr/>
        </p:nvSpPr>
        <p:spPr>
          <a:xfrm>
            <a:off x="263716" y="2910432"/>
            <a:ext cx="1203255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laugh  </a:t>
            </a:r>
            <a:r>
              <a:rPr lang="en-US" sz="11000" err="1">
                <a:solidFill>
                  <a:srgbClr val="4557AD"/>
                </a:solidFill>
                <a:latin typeface="Tenorite" pitchFamily="2" charset="0"/>
                <a:ea typeface="Verdana" panose="020B0604030504040204" pitchFamily="34" charset="0"/>
                <a:cs typeface="Verdana" panose="020B0604030504040204" pitchFamily="34" charset="0"/>
              </a:rPr>
              <a:t>laugh</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laugh</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21538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37 I do </a:t>
            </a:r>
            <a:endParaRPr lang="en-AU"/>
          </a:p>
        </p:txBody>
      </p:sp>
      <p:sp>
        <p:nvSpPr>
          <p:cNvPr id="4" name="Content Placeholder 2">
            <a:extLst>
              <a:ext uri="{FF2B5EF4-FFF2-40B4-BE49-F238E27FC236}">
                <a16:creationId xmlns:a16="http://schemas.microsoft.com/office/drawing/2014/main" id="{C138E7AF-7D90-198E-8BB5-AB17E0B198A6}"/>
              </a:ext>
            </a:extLst>
          </p:cNvPr>
          <p:cNvSpPr txBox="1">
            <a:spLocks/>
          </p:cNvSpPr>
          <p:nvPr/>
        </p:nvSpPr>
        <p:spPr>
          <a:xfrm>
            <a:off x="356262" y="1587470"/>
            <a:ext cx="11358410" cy="368306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7000"/>
              </a:lnSpc>
            </a:pPr>
            <a:r>
              <a:rPr lang="en-US" sz="6600">
                <a:solidFill>
                  <a:srgbClr val="4557AD"/>
                </a:solidFill>
                <a:latin typeface="Tenorite" pitchFamily="2" charset="0"/>
                <a:ea typeface="Verdana" panose="020B0604030504040204" pitchFamily="34" charset="0"/>
                <a:cs typeface="Verdana" panose="020B0604030504040204" pitchFamily="34" charset="0"/>
              </a:rPr>
              <a:t>We have a sporty puppy called Jordy. Nan did not laugh when Jordy did a wee on the north porch, but we did!</a:t>
            </a:r>
            <a:endParaRPr lang="en-AU" sz="6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38 We do</a:t>
            </a:r>
            <a:endParaRPr lang="en-AU"/>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427559" y="1705483"/>
            <a:ext cx="10515601" cy="35752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800">
                <a:solidFill>
                  <a:srgbClr val="4557AD"/>
                </a:solidFill>
                <a:latin typeface="Tenorite" pitchFamily="2" charset="0"/>
                <a:ea typeface="Verdana" panose="020B0604030504040204" pitchFamily="34" charset="0"/>
                <a:cs typeface="Verdana" panose="020B0604030504040204" pitchFamily="34" charset="0"/>
              </a:rPr>
              <a:t>One stormy morning, I made a fort with Norm. Then we made a funny truck with a horn. </a:t>
            </a:r>
            <a:endParaRPr lang="en-AU" sz="6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39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4 Review You do</a:t>
            </a:r>
            <a:endParaRPr lang="en-AU"/>
          </a:p>
        </p:txBody>
      </p:sp>
      <p:sp>
        <p:nvSpPr>
          <p:cNvPr id="5" name="Content Placeholder 2">
            <a:extLst>
              <a:ext uri="{FF2B5EF4-FFF2-40B4-BE49-F238E27FC236}">
                <a16:creationId xmlns:a16="http://schemas.microsoft.com/office/drawing/2014/main" id="{36D084EF-2697-5CE4-A5F0-D8F15657544F}"/>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cs typeface="Arial"/>
              </a:rPr>
              <a:t> </a:t>
            </a:r>
            <a:r>
              <a:rPr lang="en-US" sz="11000" err="1">
                <a:solidFill>
                  <a:srgbClr val="4557AD"/>
                </a:solidFill>
                <a:latin typeface="Tenorite" pitchFamily="2" charset="0"/>
                <a:cs typeface="Arial"/>
              </a:rPr>
              <a:t>ou</a:t>
            </a:r>
            <a:r>
              <a:rPr lang="en-US" sz="11000">
                <a:solidFill>
                  <a:srgbClr val="4557AD"/>
                </a:solidFill>
                <a:latin typeface="Tenorite" pitchFamily="2" charset="0"/>
                <a:cs typeface="Arial"/>
              </a:rPr>
              <a:t> ow</a:t>
            </a:r>
            <a:endParaRPr lang="en-AU" sz="11000">
              <a:solidFill>
                <a:srgbClr val="4557AD"/>
              </a:solidFill>
              <a:latin typeface="Tenorite" pitchFamily="2" charset="0"/>
              <a:cs typeface="Arial"/>
            </a:endParaRPr>
          </a:p>
        </p:txBody>
      </p:sp>
      <p:sp>
        <p:nvSpPr>
          <p:cNvPr id="7" name="Rounded Rectangle 3">
            <a:extLst>
              <a:ext uri="{FF2B5EF4-FFF2-40B4-BE49-F238E27FC236}">
                <a16:creationId xmlns:a16="http://schemas.microsoft.com/office/drawing/2014/main" id="{42AC9203-2132-1981-AEC8-1A8E12A79253}"/>
              </a:ext>
              <a:ext uri="{C183D7F6-B498-43B3-948B-1728B52AA6E4}">
                <adec:decorative xmlns:adec="http://schemas.microsoft.com/office/drawing/2017/decorative" val="1"/>
              </a:ext>
            </a:extLst>
          </p:cNvPr>
          <p:cNvSpPr/>
          <p:nvPr/>
        </p:nvSpPr>
        <p:spPr>
          <a:xfrm>
            <a:off x="2608599" y="2002954"/>
            <a:ext cx="7142561" cy="4140403"/>
          </a:xfrm>
          <a:prstGeom prst="roundRect">
            <a:avLst>
              <a:gd name="adj" fmla="val 2269"/>
            </a:avLst>
          </a:prstGeom>
          <a:noFill/>
          <a:ln w="38100">
            <a:solidFill>
              <a:srgbClr val="E8E9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3" name="Graphic 2" descr="A brown cow bellowing next to a person with their hands over their ears.">
            <a:extLst>
              <a:ext uri="{FF2B5EF4-FFF2-40B4-BE49-F238E27FC236}">
                <a16:creationId xmlns:a16="http://schemas.microsoft.com/office/drawing/2014/main" id="{E095F06F-8019-F96F-6B5D-29441EE0461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91586" y="2444506"/>
            <a:ext cx="5808825" cy="2257653"/>
          </a:xfrm>
          <a:prstGeom prst="rect">
            <a:avLst/>
          </a:prstGeom>
        </p:spPr>
      </p:pic>
      <p:sp>
        <p:nvSpPr>
          <p:cNvPr id="6" name="TextBox 5">
            <a:extLst>
              <a:ext uri="{FF2B5EF4-FFF2-40B4-BE49-F238E27FC236}">
                <a16:creationId xmlns:a16="http://schemas.microsoft.com/office/drawing/2014/main" id="{D54ECEA8-F383-9C0F-EE57-78122801D98B}"/>
              </a:ext>
            </a:extLst>
          </p:cNvPr>
          <p:cNvSpPr txBox="1"/>
          <p:nvPr/>
        </p:nvSpPr>
        <p:spPr>
          <a:xfrm>
            <a:off x="1" y="502329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L</a:t>
            </a:r>
            <a:r>
              <a:rPr lang="en-US" sz="5400" u="sng">
                <a:solidFill>
                  <a:srgbClr val="4557AD"/>
                </a:solidFill>
                <a:latin typeface="Tenorite" pitchFamily="2" charset="0"/>
                <a:ea typeface="Verdana" panose="020B0604030504040204" pitchFamily="34" charset="0"/>
                <a:cs typeface="Verdana" panose="020B0604030504040204" pitchFamily="34" charset="0"/>
              </a:rPr>
              <a:t>ou</a:t>
            </a:r>
            <a:r>
              <a:rPr lang="en-US" sz="5400">
                <a:solidFill>
                  <a:srgbClr val="4557AD"/>
                </a:solidFill>
                <a:latin typeface="Tenorite" pitchFamily="2" charset="0"/>
                <a:ea typeface="Verdana" panose="020B0604030504040204" pitchFamily="34" charset="0"/>
                <a:cs typeface="Verdana" panose="020B0604030504040204" pitchFamily="34" charset="0"/>
              </a:rPr>
              <a:t>d br</a:t>
            </a:r>
            <a:r>
              <a:rPr lang="en-US" sz="5400" u="sng">
                <a:solidFill>
                  <a:srgbClr val="4557AD"/>
                </a:solidFill>
                <a:latin typeface="Tenorite" pitchFamily="2" charset="0"/>
                <a:ea typeface="Verdana" panose="020B0604030504040204" pitchFamily="34" charset="0"/>
                <a:cs typeface="Verdana" panose="020B0604030504040204" pitchFamily="34" charset="0"/>
              </a:rPr>
              <a:t>ow</a:t>
            </a:r>
            <a:r>
              <a:rPr lang="en-US" sz="5400">
                <a:solidFill>
                  <a:srgbClr val="4557AD"/>
                </a:solidFill>
                <a:latin typeface="Tenorite" pitchFamily="2" charset="0"/>
                <a:ea typeface="Verdana" panose="020B0604030504040204" pitchFamily="34" charset="0"/>
                <a:cs typeface="Verdana" panose="020B0604030504040204" pitchFamily="34" charset="0"/>
              </a:rPr>
              <a:t>n c</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Tree>
    <p:custDataLst>
      <p:tags r:id="rId1"/>
    </p:custDataLst>
    <p:extLst>
      <p:ext uri="{BB962C8B-B14F-4D97-AF65-F5344CB8AC3E}">
        <p14:creationId xmlns:p14="http://schemas.microsoft.com/office/powerpoint/2010/main" val="16125025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40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41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280433" y="3327396"/>
            <a:ext cx="1258678"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or</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98721"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torn</a:t>
            </a:r>
          </a:p>
          <a:p>
            <a:pPr marL="0" indent="0" algn="ctr">
              <a:buFont typeface="Arial" panose="020B0604020202020204" pitchFamily="34" charset="0"/>
              <a:buNone/>
            </a:pPr>
            <a:r>
              <a:rPr lang="en-US" sz="4400">
                <a:solidFill>
                  <a:srgbClr val="4557AD"/>
                </a:solidFill>
                <a:latin typeface="Tenorite" pitchFamily="2" charset="0"/>
                <a:cs typeface="Arial"/>
              </a:rPr>
              <a:t>morning</a:t>
            </a:r>
          </a:p>
          <a:p>
            <a:pPr marL="0" indent="0" algn="ctr">
              <a:buFont typeface="Arial" panose="020B0604020202020204" pitchFamily="34" charset="0"/>
              <a:buNone/>
            </a:pPr>
            <a:r>
              <a:rPr lang="en-US" sz="4400">
                <a:solidFill>
                  <a:srgbClr val="4557AD"/>
                </a:solidFill>
                <a:latin typeface="Tenorite" pitchFamily="2" charset="0"/>
                <a:cs typeface="Arial"/>
              </a:rPr>
              <a:t>transport</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cord">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172241" y="3388560"/>
            <a:ext cx="878831" cy="878831"/>
          </a:xfrm>
          <a:prstGeom prst="rect">
            <a:avLst/>
          </a:prstGeom>
        </p:spPr>
      </p:pic>
      <p:pic>
        <p:nvPicPr>
          <p:cNvPr id="6" name="Picture 5" descr="storm">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96546" y="4367720"/>
            <a:ext cx="1058671" cy="1058671"/>
          </a:xfrm>
          <a:prstGeom prst="rect">
            <a:avLst/>
          </a:prstGeom>
        </p:spPr>
      </p:pic>
      <p:pic>
        <p:nvPicPr>
          <p:cNvPr id="2" name="Picture 1" descr="story">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926802" y="5138991"/>
            <a:ext cx="1369707" cy="1369707"/>
          </a:xfrm>
          <a:prstGeom prst="rect">
            <a:avLst/>
          </a:prstGeom>
        </p:spPr>
      </p:pic>
      <p:cxnSp>
        <p:nvCxnSpPr>
          <p:cNvPr id="9" name="Straight Arrow Connector 8">
            <a:extLst>
              <a:ext uri="{FF2B5EF4-FFF2-40B4-BE49-F238E27FC236}">
                <a16:creationId xmlns:a16="http://schemas.microsoft.com/office/drawing/2014/main" id="{B57DD783-01C5-2BCB-6793-69C16DDDEEAF}"/>
              </a:ext>
              <a:ext uri="{C183D7F6-B498-43B3-948B-1728B52AA6E4}">
                <adec:decorative xmlns:adec="http://schemas.microsoft.com/office/drawing/2017/decorative" val="1"/>
              </a:ext>
            </a:extLst>
          </p:cNvPr>
          <p:cNvCxnSpPr>
            <a:cxnSpLocks/>
          </p:cNvCxnSpPr>
          <p:nvPr/>
        </p:nvCxnSpPr>
        <p:spPr>
          <a:xfrm flipH="1" flipV="1">
            <a:off x="10821010" y="4081049"/>
            <a:ext cx="303727" cy="15259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8130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42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5, lesson 3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3867" y="463458"/>
            <a:ext cx="4025063" cy="568562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43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16250"/>
            <a:ext cx="10515600" cy="1325563"/>
          </a:xfrm>
        </p:spPr>
        <p:txBody>
          <a:bodyPr/>
          <a:lstStyle/>
          <a:p>
            <a:r>
              <a:rPr lang="en-US" sz="800" kern="1200">
                <a:solidFill>
                  <a:srgbClr val="E7E6E6"/>
                </a:solidFill>
                <a:effectLst/>
                <a:latin typeface="Calibri" panose="020F0502020204030204" pitchFamily="34" charset="0"/>
                <a:ea typeface="+mj-ea"/>
                <a:cs typeface="+mj-cs"/>
              </a:rPr>
              <a:t>Slide 44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5 Review you do</a:t>
            </a:r>
            <a:endParaRPr lang="en-AU"/>
          </a:p>
        </p:txBody>
      </p:sp>
      <p:grpSp>
        <p:nvGrpSpPr>
          <p:cNvPr id="24" name="Group 23" descr="Two diagrams; the first is a straight line followed by a square tile with the letter v in it, followed by a circular tile with the letter e inside it, and underneath is a muted speaker icon; the second diagram has a straight line followed by a blank square tile, followed by a circular tile with the letter e inside it, and underneath is a muted speaker icon.">
            <a:extLst>
              <a:ext uri="{FF2B5EF4-FFF2-40B4-BE49-F238E27FC236}">
                <a16:creationId xmlns:a16="http://schemas.microsoft.com/office/drawing/2014/main" id="{C8ED5143-B23B-B87E-C140-B9AFB27BDF79}"/>
              </a:ext>
            </a:extLst>
          </p:cNvPr>
          <p:cNvGrpSpPr/>
          <p:nvPr/>
        </p:nvGrpSpPr>
        <p:grpSpPr>
          <a:xfrm>
            <a:off x="1247757" y="2781769"/>
            <a:ext cx="9177692" cy="1710098"/>
            <a:chOff x="1247757" y="2781769"/>
            <a:chExt cx="9177692" cy="1710098"/>
          </a:xfrm>
        </p:grpSpPr>
        <p:grpSp>
          <p:nvGrpSpPr>
            <p:cNvPr id="25" name="Group 24">
              <a:extLst>
                <a:ext uri="{FF2B5EF4-FFF2-40B4-BE49-F238E27FC236}">
                  <a16:creationId xmlns:a16="http://schemas.microsoft.com/office/drawing/2014/main" id="{38D19A21-E40D-71D1-1F4D-9CDA26BF8419}"/>
                </a:ext>
              </a:extLst>
            </p:cNvPr>
            <p:cNvGrpSpPr/>
            <p:nvPr/>
          </p:nvGrpSpPr>
          <p:grpSpPr>
            <a:xfrm>
              <a:off x="7011736" y="3088597"/>
              <a:ext cx="3413713" cy="938383"/>
              <a:chOff x="2610196" y="2658034"/>
              <a:chExt cx="6328016" cy="1541932"/>
            </a:xfrm>
          </p:grpSpPr>
          <p:grpSp>
            <p:nvGrpSpPr>
              <p:cNvPr id="35" name="Group 34">
                <a:extLst>
                  <a:ext uri="{FF2B5EF4-FFF2-40B4-BE49-F238E27FC236}">
                    <a16:creationId xmlns:a16="http://schemas.microsoft.com/office/drawing/2014/main" id="{378F572D-57C7-179A-C704-3C7FB3587942}"/>
                  </a:ext>
                </a:extLst>
              </p:cNvPr>
              <p:cNvGrpSpPr/>
              <p:nvPr/>
            </p:nvGrpSpPr>
            <p:grpSpPr>
              <a:xfrm>
                <a:off x="5651660" y="2658034"/>
                <a:ext cx="3286552" cy="1541932"/>
                <a:chOff x="5834579" y="3190859"/>
                <a:chExt cx="3187064" cy="1541932"/>
              </a:xfrm>
            </p:grpSpPr>
            <p:sp>
              <p:nvSpPr>
                <p:cNvPr id="37" name="Rounded Rectangle 13">
                  <a:extLst>
                    <a:ext uri="{FF2B5EF4-FFF2-40B4-BE49-F238E27FC236}">
                      <a16:creationId xmlns:a16="http://schemas.microsoft.com/office/drawing/2014/main" id="{7C6AE346-C093-8AC4-13F7-61AE29314657}"/>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D3EBC02D-6D5D-CDE2-656B-94C0B3680BC3}"/>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36" name="Straight Connector 35">
                <a:extLst>
                  <a:ext uri="{FF2B5EF4-FFF2-40B4-BE49-F238E27FC236}">
                    <a16:creationId xmlns:a16="http://schemas.microsoft.com/office/drawing/2014/main" id="{49C94E8C-6693-295C-DF8A-0E8317A36E08}"/>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0728AEF3-7606-C9FE-5482-4D83438DDC8D}"/>
                </a:ext>
              </a:extLst>
            </p:cNvPr>
            <p:cNvGrpSpPr/>
            <p:nvPr/>
          </p:nvGrpSpPr>
          <p:grpSpPr>
            <a:xfrm>
              <a:off x="1247757" y="2781769"/>
              <a:ext cx="3413713" cy="1710098"/>
              <a:chOff x="1452209" y="2894020"/>
              <a:chExt cx="3413713" cy="1710098"/>
            </a:xfrm>
          </p:grpSpPr>
          <p:grpSp>
            <p:nvGrpSpPr>
              <p:cNvPr id="28" name="Group 27">
                <a:extLst>
                  <a:ext uri="{FF2B5EF4-FFF2-40B4-BE49-F238E27FC236}">
                    <a16:creationId xmlns:a16="http://schemas.microsoft.com/office/drawing/2014/main" id="{57791076-9446-4587-1DB2-D70414139A62}"/>
                  </a:ext>
                </a:extLst>
              </p:cNvPr>
              <p:cNvGrpSpPr/>
              <p:nvPr/>
            </p:nvGrpSpPr>
            <p:grpSpPr>
              <a:xfrm>
                <a:off x="1452209" y="3200850"/>
                <a:ext cx="3413713" cy="1403268"/>
                <a:chOff x="2610196" y="2658034"/>
                <a:chExt cx="6328016" cy="2305820"/>
              </a:xfrm>
            </p:grpSpPr>
            <p:grpSp>
              <p:nvGrpSpPr>
                <p:cNvPr id="30" name="Group 29">
                  <a:extLst>
                    <a:ext uri="{FF2B5EF4-FFF2-40B4-BE49-F238E27FC236}">
                      <a16:creationId xmlns:a16="http://schemas.microsoft.com/office/drawing/2014/main" id="{68740D00-7F8C-1528-5D76-70161189DFB5}"/>
                    </a:ext>
                  </a:extLst>
                </p:cNvPr>
                <p:cNvGrpSpPr/>
                <p:nvPr/>
              </p:nvGrpSpPr>
              <p:grpSpPr>
                <a:xfrm>
                  <a:off x="5651660" y="2658034"/>
                  <a:ext cx="3286552" cy="1541932"/>
                  <a:chOff x="5834579" y="3190859"/>
                  <a:chExt cx="3187064" cy="1541932"/>
                </a:xfrm>
              </p:grpSpPr>
              <p:sp>
                <p:nvSpPr>
                  <p:cNvPr id="33" name="Rounded Rectangle 13">
                    <a:extLst>
                      <a:ext uri="{FF2B5EF4-FFF2-40B4-BE49-F238E27FC236}">
                        <a16:creationId xmlns:a16="http://schemas.microsoft.com/office/drawing/2014/main" id="{7D7D858E-2A42-FE12-8158-6BE79EB8F741}"/>
                      </a:ext>
                    </a:extLst>
                  </p:cNvPr>
                  <p:cNvSpPr/>
                  <p:nvPr/>
                </p:nvSpPr>
                <p:spPr>
                  <a:xfrm>
                    <a:off x="5834579" y="3190860"/>
                    <a:ext cx="1541931" cy="1541931"/>
                  </a:xfrm>
                  <a:prstGeom prst="roundRect">
                    <a:avLst>
                      <a:gd name="adj" fmla="val 8315"/>
                    </a:avLst>
                  </a:prstGeom>
                  <a:solidFill>
                    <a:srgbClr val="776AAA"/>
                  </a:solidFill>
                  <a:ln w="28575">
                    <a:solidFill>
                      <a:srgbClr val="776AA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A2169C49-7EE3-CAA7-9E57-54F9B737AE95}"/>
                      </a:ext>
                    </a:extLst>
                  </p:cNvPr>
                  <p:cNvSpPr/>
                  <p:nvPr/>
                </p:nvSpPr>
                <p:spPr>
                  <a:xfrm>
                    <a:off x="7479712" y="319085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endParaRPr lang="en-US" sz="11500">
                      <a:latin typeface="Tenorite" panose="00000500000000000000" pitchFamily="2" charset="0"/>
                    </a:endParaRPr>
                  </a:p>
                  <a:p>
                    <a:pPr algn="ctr"/>
                    <a:endParaRPr lang="en-US"/>
                  </a:p>
                </p:txBody>
              </p:sp>
            </p:grpSp>
            <p:cxnSp>
              <p:nvCxnSpPr>
                <p:cNvPr id="31" name="Straight Connector 30">
                  <a:extLst>
                    <a:ext uri="{FF2B5EF4-FFF2-40B4-BE49-F238E27FC236}">
                      <a16:creationId xmlns:a16="http://schemas.microsoft.com/office/drawing/2014/main" id="{3BC0E081-31FC-7BB6-B70D-1A02500C2406}"/>
                    </a:ext>
                  </a:extLst>
                </p:cNvPr>
                <p:cNvCxnSpPr/>
                <p:nvPr/>
              </p:nvCxnSpPr>
              <p:spPr>
                <a:xfrm flipH="1">
                  <a:off x="2610196" y="4199965"/>
                  <a:ext cx="2892829" cy="0"/>
                </a:xfrm>
                <a:prstGeom prst="line">
                  <a:avLst/>
                </a:prstGeom>
                <a:ln w="57150">
                  <a:solidFill>
                    <a:srgbClr val="776AAA"/>
                  </a:solidFill>
                </a:ln>
              </p:spPr>
              <p:style>
                <a:lnRef idx="1">
                  <a:schemeClr val="accent1"/>
                </a:lnRef>
                <a:fillRef idx="0">
                  <a:schemeClr val="accent1"/>
                </a:fillRef>
                <a:effectRef idx="0">
                  <a:schemeClr val="accent1"/>
                </a:effectRef>
                <a:fontRef idx="minor">
                  <a:schemeClr val="tx1"/>
                </a:fontRef>
              </p:style>
            </p:cxnSp>
            <p:pic>
              <p:nvPicPr>
                <p:cNvPr id="32" name="Graphic 31" descr="Mute speaker with solid fill">
                  <a:extLst>
                    <a:ext uri="{FF2B5EF4-FFF2-40B4-BE49-F238E27FC236}">
                      <a16:creationId xmlns:a16="http://schemas.microsoft.com/office/drawing/2014/main" id="{EF0688C7-4C59-80A5-504F-E703D5B706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7233" y="4199965"/>
                  <a:ext cx="763890" cy="763889"/>
                </a:xfrm>
                <a:prstGeom prst="rect">
                  <a:avLst/>
                </a:prstGeom>
              </p:spPr>
            </p:pic>
          </p:grpSp>
          <p:sp>
            <p:nvSpPr>
              <p:cNvPr id="29" name="TextBox 28">
                <a:extLst>
                  <a:ext uri="{FF2B5EF4-FFF2-40B4-BE49-F238E27FC236}">
                    <a16:creationId xmlns:a16="http://schemas.microsoft.com/office/drawing/2014/main" id="{9B576B42-DDFB-3F0B-ECA6-9BAF03F2C2F5}"/>
                  </a:ext>
                </a:extLst>
              </p:cNvPr>
              <p:cNvSpPr txBox="1"/>
              <p:nvPr/>
            </p:nvSpPr>
            <p:spPr>
              <a:xfrm>
                <a:off x="2849578" y="2894020"/>
                <a:ext cx="1321551" cy="1323439"/>
              </a:xfrm>
              <a:prstGeom prst="rect">
                <a:avLst/>
              </a:prstGeom>
              <a:noFill/>
            </p:spPr>
            <p:txBody>
              <a:bodyPr wrap="square">
                <a:spAutoFit/>
              </a:bodyPr>
              <a:lstStyle/>
              <a:p>
                <a:pPr algn="ctr"/>
                <a:r>
                  <a:rPr lang="en-US" sz="8000">
                    <a:solidFill>
                      <a:schemeClr val="bg1"/>
                    </a:solidFill>
                    <a:latin typeface="Tenorite" panose="00000500000000000000" pitchFamily="2" charset="0"/>
                  </a:rPr>
                  <a:t>v</a:t>
                </a:r>
                <a:endParaRPr lang="en-US" sz="600">
                  <a:solidFill>
                    <a:schemeClr val="bg1"/>
                  </a:solidFill>
                  <a:latin typeface="Tenorite" panose="00000500000000000000" pitchFamily="2" charset="0"/>
                </a:endParaRPr>
              </a:p>
            </p:txBody>
          </p:sp>
        </p:grpSp>
        <p:pic>
          <p:nvPicPr>
            <p:cNvPr id="27" name="Graphic 26" descr="Mute speaker with solid fill">
              <a:extLst>
                <a:ext uri="{FF2B5EF4-FFF2-40B4-BE49-F238E27FC236}">
                  <a16:creationId xmlns:a16="http://schemas.microsoft.com/office/drawing/2014/main" id="{B2AF014D-4737-F991-07F6-202E7176B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50376" y="4014100"/>
              <a:ext cx="412088" cy="464885"/>
            </a:xfrm>
            <a:prstGeom prst="rect">
              <a:avLst/>
            </a:prstGeom>
          </p:spPr>
        </p:pic>
      </p:grpSp>
    </p:spTree>
    <p:custDataLst>
      <p:tags r:id="rId1"/>
    </p:custDataLst>
    <p:extLst>
      <p:ext uri="{BB962C8B-B14F-4D97-AF65-F5344CB8AC3E}">
        <p14:creationId xmlns:p14="http://schemas.microsoft.com/office/powerpoint/2010/main" val="2212672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a:solidFill>
                  <a:schemeClr val="bg2"/>
                </a:solidFill>
                <a:latin typeface="+mn-lt"/>
              </a:rPr>
              <a:t>Slide 6</a:t>
            </a:r>
            <a:r>
              <a:rPr lang="en-AU" sz="800" baseline="0">
                <a:solidFill>
                  <a:schemeClr val="bg2"/>
                </a:solidFill>
                <a:latin typeface="+mn-lt"/>
              </a:rPr>
              <a:t> </a:t>
            </a:r>
            <a:r>
              <a:rPr lang="en-AU" sz="800">
                <a:solidFill>
                  <a:schemeClr val="bg2"/>
                </a:solidFill>
                <a:latin typeface="+mn-lt"/>
              </a:rPr>
              <a:t>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285750" y="1783759"/>
            <a:ext cx="11906250"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howled       raise</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took           outlet</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35526"/>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house">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84091" y="2519381"/>
            <a:ext cx="2133976" cy="2133976"/>
          </a:xfrm>
          <a:prstGeom prst="rect">
            <a:avLst/>
          </a:prstGeom>
        </p:spPr>
      </p:pic>
      <p:pic>
        <p:nvPicPr>
          <p:cNvPr id="8" name="Picture 7" descr="boys">
            <a:extLst>
              <a:ext uri="{FF2B5EF4-FFF2-40B4-BE49-F238E27FC236}">
                <a16:creationId xmlns:a16="http://schemas.microsoft.com/office/drawing/2014/main" id="{4D90F59D-25F5-6A96-E897-E5E59CE2845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81653" y="2519381"/>
            <a:ext cx="3808735" cy="1934122"/>
          </a:xfrm>
          <a:prstGeom prst="rect">
            <a:avLst/>
          </a:prstGeom>
        </p:spPr>
      </p:pic>
      <p:pic>
        <p:nvPicPr>
          <p:cNvPr id="6" name="Picture 5" descr="owl">
            <a:extLst>
              <a:ext uri="{FF2B5EF4-FFF2-40B4-BE49-F238E27FC236}">
                <a16:creationId xmlns:a16="http://schemas.microsoft.com/office/drawing/2014/main" id="{001AAAB2-A788-1B50-3A4B-3AC150D3AA6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53974" y="2483911"/>
            <a:ext cx="1962072" cy="196207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8045234-ACAA-BBD3-62E1-574D8A5DCEEF}"/>
              </a:ext>
            </a:extLst>
          </p:cNvPr>
          <p:cNvSpPr>
            <a:spLocks noGrp="1"/>
          </p:cNvSpPr>
          <p:nvPr>
            <p:ph type="title" idx="4294967295"/>
          </p:nvPr>
        </p:nvSpPr>
        <p:spPr>
          <a:xfrm>
            <a:off x="0" y="-1559927"/>
            <a:ext cx="10515600" cy="1325563"/>
          </a:xfrm>
        </p:spPr>
        <p:txBody>
          <a:bodyPr>
            <a:normAutofit/>
          </a:bodyPr>
          <a:lstStyle/>
          <a:p>
            <a:r>
              <a:rPr lang="en-AU" sz="800">
                <a:solidFill>
                  <a:schemeClr val="bg2"/>
                </a:solidFill>
              </a:rPr>
              <a:t>Slide 9 Suffix review</a:t>
            </a:r>
          </a:p>
        </p:txBody>
      </p:sp>
      <p:sp>
        <p:nvSpPr>
          <p:cNvPr id="15" name="TextBox 14">
            <a:extLst>
              <a:ext uri="{FF2B5EF4-FFF2-40B4-BE49-F238E27FC236}">
                <a16:creationId xmlns:a16="http://schemas.microsoft.com/office/drawing/2014/main" id="{5F59E7B2-56A5-0054-F5E1-D5988485843E}"/>
              </a:ext>
            </a:extLst>
          </p:cNvPr>
          <p:cNvSpPr txBox="1"/>
          <p:nvPr/>
        </p:nvSpPr>
        <p:spPr>
          <a:xfrm>
            <a:off x="1366350" y="2692466"/>
            <a:ext cx="3527519" cy="1569660"/>
          </a:xfrm>
          <a:prstGeom prst="rect">
            <a:avLst/>
          </a:prstGeom>
          <a:noFill/>
        </p:spPr>
        <p:txBody>
          <a:bodyPr wrap="square" rtlCol="0">
            <a:spAutoFit/>
          </a:bodyPr>
          <a:lstStyle/>
          <a:p>
            <a:r>
              <a:rPr lang="en-US" sz="9600">
                <a:solidFill>
                  <a:srgbClr val="4557AD"/>
                </a:solidFill>
                <a:latin typeface="Tenorite" pitchFamily="2" charset="0"/>
              </a:rPr>
              <a:t>1-1-1</a:t>
            </a:r>
            <a:endParaRPr lang="en-AU"/>
          </a:p>
        </p:txBody>
      </p:sp>
      <p:sp>
        <p:nvSpPr>
          <p:cNvPr id="16" name="Rounded Rectangle 1">
            <a:extLst>
              <a:ext uri="{FF2B5EF4-FFF2-40B4-BE49-F238E27FC236}">
                <a16:creationId xmlns:a16="http://schemas.microsoft.com/office/drawing/2014/main" id="{FEBBC3FD-C9B2-5BA8-06E8-71B9CB6256E3}"/>
              </a:ext>
              <a:ext uri="{C183D7F6-B498-43B3-948B-1728B52AA6E4}">
                <adec:decorative xmlns:adec="http://schemas.microsoft.com/office/drawing/2017/decorative" val="1"/>
              </a:ext>
            </a:extLst>
          </p:cNvPr>
          <p:cNvSpPr/>
          <p:nvPr/>
        </p:nvSpPr>
        <p:spPr>
          <a:xfrm>
            <a:off x="1204930" y="2695257"/>
            <a:ext cx="3579211"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descr="The suffixes ing, ed and y">
            <a:extLst>
              <a:ext uri="{FF2B5EF4-FFF2-40B4-BE49-F238E27FC236}">
                <a16:creationId xmlns:a16="http://schemas.microsoft.com/office/drawing/2014/main" id="{4A95BABD-4E59-1058-886F-4DCD18A51A3C}"/>
              </a:ext>
            </a:extLst>
          </p:cNvPr>
          <p:cNvGrpSpPr/>
          <p:nvPr/>
        </p:nvGrpSpPr>
        <p:grpSpPr>
          <a:xfrm>
            <a:off x="6904655" y="835734"/>
            <a:ext cx="3190584" cy="5184301"/>
            <a:chOff x="6904655" y="835734"/>
            <a:chExt cx="3190584" cy="5184301"/>
          </a:xfrm>
        </p:grpSpPr>
        <p:sp>
          <p:nvSpPr>
            <p:cNvPr id="3" name="Text Placeholder 1">
              <a:extLst>
                <a:ext uri="{FF2B5EF4-FFF2-40B4-BE49-F238E27FC236}">
                  <a16:creationId xmlns:a16="http://schemas.microsoft.com/office/drawing/2014/main" id="{B69AE1C4-DD25-160F-5B70-060AD8C068F6}"/>
                </a:ext>
              </a:extLst>
            </p:cNvPr>
            <p:cNvSpPr txBox="1">
              <a:spLocks/>
            </p:cNvSpPr>
            <p:nvPr/>
          </p:nvSpPr>
          <p:spPr>
            <a:xfrm>
              <a:off x="6979475" y="835734"/>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4" name="Rounded Rectangle 1">
              <a:extLst>
                <a:ext uri="{FF2B5EF4-FFF2-40B4-BE49-F238E27FC236}">
                  <a16:creationId xmlns:a16="http://schemas.microsoft.com/office/drawing/2014/main" id="{D5ADB1D1-3B71-096E-6A37-440EB5AEB722}"/>
                </a:ext>
                <a:ext uri="{C183D7F6-B498-43B3-948B-1728B52AA6E4}">
                  <adec:decorative xmlns:adec="http://schemas.microsoft.com/office/drawing/2017/decorative" val="1"/>
                </a:ext>
              </a:extLst>
            </p:cNvPr>
            <p:cNvSpPr/>
            <p:nvPr/>
          </p:nvSpPr>
          <p:spPr>
            <a:xfrm>
              <a:off x="6904655" y="922267"/>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
              <a:extLst>
                <a:ext uri="{FF2B5EF4-FFF2-40B4-BE49-F238E27FC236}">
                  <a16:creationId xmlns:a16="http://schemas.microsoft.com/office/drawing/2014/main" id="{23E2CAC9-47EE-9BAF-1248-486CBEE0E50A}"/>
                </a:ext>
              </a:extLst>
            </p:cNvPr>
            <p:cNvSpPr txBox="1">
              <a:spLocks/>
            </p:cNvSpPr>
            <p:nvPr/>
          </p:nvSpPr>
          <p:spPr>
            <a:xfrm>
              <a:off x="6979475" y="261291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13" name="Rounded Rectangle 1">
              <a:extLst>
                <a:ext uri="{FF2B5EF4-FFF2-40B4-BE49-F238E27FC236}">
                  <a16:creationId xmlns:a16="http://schemas.microsoft.com/office/drawing/2014/main" id="{1A994390-0505-7D22-2A59-C8322DDEEC9E}"/>
                </a:ext>
                <a:ext uri="{C183D7F6-B498-43B3-948B-1728B52AA6E4}">
                  <adec:decorative xmlns:adec="http://schemas.microsoft.com/office/drawing/2017/decorative" val="1"/>
                </a:ext>
              </a:extLst>
            </p:cNvPr>
            <p:cNvSpPr/>
            <p:nvPr/>
          </p:nvSpPr>
          <p:spPr>
            <a:xfrm>
              <a:off x="6904655" y="269944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
              <a:extLst>
                <a:ext uri="{FF2B5EF4-FFF2-40B4-BE49-F238E27FC236}">
                  <a16:creationId xmlns:a16="http://schemas.microsoft.com/office/drawing/2014/main" id="{AE7054EE-EBD0-4B5E-C3CA-A97E01B69882}"/>
                </a:ext>
              </a:extLst>
            </p:cNvPr>
            <p:cNvSpPr txBox="1">
              <a:spLocks/>
            </p:cNvSpPr>
            <p:nvPr/>
          </p:nvSpPr>
          <p:spPr>
            <a:xfrm>
              <a:off x="6979475" y="438590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17" name="Rounded Rectangle 1">
              <a:extLst>
                <a:ext uri="{FF2B5EF4-FFF2-40B4-BE49-F238E27FC236}">
                  <a16:creationId xmlns:a16="http://schemas.microsoft.com/office/drawing/2014/main" id="{0CA7C02E-AFB7-5767-3612-528B0D01C59D}"/>
                </a:ext>
                <a:ext uri="{C183D7F6-B498-43B3-948B-1728B52AA6E4}">
                  <adec:decorative xmlns:adec="http://schemas.microsoft.com/office/drawing/2017/decorative" val="1"/>
                </a:ext>
              </a:extLst>
            </p:cNvPr>
            <p:cNvSpPr/>
            <p:nvPr/>
          </p:nvSpPr>
          <p:spPr>
            <a:xfrm>
              <a:off x="6904655" y="447243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8115432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13FF8B7D-F4A9-44DE-ABD5-FEACDBB405AB}">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64eff3df-e3d6-48ed-978f-45ff25640900"/>
    <ds:schemaRef ds:uri="http://schemas.microsoft.com/office/2006/documentManagement/types"/>
    <ds:schemaRef ds:uri="http://schemas.microsoft.com/office/infopath/2007/PartnerControls"/>
    <ds:schemaRef ds:uri="http://schemas.microsoft.com/office/2006/metadata/properties"/>
    <ds:schemaRef ds:uri="http://purl.org/dc/terms/"/>
    <ds:schemaRef ds:uri="http://schemas.openxmlformats.org/package/2006/metadata/core-properties"/>
    <ds:schemaRef ds:uri="http://purl.org/dc/dcmitype/"/>
    <ds:schemaRef ds:uri="http://www.w3.org/XML/1998/namespace"/>
    <ds:schemaRef ds:uri="ff236c08-9611-4854-a4bb-16d44b7327b6"/>
    <ds:schemaRef ds:uri="http://purl.org/dc/elements/1.1/"/>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0</TotalTime>
  <Words>4888</Words>
  <Application>Microsoft Office PowerPoint</Application>
  <PresentationFormat>Widescreen</PresentationFormat>
  <Paragraphs>673</Paragraphs>
  <Slides>44</Slides>
  <Notes>43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Aptos</vt:lpstr>
      <vt:lpstr>Arial</vt:lpstr>
      <vt:lpstr>Calibri</vt:lpstr>
      <vt:lpstr>Calibri Light</vt:lpstr>
      <vt:lpstr>Courier New</vt:lpstr>
      <vt:lpstr>Symbol</vt:lpstr>
      <vt:lpstr>Tenorite</vt:lpstr>
      <vt:lpstr>Office Theme</vt:lpstr>
      <vt:lpstr>Slide 1 Explicit teaching Phase 15, lesson 3. or says /or/</vt:lpstr>
      <vt:lpstr>Slide 2 Review You do</vt:lpstr>
      <vt:lpstr>Slide 3 Review You do</vt:lpstr>
      <vt:lpstr>Slide 4 Review You do</vt:lpstr>
      <vt:lpstr>Slide 5 Review you do</vt:lpstr>
      <vt:lpstr>Slide 6 Review You do</vt:lpstr>
      <vt:lpstr>Slide 7 Review You do</vt:lpstr>
      <vt:lpstr>Slide 8 Review You do</vt:lpstr>
      <vt:lpstr>Slide 9 Suffix review</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I do</vt:lpstr>
      <vt:lpstr>Slide 19 I do</vt:lpstr>
      <vt:lpstr>Slide 20 I do </vt:lpstr>
      <vt:lpstr>Slide 21 I do</vt:lpstr>
      <vt:lpstr>Slide 22 I do</vt:lpstr>
      <vt:lpstr>Slide 23 We do </vt:lpstr>
      <vt:lpstr>Slide 24 We do</vt:lpstr>
      <vt:lpstr>Slide 25 We do</vt:lpstr>
      <vt:lpstr>Slide 26 We do</vt:lpstr>
      <vt:lpstr>Slide 27 I do</vt:lpstr>
      <vt:lpstr>Slide 28 We do</vt:lpstr>
      <vt:lpstr>Slide 29 I do</vt:lpstr>
      <vt:lpstr>Slide 30 I do</vt:lpstr>
      <vt:lpstr>Slide 31 I do </vt:lpstr>
      <vt:lpstr>Slide 32 We do</vt:lpstr>
      <vt:lpstr>Slide 33 We do </vt:lpstr>
      <vt:lpstr>Slide 34 We do </vt:lpstr>
      <vt:lpstr>Slide 35 I do </vt:lpstr>
      <vt:lpstr>Slide 36 We do </vt:lpstr>
      <vt:lpstr>Slide 37 I do </vt:lpstr>
      <vt:lpstr>Slide 38 We do</vt:lpstr>
      <vt:lpstr>Slide 39 I do </vt:lpstr>
      <vt:lpstr>Slide 40 We do </vt:lpstr>
      <vt:lpstr>Slide 41 Check for understanding</vt:lpstr>
      <vt:lpstr>Slide 42 Check for understanding </vt:lpstr>
      <vt:lpstr>Slide 43 You do</vt:lpstr>
      <vt:lpstr>Slide 44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Rebecca McEwan</cp:lastModifiedBy>
  <cp:revision>1</cp:revision>
  <dcterms:created xsi:type="dcterms:W3CDTF">2021-01-11T06:19:08Z</dcterms:created>
  <dcterms:modified xsi:type="dcterms:W3CDTF">2025-10-01T01:56:25Z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