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9.xml" ContentType="application/vnd.openxmlformats-officedocument.presentationml.tags+xml"/>
  <Override PartName="/ppt/notesSlides/notesSlide18.xml" ContentType="application/vnd.openxmlformats-officedocument.presentationml.notesSlide+xml"/>
  <Override PartName="/ppt/tags/tag10.xml" ContentType="application/vnd.openxmlformats-officedocument.presentationml.tags+xml"/>
  <Override PartName="/ppt/notesSlides/notesSlide19.xml" ContentType="application/vnd.openxmlformats-officedocument.presentationml.notesSlide+xml"/>
  <Override PartName="/ppt/tags/tag11.xml" ContentType="application/vnd.openxmlformats-officedocument.presentationml.tags+xml"/>
  <Override PartName="/ppt/notesSlides/notesSlide20.xml" ContentType="application/vnd.openxmlformats-officedocument.presentationml.notesSlide+xml"/>
  <Override PartName="/ppt/tags/tag12.xml" ContentType="application/vnd.openxmlformats-officedocument.presentationml.tags+xml"/>
  <Override PartName="/ppt/notesSlides/notesSlide21.xml" ContentType="application/vnd.openxmlformats-officedocument.presentationml.notesSlide+xml"/>
  <Override PartName="/ppt/tags/tag13.xml" ContentType="application/vnd.openxmlformats-officedocument.presentationml.tags+xml"/>
  <Override PartName="/ppt/notesSlides/notesSlide22.xml" ContentType="application/vnd.openxmlformats-officedocument.presentationml.notesSlide+xml"/>
  <Override PartName="/ppt/tags/tag14.xml" ContentType="application/vnd.openxmlformats-officedocument.presentationml.tags+xml"/>
  <Override PartName="/ppt/notesSlides/notesSlide23.xml" ContentType="application/vnd.openxmlformats-officedocument.presentationml.notesSlide+xml"/>
  <Override PartName="/ppt/tags/tag15.xml" ContentType="application/vnd.openxmlformats-officedocument.presentationml.tags+xml"/>
  <Override PartName="/ppt/notesSlides/notesSlide24.xml" ContentType="application/vnd.openxmlformats-officedocument.presentationml.notesSlide+xml"/>
  <Override PartName="/ppt/tags/tag16.xml" ContentType="application/vnd.openxmlformats-officedocument.presentationml.tags+xml"/>
  <Override PartName="/ppt/notesSlides/notesSlide25.xml" ContentType="application/vnd.openxmlformats-officedocument.presentationml.notesSlide+xml"/>
  <Override PartName="/ppt/tags/tag17.xml" ContentType="application/vnd.openxmlformats-officedocument.presentationml.tags+xml"/>
  <Override PartName="/ppt/notesSlides/notesSlide26.xml" ContentType="application/vnd.openxmlformats-officedocument.presentationml.notesSlide+xml"/>
  <Override PartName="/ppt/tags/tag18.xml" ContentType="application/vnd.openxmlformats-officedocument.presentationml.tags+xml"/>
  <Override PartName="/ppt/notesSlides/notesSlide27.xml" ContentType="application/vnd.openxmlformats-officedocument.presentationml.notesSlide+xml"/>
  <Override PartName="/ppt/tags/tag19.xml" ContentType="application/vnd.openxmlformats-officedocument.presentationml.tags+xml"/>
  <Override PartName="/ppt/notesSlides/notesSlide28.xml" ContentType="application/vnd.openxmlformats-officedocument.presentationml.notesSlide+xml"/>
  <Override PartName="/ppt/tags/tag20.xml" ContentType="application/vnd.openxmlformats-officedocument.presentationml.tags+xml"/>
  <Override PartName="/ppt/notesSlides/notesSlide29.xml" ContentType="application/vnd.openxmlformats-officedocument.presentationml.notesSlide+xml"/>
  <Override PartName="/ppt/tags/tag21.xml" ContentType="application/vnd.openxmlformats-officedocument.presentationml.tags+xml"/>
  <Override PartName="/ppt/notesSlides/notesSlide30.xml" ContentType="application/vnd.openxmlformats-officedocument.presentationml.notesSlide+xml"/>
  <Override PartName="/ppt/tags/tag22.xml" ContentType="application/vnd.openxmlformats-officedocument.presentationml.tags+xml"/>
  <Override PartName="/ppt/notesSlides/notesSlide31.xml" ContentType="application/vnd.openxmlformats-officedocument.presentationml.notesSlide+xml"/>
  <Override PartName="/ppt/tags/tag23.xml" ContentType="application/vnd.openxmlformats-officedocument.presentationml.tags+xml"/>
  <Override PartName="/ppt/notesSlides/notesSlide32.xml" ContentType="application/vnd.openxmlformats-officedocument.presentationml.notesSlide+xml"/>
  <Override PartName="/ppt/tags/tag24.xml" ContentType="application/vnd.openxmlformats-officedocument.presentationml.tags+xml"/>
  <Override PartName="/ppt/notesSlides/notesSlide33.xml" ContentType="application/vnd.openxmlformats-officedocument.presentationml.notesSlide+xml"/>
  <Override PartName="/ppt/tags/tag25.xml" ContentType="application/vnd.openxmlformats-officedocument.presentationml.tags+xml"/>
  <Override PartName="/ppt/notesSlides/notesSlide34.xml" ContentType="application/vnd.openxmlformats-officedocument.presentationml.notesSlide+xml"/>
  <Override PartName="/ppt/tags/tag26.xml" ContentType="application/vnd.openxmlformats-officedocument.presentationml.tags+xml"/>
  <Override PartName="/ppt/notesSlides/notesSlide35.xml" ContentType="application/vnd.openxmlformats-officedocument.presentationml.notesSlide+xml"/>
  <Override PartName="/ppt/tags/tag27.xml" ContentType="application/vnd.openxmlformats-officedocument.presentationml.tags+xml"/>
  <Override PartName="/ppt/notesSlides/notesSlide36.xml" ContentType="application/vnd.openxmlformats-officedocument.presentationml.notesSlide+xml"/>
  <Override PartName="/ppt/tags/tag28.xml" ContentType="application/vnd.openxmlformats-officedocument.presentationml.tags+xml"/>
  <Override PartName="/ppt/notesSlides/notesSlide37.xml" ContentType="application/vnd.openxmlformats-officedocument.presentationml.notesSlide+xml"/>
  <Override PartName="/ppt/tags/tag29.xml" ContentType="application/vnd.openxmlformats-officedocument.presentationml.tags+xml"/>
  <Override PartName="/ppt/notesSlides/notesSlide38.xml" ContentType="application/vnd.openxmlformats-officedocument.presentationml.notesSlide+xml"/>
  <Override PartName="/ppt/tags/tag30.xml" ContentType="application/vnd.openxmlformats-officedocument.presentationml.tags+xml"/>
  <Override PartName="/ppt/notesSlides/notesSlide39.xml" ContentType="application/vnd.openxmlformats-officedocument.presentationml.notesSlide+xml"/>
  <Override PartName="/ppt/tags/tag31.xml" ContentType="application/vnd.openxmlformats-officedocument.presentationml.tags+xml"/>
  <Override PartName="/ppt/notesSlides/notesSlide40.xml" ContentType="application/vnd.openxmlformats-officedocument.presentationml.notesSlide+xml"/>
  <Override PartName="/ppt/tags/tag32.xml" ContentType="application/vnd.openxmlformats-officedocument.presentationml.tags+xml"/>
  <Override PartName="/ppt/notesSlides/notesSlide41.xml" ContentType="application/vnd.openxmlformats-officedocument.presentationml.notesSlide+xml"/>
  <Override PartName="/ppt/tags/tag33.xml" ContentType="application/vnd.openxmlformats-officedocument.presentationml.tags+xml"/>
  <Override PartName="/ppt/notesSlides/notesSlide42.xml" ContentType="application/vnd.openxmlformats-officedocument.presentationml.notesSlide+xml"/>
  <Override PartName="/ppt/tags/tag34.xml" ContentType="application/vnd.openxmlformats-officedocument.presentationml.tags+xml"/>
  <Override PartName="/ppt/notesSlides/notesSlide43.xml" ContentType="application/vnd.openxmlformats-officedocument.presentationml.notesSlide+xml"/>
  <Override PartName="/ppt/tags/tag35.xml" ContentType="application/vnd.openxmlformats-officedocument.presentationml.tags+xml"/>
  <Override PartName="/ppt/notesSlides/notesSlide44.xml" ContentType="application/vnd.openxmlformats-officedocument.presentationml.notesSlide+xml"/>
  <Override PartName="/ppt/tags/tag36.xml" ContentType="application/vnd.openxmlformats-officedocument.presentationml.tags+xml"/>
  <Override PartName="/ppt/notesSlides/notesSlide45.xml" ContentType="application/vnd.openxmlformats-officedocument.presentationml.notesSlide+xml"/>
  <Override PartName="/ppt/tags/tag37.xml" ContentType="application/vnd.openxmlformats-officedocument.presentationml.tag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3"/>
  </p:notesMasterIdLst>
  <p:handoutMasterIdLst>
    <p:handoutMasterId r:id="rId54"/>
  </p:handoutMasterIdLst>
  <p:sldIdLst>
    <p:sldId id="520" r:id="rId5"/>
    <p:sldId id="518" r:id="rId6"/>
    <p:sldId id="511" r:id="rId7"/>
    <p:sldId id="512" r:id="rId8"/>
    <p:sldId id="526" r:id="rId9"/>
    <p:sldId id="527" r:id="rId10"/>
    <p:sldId id="528" r:id="rId11"/>
    <p:sldId id="529" r:id="rId12"/>
    <p:sldId id="523" r:id="rId13"/>
    <p:sldId id="524" r:id="rId14"/>
    <p:sldId id="525" r:id="rId15"/>
    <p:sldId id="513" r:id="rId16"/>
    <p:sldId id="514" r:id="rId17"/>
    <p:sldId id="515" r:id="rId18"/>
    <p:sldId id="516" r:id="rId19"/>
    <p:sldId id="517" r:id="rId20"/>
    <p:sldId id="519" r:id="rId21"/>
    <p:sldId id="498" r:id="rId22"/>
    <p:sldId id="472" r:id="rId23"/>
    <p:sldId id="522" r:id="rId24"/>
    <p:sldId id="473" r:id="rId25"/>
    <p:sldId id="474" r:id="rId26"/>
    <p:sldId id="475" r:id="rId27"/>
    <p:sldId id="476" r:id="rId28"/>
    <p:sldId id="534" r:id="rId29"/>
    <p:sldId id="477" r:id="rId30"/>
    <p:sldId id="478" r:id="rId31"/>
    <p:sldId id="479" r:id="rId32"/>
    <p:sldId id="543" r:id="rId33"/>
    <p:sldId id="540" r:id="rId34"/>
    <p:sldId id="480" r:id="rId35"/>
    <p:sldId id="481" r:id="rId36"/>
    <p:sldId id="482" r:id="rId37"/>
    <p:sldId id="483" r:id="rId38"/>
    <p:sldId id="484" r:id="rId39"/>
    <p:sldId id="485" r:id="rId40"/>
    <p:sldId id="537" r:id="rId41"/>
    <p:sldId id="538" r:id="rId42"/>
    <p:sldId id="541" r:id="rId43"/>
    <p:sldId id="542" r:id="rId44"/>
    <p:sldId id="488" r:id="rId45"/>
    <p:sldId id="489" r:id="rId46"/>
    <p:sldId id="490" r:id="rId47"/>
    <p:sldId id="491" r:id="rId48"/>
    <p:sldId id="492" r:id="rId49"/>
    <p:sldId id="493" r:id="rId50"/>
    <p:sldId id="494" r:id="rId51"/>
    <p:sldId id="499" r:id="rId52"/>
  </p:sldIdLst>
  <p:sldSz cx="12192000" cy="6858000"/>
  <p:notesSz cx="6858000" cy="9144000"/>
  <p:custDataLst>
    <p:tags r:id="rId5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a:srgbClr val="4472C4"/>
    <a:srgbClr val="4857A6"/>
    <a:srgbClr val="007FC2"/>
    <a:srgbClr val="D9ECF6"/>
    <a:srgbClr val="FFFFFF"/>
    <a:srgbClr val="0E1E42"/>
    <a:srgbClr val="565859"/>
    <a:srgbClr val="0E1F4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046645-6D33-4CA1-AC2E-E15F09CDE5F1}" v="5" dt="2025-07-23T06:08:18.4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8303" autoAdjust="0"/>
  </p:normalViewPr>
  <p:slideViewPr>
    <p:cSldViewPr snapToGrid="0">
      <p:cViewPr varScale="1">
        <p:scale>
          <a:sx n="64" d="100"/>
          <a:sy n="64" d="100"/>
        </p:scale>
        <p:origin x="2358" y="96"/>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ags" Target="tags/tag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1.xml"/><Relationship Id="rId61"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handoutMaster" Target="handoutMasters/handoutMaster1.xml"/><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z Heynes" userId="e5ff50d5-f39a-42f6-9e9f-e790bcc8c38d" providerId="ADAL" clId="{AD276EEF-5D56-4143-B700-996EC8E8CAB3}"/>
    <pc:docChg chg="undo custSel modSld modMainMaster">
      <pc:chgData name="Liz Heynes" userId="e5ff50d5-f39a-42f6-9e9f-e790bcc8c38d" providerId="ADAL" clId="{AD276EEF-5D56-4143-B700-996EC8E8CAB3}" dt="2025-06-05T06:26:48.053" v="75" actId="20577"/>
      <pc:docMkLst>
        <pc:docMk/>
      </pc:docMkLst>
      <pc:sldChg chg="modNotesTx">
        <pc:chgData name="Liz Heynes" userId="e5ff50d5-f39a-42f6-9e9f-e790bcc8c38d" providerId="ADAL" clId="{AD276EEF-5D56-4143-B700-996EC8E8CAB3}" dt="2025-05-28T04:39:13.126" v="65" actId="20577"/>
        <pc:sldMkLst>
          <pc:docMk/>
          <pc:sldMk cId="3587135087" sldId="483"/>
        </pc:sldMkLst>
      </pc:sldChg>
      <pc:sldChg chg="modNotesTx">
        <pc:chgData name="Liz Heynes" userId="e5ff50d5-f39a-42f6-9e9f-e790bcc8c38d" providerId="ADAL" clId="{AD276EEF-5D56-4143-B700-996EC8E8CAB3}" dt="2025-05-28T04:39:25.195" v="66" actId="20577"/>
        <pc:sldMkLst>
          <pc:docMk/>
          <pc:sldMk cId="1827811589" sldId="484"/>
        </pc:sldMkLst>
      </pc:sldChg>
      <pc:sldChg chg="modNotesTx">
        <pc:chgData name="Liz Heynes" userId="e5ff50d5-f39a-42f6-9e9f-e790bcc8c38d" providerId="ADAL" clId="{AD276EEF-5D56-4143-B700-996EC8E8CAB3}" dt="2025-05-28T04:39:39.325" v="67" actId="20577"/>
        <pc:sldMkLst>
          <pc:docMk/>
          <pc:sldMk cId="3377584655" sldId="485"/>
        </pc:sldMkLst>
      </pc:sldChg>
      <pc:sldChg chg="modNotesTx">
        <pc:chgData name="Liz Heynes" userId="e5ff50d5-f39a-42f6-9e9f-e790bcc8c38d" providerId="ADAL" clId="{AD276EEF-5D56-4143-B700-996EC8E8CAB3}" dt="2025-05-28T04:41:00.852" v="71" actId="20577"/>
        <pc:sldMkLst>
          <pc:docMk/>
          <pc:sldMk cId="1278329242" sldId="489"/>
        </pc:sldMkLst>
      </pc:sldChg>
      <pc:sldChg chg="modSp mod">
        <pc:chgData name="Liz Heynes" userId="e5ff50d5-f39a-42f6-9e9f-e790bcc8c38d" providerId="ADAL" clId="{AD276EEF-5D56-4143-B700-996EC8E8CAB3}" dt="2025-05-28T04:16:47.445" v="11" actId="1076"/>
        <pc:sldMkLst>
          <pc:docMk/>
          <pc:sldMk cId="702303488" sldId="511"/>
        </pc:sldMkLst>
        <pc:spChg chg="mod">
          <ac:chgData name="Liz Heynes" userId="e5ff50d5-f39a-42f6-9e9f-e790bcc8c38d" providerId="ADAL" clId="{AD276EEF-5D56-4143-B700-996EC8E8CAB3}" dt="2025-05-28T04:16:47.445" v="11" actId="1076"/>
          <ac:spMkLst>
            <pc:docMk/>
            <pc:sldMk cId="702303488" sldId="511"/>
            <ac:spMk id="2" creationId="{409B081D-CF90-98B9-E850-64B8146456DD}"/>
          </ac:spMkLst>
        </pc:spChg>
      </pc:sldChg>
      <pc:sldChg chg="modNotesTx">
        <pc:chgData name="Liz Heynes" userId="e5ff50d5-f39a-42f6-9e9f-e790bcc8c38d" providerId="ADAL" clId="{AD276EEF-5D56-4143-B700-996EC8E8CAB3}" dt="2025-05-28T04:17:03.843" v="14" actId="20577"/>
        <pc:sldMkLst>
          <pc:docMk/>
          <pc:sldMk cId="2491177883" sldId="512"/>
        </pc:sldMkLst>
      </pc:sldChg>
      <pc:sldChg chg="modNotesTx">
        <pc:chgData name="Liz Heynes" userId="e5ff50d5-f39a-42f6-9e9f-e790bcc8c38d" providerId="ADAL" clId="{AD276EEF-5D56-4143-B700-996EC8E8CAB3}" dt="2025-05-28T04:26:48.129" v="45" actId="20577"/>
        <pc:sldMkLst>
          <pc:docMk/>
          <pc:sldMk cId="1259779433" sldId="514"/>
        </pc:sldMkLst>
      </pc:sldChg>
      <pc:sldChg chg="modNotesTx">
        <pc:chgData name="Liz Heynes" userId="e5ff50d5-f39a-42f6-9e9f-e790bcc8c38d" providerId="ADAL" clId="{AD276EEF-5D56-4143-B700-996EC8E8CAB3}" dt="2025-05-28T04:27:05.468" v="48" actId="20577"/>
        <pc:sldMkLst>
          <pc:docMk/>
          <pc:sldMk cId="1971552586" sldId="515"/>
        </pc:sldMkLst>
      </pc:sldChg>
      <pc:sldChg chg="modSp mod modNotesTx">
        <pc:chgData name="Liz Heynes" userId="e5ff50d5-f39a-42f6-9e9f-e790bcc8c38d" providerId="ADAL" clId="{AD276EEF-5D56-4143-B700-996EC8E8CAB3}" dt="2025-06-05T06:26:48.053" v="75" actId="20577"/>
        <pc:sldMkLst>
          <pc:docMk/>
          <pc:sldMk cId="409148390" sldId="520"/>
        </pc:sldMkLst>
        <pc:spChg chg="mod">
          <ac:chgData name="Liz Heynes" userId="e5ff50d5-f39a-42f6-9e9f-e790bcc8c38d" providerId="ADAL" clId="{AD276EEF-5D56-4143-B700-996EC8E8CAB3}" dt="2025-06-05T06:26:48.053" v="75" actId="20577"/>
          <ac:spMkLst>
            <pc:docMk/>
            <pc:sldMk cId="409148390" sldId="520"/>
            <ac:spMk id="7" creationId="{9890F197-D46C-9CA8-EE12-3BF470C0CDC9}"/>
          </ac:spMkLst>
        </pc:spChg>
        <pc:spChg chg="mod">
          <ac:chgData name="Liz Heynes" userId="e5ff50d5-f39a-42f6-9e9f-e790bcc8c38d" providerId="ADAL" clId="{AD276EEF-5D56-4143-B700-996EC8E8CAB3}" dt="2025-05-28T04:15:07.032" v="8" actId="20577"/>
          <ac:spMkLst>
            <pc:docMk/>
            <pc:sldMk cId="409148390" sldId="520"/>
            <ac:spMk id="10" creationId="{A7813783-A7F3-26D3-77B8-3EA86E45E1A3}"/>
          </ac:spMkLst>
        </pc:spChg>
      </pc:sldChg>
      <pc:sldChg chg="modNotesTx">
        <pc:chgData name="Liz Heynes" userId="e5ff50d5-f39a-42f6-9e9f-e790bcc8c38d" providerId="ADAL" clId="{AD276EEF-5D56-4143-B700-996EC8E8CAB3}" dt="2025-05-28T04:22:25.917" v="26" actId="20577"/>
        <pc:sldMkLst>
          <pc:docMk/>
          <pc:sldMk cId="1596643284" sldId="523"/>
        </pc:sldMkLst>
      </pc:sldChg>
      <pc:sldChg chg="modSp mod modNotesTx">
        <pc:chgData name="Liz Heynes" userId="e5ff50d5-f39a-42f6-9e9f-e790bcc8c38d" providerId="ADAL" clId="{AD276EEF-5D56-4143-B700-996EC8E8CAB3}" dt="2025-05-28T04:25:54.188" v="39" actId="255"/>
        <pc:sldMkLst>
          <pc:docMk/>
          <pc:sldMk cId="3297467164" sldId="524"/>
        </pc:sldMkLst>
        <pc:spChg chg="mod">
          <ac:chgData name="Liz Heynes" userId="e5ff50d5-f39a-42f6-9e9f-e790bcc8c38d" providerId="ADAL" clId="{AD276EEF-5D56-4143-B700-996EC8E8CAB3}" dt="2025-05-28T04:25:54.188" v="39" actId="255"/>
          <ac:spMkLst>
            <pc:docMk/>
            <pc:sldMk cId="3297467164" sldId="524"/>
            <ac:spMk id="2" creationId="{409B081D-CF90-98B9-E850-64B8146456DD}"/>
          </ac:spMkLst>
        </pc:spChg>
      </pc:sldChg>
      <pc:sldChg chg="modNotesTx">
        <pc:chgData name="Liz Heynes" userId="e5ff50d5-f39a-42f6-9e9f-e790bcc8c38d" providerId="ADAL" clId="{AD276EEF-5D56-4143-B700-996EC8E8CAB3}" dt="2025-05-28T04:26:17.244" v="41" actId="20577"/>
        <pc:sldMkLst>
          <pc:docMk/>
          <pc:sldMk cId="1066069138" sldId="525"/>
        </pc:sldMkLst>
      </pc:sldChg>
      <pc:sldChg chg="modNotesTx">
        <pc:chgData name="Liz Heynes" userId="e5ff50d5-f39a-42f6-9e9f-e790bcc8c38d" providerId="ADAL" clId="{AD276EEF-5D56-4143-B700-996EC8E8CAB3}" dt="2025-05-28T04:17:58.099" v="20" actId="113"/>
        <pc:sldMkLst>
          <pc:docMk/>
          <pc:sldMk cId="2763008338" sldId="527"/>
        </pc:sldMkLst>
      </pc:sldChg>
      <pc:sldChg chg="modNotesTx">
        <pc:chgData name="Liz Heynes" userId="e5ff50d5-f39a-42f6-9e9f-e790bcc8c38d" providerId="ADAL" clId="{AD276EEF-5D56-4143-B700-996EC8E8CAB3}" dt="2025-05-28T04:24:40.635" v="34" actId="20577"/>
        <pc:sldMkLst>
          <pc:docMk/>
          <pc:sldMk cId="2703624644" sldId="528"/>
        </pc:sldMkLst>
      </pc:sldChg>
      <pc:sldChg chg="modNotesTx">
        <pc:chgData name="Liz Heynes" userId="e5ff50d5-f39a-42f6-9e9f-e790bcc8c38d" providerId="ADAL" clId="{AD276EEF-5D56-4143-B700-996EC8E8CAB3}" dt="2025-05-28T04:24:58.150" v="35" actId="20577"/>
        <pc:sldMkLst>
          <pc:docMk/>
          <pc:sldMk cId="3781479621" sldId="529"/>
        </pc:sldMkLst>
      </pc:sldChg>
      <pc:sldChg chg="modSp mod">
        <pc:chgData name="Liz Heynes" userId="e5ff50d5-f39a-42f6-9e9f-e790bcc8c38d" providerId="ADAL" clId="{AD276EEF-5D56-4143-B700-996EC8E8CAB3}" dt="2025-05-28T04:38:26.587" v="63" actId="1076"/>
        <pc:sldMkLst>
          <pc:docMk/>
          <pc:sldMk cId="167104956" sldId="543"/>
        </pc:sldMkLst>
        <pc:spChg chg="mod">
          <ac:chgData name="Liz Heynes" userId="e5ff50d5-f39a-42f6-9e9f-e790bcc8c38d" providerId="ADAL" clId="{AD276EEF-5D56-4143-B700-996EC8E8CAB3}" dt="2025-05-28T04:38:14.990" v="62" actId="1076"/>
          <ac:spMkLst>
            <pc:docMk/>
            <pc:sldMk cId="167104956" sldId="543"/>
            <ac:spMk id="5" creationId="{ED5C0DA7-85B1-0624-3A4E-73D0AFB654EC}"/>
          </ac:spMkLst>
        </pc:spChg>
        <pc:spChg chg="mod">
          <ac:chgData name="Liz Heynes" userId="e5ff50d5-f39a-42f6-9e9f-e790bcc8c38d" providerId="ADAL" clId="{AD276EEF-5D56-4143-B700-996EC8E8CAB3}" dt="2025-05-28T04:38:26.587" v="63" actId="1076"/>
          <ac:spMkLst>
            <pc:docMk/>
            <pc:sldMk cId="167104956" sldId="543"/>
            <ac:spMk id="8" creationId="{1FA47CD3-B960-2E7C-EF62-3ED760B99318}"/>
          </ac:spMkLst>
        </pc:spChg>
      </pc:sldChg>
      <pc:sldMasterChg chg="modSldLayout">
        <pc:chgData name="Liz Heynes" userId="e5ff50d5-f39a-42f6-9e9f-e790bcc8c38d" providerId="ADAL" clId="{AD276EEF-5D56-4143-B700-996EC8E8CAB3}" dt="2025-05-28T04:44:11.589" v="73" actId="20577"/>
        <pc:sldMasterMkLst>
          <pc:docMk/>
          <pc:sldMasterMk cId="1034081160" sldId="2147483648"/>
        </pc:sldMasterMkLst>
        <pc:sldLayoutChg chg="modSp mod">
          <pc:chgData name="Liz Heynes" userId="e5ff50d5-f39a-42f6-9e9f-e790bcc8c38d" providerId="ADAL" clId="{AD276EEF-5D56-4143-B700-996EC8E8CAB3}" dt="2025-05-28T04:44:11.589" v="73" actId="20577"/>
          <pc:sldLayoutMkLst>
            <pc:docMk/>
            <pc:sldMasterMk cId="1034081160" sldId="2147483648"/>
            <pc:sldLayoutMk cId="488055856" sldId="2147483694"/>
          </pc:sldLayoutMkLst>
          <pc:spChg chg="mod">
            <ac:chgData name="Liz Heynes" userId="e5ff50d5-f39a-42f6-9e9f-e790bcc8c38d" providerId="ADAL" clId="{AD276EEF-5D56-4143-B700-996EC8E8CAB3}" dt="2025-05-28T04:44:11.589" v="73" actId="20577"/>
            <ac:spMkLst>
              <pc:docMk/>
              <pc:sldMasterMk cId="1034081160" sldId="2147483648"/>
              <pc:sldLayoutMk cId="488055856" sldId="2147483694"/>
              <ac:spMk id="18" creationId="{1AAEB114-892C-454C-B087-6DB2143FBD2D}"/>
            </ac:spMkLst>
          </pc:spChg>
        </pc:sldLayoutChg>
      </pc:sldMasterChg>
    </pc:docChg>
  </pc:docChgLst>
  <pc:docChgLst>
    <pc:chgData name="Rebecca McEwan" userId="ff810c5d-fc8a-4cb6-9b96-8b31b958f764" providerId="ADAL" clId="{92E95C0C-A5F9-4353-A878-7BEB94105198}"/>
    <pc:docChg chg="modSld">
      <pc:chgData name="Rebecca McEwan" userId="ff810c5d-fc8a-4cb6-9b96-8b31b958f764" providerId="ADAL" clId="{92E95C0C-A5F9-4353-A878-7BEB94105198}" dt="2025-07-02T01:30:48.095" v="8" actId="20577"/>
      <pc:docMkLst>
        <pc:docMk/>
      </pc:docMkLst>
      <pc:sldChg chg="modNotesTx">
        <pc:chgData name="Rebecca McEwan" userId="ff810c5d-fc8a-4cb6-9b96-8b31b958f764" providerId="ADAL" clId="{92E95C0C-A5F9-4353-A878-7BEB94105198}" dt="2025-07-02T01:30:48.095" v="8" actId="20577"/>
        <pc:sldMkLst>
          <pc:docMk/>
          <pc:sldMk cId="167104956" sldId="543"/>
        </pc:sldMkLst>
      </pc:sldChg>
    </pc:docChg>
  </pc:docChgLst>
  <pc:docChgLst>
    <pc:chgData name="Kerrie Shanahan" userId="S::kerrie.shanahan@esa.edu.au::ae473d9f-76e9-476f-892f-2674ea963afc" providerId="AD" clId="Web-{0909BFB7-FCC4-EFC0-B2F6-6E28DB75512F}"/>
    <pc:docChg chg="modSld">
      <pc:chgData name="Kerrie Shanahan" userId="S::kerrie.shanahan@esa.edu.au::ae473d9f-76e9-476f-892f-2674ea963afc" providerId="AD" clId="Web-{0909BFB7-FCC4-EFC0-B2F6-6E28DB75512F}" dt="2025-05-28T00:54:45.834" v="6"/>
      <pc:docMkLst>
        <pc:docMk/>
      </pc:docMkLst>
      <pc:sldChg chg="modNotes">
        <pc:chgData name="Kerrie Shanahan" userId="S::kerrie.shanahan@esa.edu.au::ae473d9f-76e9-476f-892f-2674ea963afc" providerId="AD" clId="Web-{0909BFB7-FCC4-EFC0-B2F6-6E28DB75512F}" dt="2025-05-28T00:54:21.631" v="1"/>
        <pc:sldMkLst>
          <pc:docMk/>
          <pc:sldMk cId="3587135087" sldId="483"/>
        </pc:sldMkLst>
      </pc:sldChg>
      <pc:sldChg chg="modNotes">
        <pc:chgData name="Kerrie Shanahan" userId="S::kerrie.shanahan@esa.edu.au::ae473d9f-76e9-476f-892f-2674ea963afc" providerId="AD" clId="Web-{0909BFB7-FCC4-EFC0-B2F6-6E28DB75512F}" dt="2025-05-28T00:54:26.896" v="3"/>
        <pc:sldMkLst>
          <pc:docMk/>
          <pc:sldMk cId="1827811589" sldId="484"/>
        </pc:sldMkLst>
      </pc:sldChg>
      <pc:sldChg chg="modNotes">
        <pc:chgData name="Kerrie Shanahan" userId="S::kerrie.shanahan@esa.edu.au::ae473d9f-76e9-476f-892f-2674ea963afc" providerId="AD" clId="Web-{0909BFB7-FCC4-EFC0-B2F6-6E28DB75512F}" dt="2025-05-28T00:54:31.334" v="4"/>
        <pc:sldMkLst>
          <pc:docMk/>
          <pc:sldMk cId="3377584655" sldId="485"/>
        </pc:sldMkLst>
      </pc:sldChg>
      <pc:sldChg chg="modNotes">
        <pc:chgData name="Kerrie Shanahan" userId="S::kerrie.shanahan@esa.edu.au::ae473d9f-76e9-476f-892f-2674ea963afc" providerId="AD" clId="Web-{0909BFB7-FCC4-EFC0-B2F6-6E28DB75512F}" dt="2025-05-28T00:54:45.834" v="6"/>
        <pc:sldMkLst>
          <pc:docMk/>
          <pc:sldMk cId="2263225265" sldId="538"/>
        </pc:sldMkLst>
      </pc:sldChg>
    </pc:docChg>
  </pc:docChgLst>
  <pc:docChgLst>
    <pc:chgData name="Trish Wilson" userId="1a8d7cc3620296f7" providerId="LiveId" clId="{5BBEC3F1-9387-4881-B8A6-47B3DE47807A}"/>
    <pc:docChg chg="undo custSel modSld">
      <pc:chgData name="Trish Wilson" userId="1a8d7cc3620296f7" providerId="LiveId" clId="{5BBEC3F1-9387-4881-B8A6-47B3DE47807A}" dt="2025-05-22T05:33:15.563" v="400"/>
      <pc:docMkLst>
        <pc:docMk/>
      </pc:docMkLst>
      <pc:sldChg chg="addCm modCm modNotesTx">
        <pc:chgData name="Trish Wilson" userId="1a8d7cc3620296f7" providerId="LiveId" clId="{5BBEC3F1-9387-4881-B8A6-47B3DE47807A}" dt="2025-05-21T23:09:11.025" v="163" actId="20577"/>
        <pc:sldMkLst>
          <pc:docMk/>
          <pc:sldMk cId="3979313776" sldId="472"/>
        </pc:sldMkLst>
      </pc:sldChg>
      <pc:sldChg chg="addCm modNotesTx">
        <pc:chgData name="Trish Wilson" userId="1a8d7cc3620296f7" providerId="LiveId" clId="{5BBEC3F1-9387-4881-B8A6-47B3DE47807A}" dt="2025-05-21T23:26:01.636" v="176"/>
        <pc:sldMkLst>
          <pc:docMk/>
          <pc:sldMk cId="568666050" sldId="473"/>
        </pc:sldMkLst>
      </pc:sldChg>
      <pc:sldChg chg="modNotesTx">
        <pc:chgData name="Trish Wilson" userId="1a8d7cc3620296f7" providerId="LiveId" clId="{5BBEC3F1-9387-4881-B8A6-47B3DE47807A}" dt="2025-05-22T05:17:03.933" v="384" actId="20577"/>
        <pc:sldMkLst>
          <pc:docMk/>
          <pc:sldMk cId="3426776120" sldId="480"/>
        </pc:sldMkLst>
      </pc:sldChg>
      <pc:sldChg chg="modNotesTx">
        <pc:chgData name="Trish Wilson" userId="1a8d7cc3620296f7" providerId="LiveId" clId="{5BBEC3F1-9387-4881-B8A6-47B3DE47807A}" dt="2025-05-21T23:32:56.360" v="201" actId="20577"/>
        <pc:sldMkLst>
          <pc:docMk/>
          <pc:sldMk cId="2954135154" sldId="481"/>
        </pc:sldMkLst>
      </pc:sldChg>
      <pc:sldChg chg="modNotesTx">
        <pc:chgData name="Trish Wilson" userId="1a8d7cc3620296f7" providerId="LiveId" clId="{5BBEC3F1-9387-4881-B8A6-47B3DE47807A}" dt="2025-05-21T23:33:26.628" v="203" actId="20577"/>
        <pc:sldMkLst>
          <pc:docMk/>
          <pc:sldMk cId="1998018280" sldId="482"/>
        </pc:sldMkLst>
      </pc:sldChg>
      <pc:sldChg chg="modNotesTx">
        <pc:chgData name="Trish Wilson" userId="1a8d7cc3620296f7" providerId="LiveId" clId="{5BBEC3F1-9387-4881-B8A6-47B3DE47807A}" dt="2025-05-22T00:44:24.195" v="205" actId="20577"/>
        <pc:sldMkLst>
          <pc:docMk/>
          <pc:sldMk cId="3587135087" sldId="483"/>
        </pc:sldMkLst>
      </pc:sldChg>
      <pc:sldChg chg="modNotesTx">
        <pc:chgData name="Trish Wilson" userId="1a8d7cc3620296f7" providerId="LiveId" clId="{5BBEC3F1-9387-4881-B8A6-47B3DE47807A}" dt="2025-05-22T00:45:34.757" v="212" actId="20577"/>
        <pc:sldMkLst>
          <pc:docMk/>
          <pc:sldMk cId="1827811589" sldId="484"/>
        </pc:sldMkLst>
      </pc:sldChg>
      <pc:sldChg chg="modNotesTx">
        <pc:chgData name="Trish Wilson" userId="1a8d7cc3620296f7" providerId="LiveId" clId="{5BBEC3F1-9387-4881-B8A6-47B3DE47807A}" dt="2025-05-22T00:47:26.721" v="231" actId="20577"/>
        <pc:sldMkLst>
          <pc:docMk/>
          <pc:sldMk cId="3377584655" sldId="485"/>
        </pc:sldMkLst>
      </pc:sldChg>
      <pc:sldChg chg="modNotesTx">
        <pc:chgData name="Trish Wilson" userId="1a8d7cc3620296f7" providerId="LiveId" clId="{5BBEC3F1-9387-4881-B8A6-47B3DE47807A}" dt="2025-05-22T00:57:46.524" v="325" actId="20577"/>
        <pc:sldMkLst>
          <pc:docMk/>
          <pc:sldMk cId="4078040901" sldId="488"/>
        </pc:sldMkLst>
      </pc:sldChg>
      <pc:sldChg chg="modNotesTx">
        <pc:chgData name="Trish Wilson" userId="1a8d7cc3620296f7" providerId="LiveId" clId="{5BBEC3F1-9387-4881-B8A6-47B3DE47807A}" dt="2025-05-22T00:58:51.127" v="330" actId="113"/>
        <pc:sldMkLst>
          <pc:docMk/>
          <pc:sldMk cId="1278329242" sldId="489"/>
        </pc:sldMkLst>
      </pc:sldChg>
      <pc:sldChg chg="modNotesTx">
        <pc:chgData name="Trish Wilson" userId="1a8d7cc3620296f7" providerId="LiveId" clId="{5BBEC3F1-9387-4881-B8A6-47B3DE47807A}" dt="2025-05-22T00:59:46.581" v="332" actId="20577"/>
        <pc:sldMkLst>
          <pc:docMk/>
          <pc:sldMk cId="508572399" sldId="490"/>
        </pc:sldMkLst>
      </pc:sldChg>
      <pc:sldChg chg="modNotesTx">
        <pc:chgData name="Trish Wilson" userId="1a8d7cc3620296f7" providerId="LiveId" clId="{5BBEC3F1-9387-4881-B8A6-47B3DE47807A}" dt="2025-05-22T01:01:10.251" v="338" actId="20577"/>
        <pc:sldMkLst>
          <pc:docMk/>
          <pc:sldMk cId="1157311959" sldId="491"/>
        </pc:sldMkLst>
      </pc:sldChg>
      <pc:sldChg chg="modNotesTx">
        <pc:chgData name="Trish Wilson" userId="1a8d7cc3620296f7" providerId="LiveId" clId="{5BBEC3F1-9387-4881-B8A6-47B3DE47807A}" dt="2025-05-22T01:02:41.433" v="356" actId="20577"/>
        <pc:sldMkLst>
          <pc:docMk/>
          <pc:sldMk cId="258130066" sldId="492"/>
        </pc:sldMkLst>
      </pc:sldChg>
      <pc:sldChg chg="modNotesTx">
        <pc:chgData name="Trish Wilson" userId="1a8d7cc3620296f7" providerId="LiveId" clId="{5BBEC3F1-9387-4881-B8A6-47B3DE47807A}" dt="2025-05-22T01:05:07.277" v="373" actId="20577"/>
        <pc:sldMkLst>
          <pc:docMk/>
          <pc:sldMk cId="2389358011" sldId="493"/>
        </pc:sldMkLst>
      </pc:sldChg>
      <pc:sldChg chg="modNotesTx">
        <pc:chgData name="Trish Wilson" userId="1a8d7cc3620296f7" providerId="LiveId" clId="{5BBEC3F1-9387-4881-B8A6-47B3DE47807A}" dt="2025-05-21T23:03:59.897" v="148" actId="20577"/>
        <pc:sldMkLst>
          <pc:docMk/>
          <pc:sldMk cId="1759574190" sldId="498"/>
        </pc:sldMkLst>
      </pc:sldChg>
      <pc:sldChg chg="modNotesTx">
        <pc:chgData name="Trish Wilson" userId="1a8d7cc3620296f7" providerId="LiveId" clId="{5BBEC3F1-9387-4881-B8A6-47B3DE47807A}" dt="2025-05-21T22:48:02.642" v="21" actId="2711"/>
        <pc:sldMkLst>
          <pc:docMk/>
          <pc:sldMk cId="702303488" sldId="511"/>
        </pc:sldMkLst>
      </pc:sldChg>
      <pc:sldChg chg="modNotesTx">
        <pc:chgData name="Trish Wilson" userId="1a8d7cc3620296f7" providerId="LiveId" clId="{5BBEC3F1-9387-4881-B8A6-47B3DE47807A}" dt="2025-05-21T22:48:16.459" v="23" actId="113"/>
        <pc:sldMkLst>
          <pc:docMk/>
          <pc:sldMk cId="2491177883" sldId="512"/>
        </pc:sldMkLst>
      </pc:sldChg>
      <pc:sldChg chg="modNotesTx">
        <pc:chgData name="Trish Wilson" userId="1a8d7cc3620296f7" providerId="LiveId" clId="{5BBEC3F1-9387-4881-B8A6-47B3DE47807A}" dt="2025-05-22T05:29:09.876" v="386" actId="12"/>
        <pc:sldMkLst>
          <pc:docMk/>
          <pc:sldMk cId="1259779433" sldId="514"/>
        </pc:sldMkLst>
      </pc:sldChg>
      <pc:sldChg chg="modNotesTx">
        <pc:chgData name="Trish Wilson" userId="1a8d7cc3620296f7" providerId="LiveId" clId="{5BBEC3F1-9387-4881-B8A6-47B3DE47807A}" dt="2025-05-21T23:01:16.711" v="143" actId="20577"/>
        <pc:sldMkLst>
          <pc:docMk/>
          <pc:sldMk cId="1921910358" sldId="517"/>
        </pc:sldMkLst>
      </pc:sldChg>
      <pc:sldChg chg="modSp mod modNotesTx">
        <pc:chgData name="Trish Wilson" userId="1a8d7cc3620296f7" providerId="LiveId" clId="{5BBEC3F1-9387-4881-B8A6-47B3DE47807A}" dt="2025-05-21T22:44:35.379" v="7"/>
        <pc:sldMkLst>
          <pc:docMk/>
          <pc:sldMk cId="409148390" sldId="520"/>
        </pc:sldMkLst>
        <pc:spChg chg="mod">
          <ac:chgData name="Trish Wilson" userId="1a8d7cc3620296f7" providerId="LiveId" clId="{5BBEC3F1-9387-4881-B8A6-47B3DE47807A}" dt="2025-05-21T22:43:14.406" v="5" actId="20577"/>
          <ac:spMkLst>
            <pc:docMk/>
            <pc:sldMk cId="409148390" sldId="520"/>
            <ac:spMk id="10" creationId="{A7813783-A7F3-26D3-77B8-3EA86E45E1A3}"/>
          </ac:spMkLst>
        </pc:spChg>
      </pc:sldChg>
      <pc:sldChg chg="modSp mod addCm modCm modNotesTx">
        <pc:chgData name="Trish Wilson" userId="1a8d7cc3620296f7" providerId="LiveId" clId="{5BBEC3F1-9387-4881-B8A6-47B3DE47807A}" dt="2025-05-21T23:12:40.324" v="174"/>
        <pc:sldMkLst>
          <pc:docMk/>
          <pc:sldMk cId="309290176" sldId="522"/>
        </pc:sldMkLst>
        <pc:spChg chg="mod">
          <ac:chgData name="Trish Wilson" userId="1a8d7cc3620296f7" providerId="LiveId" clId="{5BBEC3F1-9387-4881-B8A6-47B3DE47807A}" dt="2025-05-21T23:09:48.310" v="166" actId="6549"/>
          <ac:spMkLst>
            <pc:docMk/>
            <pc:sldMk cId="309290176" sldId="522"/>
            <ac:spMk id="8" creationId="{2742855C-61D8-EFD7-4931-2E8853B5DFFF}"/>
          </ac:spMkLst>
        </pc:spChg>
        <pc:grpChg chg="mod">
          <ac:chgData name="Trish Wilson" userId="1a8d7cc3620296f7" providerId="LiveId" clId="{5BBEC3F1-9387-4881-B8A6-47B3DE47807A}" dt="2025-05-21T23:11:18.418" v="169" actId="1076"/>
          <ac:grpSpMkLst>
            <pc:docMk/>
            <pc:sldMk cId="309290176" sldId="522"/>
            <ac:grpSpMk id="2" creationId="{AAC5F742-94FE-F61F-C2B3-C8C62425A305}"/>
          </ac:grpSpMkLst>
        </pc:grpChg>
        <pc:cxnChg chg="mod">
          <ac:chgData name="Trish Wilson" userId="1a8d7cc3620296f7" providerId="LiveId" clId="{5BBEC3F1-9387-4881-B8A6-47B3DE47807A}" dt="2025-05-21T23:11:25.964" v="170" actId="1076"/>
          <ac:cxnSpMkLst>
            <pc:docMk/>
            <pc:sldMk cId="309290176" sldId="522"/>
            <ac:cxnSpMk id="9" creationId="{72832600-1212-DDF3-959A-1D5C1528832E}"/>
          </ac:cxnSpMkLst>
        </pc:cxnChg>
      </pc:sldChg>
      <pc:sldChg chg="modNotesTx">
        <pc:chgData name="Trish Wilson" userId="1a8d7cc3620296f7" providerId="LiveId" clId="{5BBEC3F1-9387-4881-B8A6-47B3DE47807A}" dt="2025-05-22T01:32:11.212" v="376" actId="20577"/>
        <pc:sldMkLst>
          <pc:docMk/>
          <pc:sldMk cId="3297467164" sldId="524"/>
        </pc:sldMkLst>
      </pc:sldChg>
      <pc:sldChg chg="modNotesTx">
        <pc:chgData name="Trish Wilson" userId="1a8d7cc3620296f7" providerId="LiveId" clId="{5BBEC3F1-9387-4881-B8A6-47B3DE47807A}" dt="2025-05-21T22:58:00.808" v="117" actId="313"/>
        <pc:sldMkLst>
          <pc:docMk/>
          <pc:sldMk cId="1066069138" sldId="525"/>
        </pc:sldMkLst>
      </pc:sldChg>
      <pc:sldChg chg="modSp mod modNotesTx">
        <pc:chgData name="Trish Wilson" userId="1a8d7cc3620296f7" providerId="LiveId" clId="{5BBEC3F1-9387-4881-B8A6-47B3DE47807A}" dt="2025-05-22T05:33:03.951" v="399"/>
        <pc:sldMkLst>
          <pc:docMk/>
          <pc:sldMk cId="2038874235" sldId="526"/>
        </pc:sldMkLst>
        <pc:spChg chg="mod">
          <ac:chgData name="Trish Wilson" userId="1a8d7cc3620296f7" providerId="LiveId" clId="{5BBEC3F1-9387-4881-B8A6-47B3DE47807A}" dt="2025-05-21T22:48:42.937" v="25" actId="20577"/>
          <ac:spMkLst>
            <pc:docMk/>
            <pc:sldMk cId="2038874235" sldId="526"/>
            <ac:spMk id="4" creationId="{0B63EDD6-33A6-E58F-8FC2-A32C9DFEB253}"/>
          </ac:spMkLst>
        </pc:spChg>
      </pc:sldChg>
      <pc:sldChg chg="modNotesTx">
        <pc:chgData name="Trish Wilson" userId="1a8d7cc3620296f7" providerId="LiveId" clId="{5BBEC3F1-9387-4881-B8A6-47B3DE47807A}" dt="2025-05-22T05:33:15.563" v="400"/>
        <pc:sldMkLst>
          <pc:docMk/>
          <pc:sldMk cId="2763008338" sldId="527"/>
        </pc:sldMkLst>
      </pc:sldChg>
      <pc:sldChg chg="modNotesTx">
        <pc:chgData name="Trish Wilson" userId="1a8d7cc3620296f7" providerId="LiveId" clId="{5BBEC3F1-9387-4881-B8A6-47B3DE47807A}" dt="2025-05-21T22:53:00.312" v="59" actId="948"/>
        <pc:sldMkLst>
          <pc:docMk/>
          <pc:sldMk cId="2703624644" sldId="528"/>
        </pc:sldMkLst>
      </pc:sldChg>
      <pc:sldChg chg="modNotesTx">
        <pc:chgData name="Trish Wilson" userId="1a8d7cc3620296f7" providerId="LiveId" clId="{5BBEC3F1-9387-4881-B8A6-47B3DE47807A}" dt="2025-05-21T22:54:50.071" v="81" actId="20577"/>
        <pc:sldMkLst>
          <pc:docMk/>
          <pc:sldMk cId="3781479621" sldId="529"/>
        </pc:sldMkLst>
      </pc:sldChg>
      <pc:sldChg chg="modNotesTx">
        <pc:chgData name="Trish Wilson" userId="1a8d7cc3620296f7" providerId="LiveId" clId="{5BBEC3F1-9387-4881-B8A6-47B3DE47807A}" dt="2025-05-21T23:27:14.224" v="179" actId="20577"/>
        <pc:sldMkLst>
          <pc:docMk/>
          <pc:sldMk cId="2825256941" sldId="534"/>
        </pc:sldMkLst>
      </pc:sldChg>
      <pc:sldChg chg="modSp mod addCm delCm modNotesTx">
        <pc:chgData name="Trish Wilson" userId="1a8d7cc3620296f7" providerId="LiveId" clId="{5BBEC3F1-9387-4881-B8A6-47B3DE47807A}" dt="2025-05-22T05:28:05.737" v="385" actId="113"/>
        <pc:sldMkLst>
          <pc:docMk/>
          <pc:sldMk cId="3368224486" sldId="537"/>
        </pc:sldMkLst>
        <pc:grpChg chg="mod">
          <ac:chgData name="Trish Wilson" userId="1a8d7cc3620296f7" providerId="LiveId" clId="{5BBEC3F1-9387-4881-B8A6-47B3DE47807A}" dt="2025-05-22T00:49:24.802" v="232" actId="1076"/>
          <ac:grpSpMkLst>
            <pc:docMk/>
            <pc:sldMk cId="3368224486" sldId="537"/>
            <ac:grpSpMk id="2" creationId="{0E630844-9AB4-B65E-2BCE-E41ED701AE05}"/>
          </ac:grpSpMkLst>
        </pc:grpChg>
      </pc:sldChg>
      <pc:sldChg chg="modNotesTx">
        <pc:chgData name="Trish Wilson" userId="1a8d7cc3620296f7" providerId="LiveId" clId="{5BBEC3F1-9387-4881-B8A6-47B3DE47807A}" dt="2025-05-22T00:54:23.881" v="313" actId="20577"/>
        <pc:sldMkLst>
          <pc:docMk/>
          <pc:sldMk cId="2263225265" sldId="538"/>
        </pc:sldMkLst>
      </pc:sldChg>
      <pc:sldChg chg="modSp mod modNotesTx">
        <pc:chgData name="Trish Wilson" userId="1a8d7cc3620296f7" providerId="LiveId" clId="{5BBEC3F1-9387-4881-B8A6-47B3DE47807A}" dt="2025-05-22T05:31:32.422" v="394" actId="20577"/>
        <pc:sldMkLst>
          <pc:docMk/>
          <pc:sldMk cId="2298595769" sldId="540"/>
        </pc:sldMkLst>
        <pc:spChg chg="mod">
          <ac:chgData name="Trish Wilson" userId="1a8d7cc3620296f7" providerId="LiveId" clId="{5BBEC3F1-9387-4881-B8A6-47B3DE47807A}" dt="2025-05-21T23:31:04.632" v="195" actId="1076"/>
          <ac:spMkLst>
            <pc:docMk/>
            <pc:sldMk cId="2298595769" sldId="540"/>
            <ac:spMk id="5" creationId="{7DEB6A52-DEE2-1937-2541-BCD1543ADEB2}"/>
          </ac:spMkLst>
        </pc:spChg>
        <pc:spChg chg="mod">
          <ac:chgData name="Trish Wilson" userId="1a8d7cc3620296f7" providerId="LiveId" clId="{5BBEC3F1-9387-4881-B8A6-47B3DE47807A}" dt="2025-05-21T23:31:40.605" v="196" actId="1076"/>
          <ac:spMkLst>
            <pc:docMk/>
            <pc:sldMk cId="2298595769" sldId="540"/>
            <ac:spMk id="8" creationId="{DC43CBC4-F257-6F58-35B7-3E1C2A1850E1}"/>
          </ac:spMkLst>
        </pc:spChg>
        <pc:spChg chg="mod">
          <ac:chgData name="Trish Wilson" userId="1a8d7cc3620296f7" providerId="LiveId" clId="{5BBEC3F1-9387-4881-B8A6-47B3DE47807A}" dt="2025-05-21T23:31:49.040" v="197" actId="1076"/>
          <ac:spMkLst>
            <pc:docMk/>
            <pc:sldMk cId="2298595769" sldId="540"/>
            <ac:spMk id="12" creationId="{0D7F30DE-836A-F1AE-ACA0-A4DB392C1FD8}"/>
          </ac:spMkLst>
        </pc:spChg>
      </pc:sldChg>
      <pc:sldChg chg="modNotesTx">
        <pc:chgData name="Trish Wilson" userId="1a8d7cc3620296f7" providerId="LiveId" clId="{5BBEC3F1-9387-4881-B8A6-47B3DE47807A}" dt="2025-05-22T00:54:51.553" v="314" actId="948"/>
        <pc:sldMkLst>
          <pc:docMk/>
          <pc:sldMk cId="2843873424" sldId="541"/>
        </pc:sldMkLst>
      </pc:sldChg>
      <pc:sldChg chg="modNotesTx">
        <pc:chgData name="Trish Wilson" userId="1a8d7cc3620296f7" providerId="LiveId" clId="{5BBEC3F1-9387-4881-B8A6-47B3DE47807A}" dt="2025-05-22T00:55:43.213" v="316" actId="948"/>
        <pc:sldMkLst>
          <pc:docMk/>
          <pc:sldMk cId="1384904577" sldId="542"/>
        </pc:sldMkLst>
      </pc:sldChg>
      <pc:sldChg chg="modNotesTx">
        <pc:chgData name="Trish Wilson" userId="1a8d7cc3620296f7" providerId="LiveId" clId="{5BBEC3F1-9387-4881-B8A6-47B3DE47807A}" dt="2025-05-22T05:32:31.256" v="398" actId="20577"/>
        <pc:sldMkLst>
          <pc:docMk/>
          <pc:sldMk cId="167104956" sldId="543"/>
        </pc:sldMkLst>
      </pc:sldChg>
    </pc:docChg>
  </pc:docChgLst>
  <pc:docChgLst>
    <pc:chgData name="Kerrie Shanahan" userId="ae473d9f-76e9-476f-892f-2674ea963afc" providerId="ADAL" clId="{C022FAAD-0738-4EB9-BC62-3BF1DE7F40B7}"/>
    <pc:docChg chg="undo custSel modSld">
      <pc:chgData name="Kerrie Shanahan" userId="ae473d9f-76e9-476f-892f-2674ea963afc" providerId="ADAL" clId="{C022FAAD-0738-4EB9-BC62-3BF1DE7F40B7}" dt="2025-05-27T05:54:06.901" v="18"/>
      <pc:docMkLst>
        <pc:docMk/>
      </pc:docMkLst>
      <pc:sldChg chg="addSp delSp modSp mod">
        <pc:chgData name="Kerrie Shanahan" userId="ae473d9f-76e9-476f-892f-2674ea963afc" providerId="ADAL" clId="{C022FAAD-0738-4EB9-BC62-3BF1DE7F40B7}" dt="2025-05-27T05:54:06.901" v="18"/>
        <pc:sldMkLst>
          <pc:docMk/>
          <pc:sldMk cId="568666050" sldId="473"/>
        </pc:sldMkLst>
        <pc:spChg chg="mod">
          <ac:chgData name="Kerrie Shanahan" userId="ae473d9f-76e9-476f-892f-2674ea963afc" providerId="ADAL" clId="{C022FAAD-0738-4EB9-BC62-3BF1DE7F40B7}" dt="2025-05-27T05:54:06.901" v="18"/>
          <ac:spMkLst>
            <pc:docMk/>
            <pc:sldMk cId="568666050" sldId="473"/>
            <ac:spMk id="8" creationId="{B0D641F6-B5D8-69B9-8B06-9113654932F5}"/>
          </ac:spMkLst>
        </pc:spChg>
        <pc:grpChg chg="add mod">
          <ac:chgData name="Kerrie Shanahan" userId="ae473d9f-76e9-476f-892f-2674ea963afc" providerId="ADAL" clId="{C022FAAD-0738-4EB9-BC62-3BF1DE7F40B7}" dt="2025-05-27T05:54:06.901" v="18"/>
          <ac:grpSpMkLst>
            <pc:docMk/>
            <pc:sldMk cId="568666050" sldId="473"/>
            <ac:grpSpMk id="5" creationId="{ED9D639D-BDE9-686E-3840-502260A07E34}"/>
          </ac:grpSpMkLst>
        </pc:grpChg>
        <pc:cxnChg chg="mod">
          <ac:chgData name="Kerrie Shanahan" userId="ae473d9f-76e9-476f-892f-2674ea963afc" providerId="ADAL" clId="{C022FAAD-0738-4EB9-BC62-3BF1DE7F40B7}" dt="2025-05-27T05:54:06.901" v="18"/>
          <ac:cxnSpMkLst>
            <pc:docMk/>
            <pc:sldMk cId="568666050" sldId="473"/>
            <ac:cxnSpMk id="11" creationId="{E820477F-E60D-2833-3108-C6999F6DD3C0}"/>
          </ac:cxnSpMkLst>
        </pc:cxnChg>
        <pc:cxnChg chg="mod">
          <ac:chgData name="Kerrie Shanahan" userId="ae473d9f-76e9-476f-892f-2674ea963afc" providerId="ADAL" clId="{C022FAAD-0738-4EB9-BC62-3BF1DE7F40B7}" dt="2025-05-27T05:54:06.901" v="18"/>
          <ac:cxnSpMkLst>
            <pc:docMk/>
            <pc:sldMk cId="568666050" sldId="473"/>
            <ac:cxnSpMk id="12" creationId="{7AE30D57-4A12-B277-8912-25048BFB75BB}"/>
          </ac:cxnSpMkLst>
        </pc:cxnChg>
      </pc:sldChg>
      <pc:sldChg chg="addSp delSp modSp mod">
        <pc:chgData name="Kerrie Shanahan" userId="ae473d9f-76e9-476f-892f-2674ea963afc" providerId="ADAL" clId="{C022FAAD-0738-4EB9-BC62-3BF1DE7F40B7}" dt="2025-05-27T05:53:17.194" v="12" actId="14100"/>
        <pc:sldMkLst>
          <pc:docMk/>
          <pc:sldMk cId="309290176" sldId="522"/>
        </pc:sldMkLst>
        <pc:spChg chg="mod">
          <ac:chgData name="Kerrie Shanahan" userId="ae473d9f-76e9-476f-892f-2674ea963afc" providerId="ADAL" clId="{C022FAAD-0738-4EB9-BC62-3BF1DE7F40B7}" dt="2025-05-27T05:53:01.562" v="9" actId="20577"/>
          <ac:spMkLst>
            <pc:docMk/>
            <pc:sldMk cId="309290176" sldId="522"/>
            <ac:spMk id="8" creationId="{2742855C-61D8-EFD7-4931-2E8853B5DFFF}"/>
          </ac:spMkLst>
        </pc:spChg>
        <pc:cxnChg chg="add del mod">
          <ac:chgData name="Kerrie Shanahan" userId="ae473d9f-76e9-476f-892f-2674ea963afc" providerId="ADAL" clId="{C022FAAD-0738-4EB9-BC62-3BF1DE7F40B7}" dt="2025-05-27T05:53:17.194" v="12" actId="14100"/>
          <ac:cxnSpMkLst>
            <pc:docMk/>
            <pc:sldMk cId="309290176" sldId="522"/>
            <ac:cxnSpMk id="9" creationId="{72832600-1212-DDF3-959A-1D5C1528832E}"/>
          </ac:cxnSpMkLst>
        </pc:cxnChg>
      </pc:sldChg>
    </pc:docChg>
  </pc:docChgLst>
  <pc:docChgLst>
    <pc:chgData name="Kerrie Shanahan" userId="ae473d9f-76e9-476f-892f-2674ea963afc" providerId="ADAL" clId="{5B046645-6D33-4CA1-AC2E-E15F09CDE5F1}"/>
    <pc:docChg chg="custSel modSld modMainMaster">
      <pc:chgData name="Kerrie Shanahan" userId="ae473d9f-76e9-476f-892f-2674ea963afc" providerId="ADAL" clId="{5B046645-6D33-4CA1-AC2E-E15F09CDE5F1}" dt="2025-08-12T22:35:12.340" v="280" actId="20577"/>
      <pc:docMkLst>
        <pc:docMk/>
      </pc:docMkLst>
      <pc:sldChg chg="modNotesTx">
        <pc:chgData name="Kerrie Shanahan" userId="ae473d9f-76e9-476f-892f-2674ea963afc" providerId="ADAL" clId="{5B046645-6D33-4CA1-AC2E-E15F09CDE5F1}" dt="2025-07-08T23:35:14.971" v="3"/>
        <pc:sldMkLst>
          <pc:docMk/>
          <pc:sldMk cId="121607987" sldId="474"/>
        </pc:sldMkLst>
      </pc:sldChg>
      <pc:sldChg chg="modNotesTx">
        <pc:chgData name="Kerrie Shanahan" userId="ae473d9f-76e9-476f-892f-2674ea963afc" providerId="ADAL" clId="{5B046645-6D33-4CA1-AC2E-E15F09CDE5F1}" dt="2025-07-08T23:35:30.856" v="17" actId="20577"/>
        <pc:sldMkLst>
          <pc:docMk/>
          <pc:sldMk cId="880313685" sldId="475"/>
        </pc:sldMkLst>
      </pc:sldChg>
      <pc:sldChg chg="modNotesTx">
        <pc:chgData name="Kerrie Shanahan" userId="ae473d9f-76e9-476f-892f-2674ea963afc" providerId="ADAL" clId="{5B046645-6D33-4CA1-AC2E-E15F09CDE5F1}" dt="2025-07-08T23:38:14.899" v="32" actId="20577"/>
        <pc:sldMkLst>
          <pc:docMk/>
          <pc:sldMk cId="3581799720" sldId="476"/>
        </pc:sldMkLst>
      </pc:sldChg>
      <pc:sldChg chg="modNotesTx">
        <pc:chgData name="Kerrie Shanahan" userId="ae473d9f-76e9-476f-892f-2674ea963afc" providerId="ADAL" clId="{5B046645-6D33-4CA1-AC2E-E15F09CDE5F1}" dt="2025-07-08T23:35:45.968" v="18"/>
        <pc:sldMkLst>
          <pc:docMk/>
          <pc:sldMk cId="133161496" sldId="477"/>
        </pc:sldMkLst>
      </pc:sldChg>
      <pc:sldChg chg="modNotesTx">
        <pc:chgData name="Kerrie Shanahan" userId="ae473d9f-76e9-476f-892f-2674ea963afc" providerId="ADAL" clId="{5B046645-6D33-4CA1-AC2E-E15F09CDE5F1}" dt="2025-07-23T00:12:49.426" v="48" actId="20577"/>
        <pc:sldMkLst>
          <pc:docMk/>
          <pc:sldMk cId="1157311959" sldId="491"/>
        </pc:sldMkLst>
      </pc:sldChg>
      <pc:sldChg chg="modNotesTx">
        <pc:chgData name="Kerrie Shanahan" userId="ae473d9f-76e9-476f-892f-2674ea963afc" providerId="ADAL" clId="{5B046645-6D33-4CA1-AC2E-E15F09CDE5F1}" dt="2025-07-23T00:11:35.609" v="46" actId="20577"/>
        <pc:sldMkLst>
          <pc:docMk/>
          <pc:sldMk cId="1971552586" sldId="515"/>
        </pc:sldMkLst>
      </pc:sldChg>
      <pc:sldChg chg="addSp delSp modSp mod modNotesTx">
        <pc:chgData name="Kerrie Shanahan" userId="ae473d9f-76e9-476f-892f-2674ea963afc" providerId="ADAL" clId="{5B046645-6D33-4CA1-AC2E-E15F09CDE5F1}" dt="2025-08-12T22:34:53.075" v="274" actId="20577"/>
        <pc:sldMkLst>
          <pc:docMk/>
          <pc:sldMk cId="1921910358" sldId="517"/>
        </pc:sldMkLst>
        <pc:grpChg chg="add mod">
          <ac:chgData name="Kerrie Shanahan" userId="ae473d9f-76e9-476f-892f-2674ea963afc" providerId="ADAL" clId="{5B046645-6D33-4CA1-AC2E-E15F09CDE5F1}" dt="2025-07-23T06:08:18.461" v="147" actId="164"/>
          <ac:grpSpMkLst>
            <pc:docMk/>
            <pc:sldMk cId="1921910358" sldId="517"/>
            <ac:grpSpMk id="3" creationId="{2D363A89-D7F7-B2FD-47F9-C38A509F2466}"/>
          </ac:grpSpMkLst>
        </pc:grpChg>
        <pc:grpChg chg="mod">
          <ac:chgData name="Kerrie Shanahan" userId="ae473d9f-76e9-476f-892f-2674ea963afc" providerId="ADAL" clId="{5B046645-6D33-4CA1-AC2E-E15F09CDE5F1}" dt="2025-07-23T05:49:01.427" v="61"/>
          <ac:grpSpMkLst>
            <pc:docMk/>
            <pc:sldMk cId="1921910358" sldId="517"/>
            <ac:grpSpMk id="5" creationId="{126DC9F2-9325-BF5F-BCA7-F20CA7FD57C1}"/>
          </ac:grpSpMkLst>
        </pc:grpChg>
        <pc:grpChg chg="mod">
          <ac:chgData name="Kerrie Shanahan" userId="ae473d9f-76e9-476f-892f-2674ea963afc" providerId="ADAL" clId="{5B046645-6D33-4CA1-AC2E-E15F09CDE5F1}" dt="2025-07-23T05:49:01.427" v="61"/>
          <ac:grpSpMkLst>
            <pc:docMk/>
            <pc:sldMk cId="1921910358" sldId="517"/>
            <ac:grpSpMk id="6" creationId="{3822DF94-0466-E750-0F2B-A9C24FEFB863}"/>
          </ac:grpSpMkLst>
        </pc:grpChg>
        <pc:grpChg chg="add mod">
          <ac:chgData name="Kerrie Shanahan" userId="ae473d9f-76e9-476f-892f-2674ea963afc" providerId="ADAL" clId="{5B046645-6D33-4CA1-AC2E-E15F09CDE5F1}" dt="2025-07-23T06:08:43.740" v="233" actId="962"/>
          <ac:grpSpMkLst>
            <pc:docMk/>
            <pc:sldMk cId="1921910358" sldId="517"/>
            <ac:grpSpMk id="13" creationId="{03ECF8F9-A5B8-19D4-D4DA-6C7CAE940F0B}"/>
          </ac:grpSpMkLst>
        </pc:grpChg>
        <pc:grpChg chg="del">
          <ac:chgData name="Kerrie Shanahan" userId="ae473d9f-76e9-476f-892f-2674ea963afc" providerId="ADAL" clId="{5B046645-6D33-4CA1-AC2E-E15F09CDE5F1}" dt="2025-07-23T05:48:58.759" v="59" actId="478"/>
          <ac:grpSpMkLst>
            <pc:docMk/>
            <pc:sldMk cId="1921910358" sldId="517"/>
            <ac:grpSpMk id="14" creationId="{40A920C3-B9DC-B5DC-286D-3A6D8368255A}"/>
          </ac:grpSpMkLst>
        </pc:grpChg>
        <pc:grpChg chg="del">
          <ac:chgData name="Kerrie Shanahan" userId="ae473d9f-76e9-476f-892f-2674ea963afc" providerId="ADAL" clId="{5B046645-6D33-4CA1-AC2E-E15F09CDE5F1}" dt="2025-07-23T05:48:54.608" v="56" actId="478"/>
          <ac:grpSpMkLst>
            <pc:docMk/>
            <pc:sldMk cId="1921910358" sldId="517"/>
            <ac:grpSpMk id="25" creationId="{3C40ED9B-AC99-AD15-C344-45C09D829115}"/>
          </ac:grpSpMkLst>
        </pc:grpChg>
        <pc:grpChg chg="del">
          <ac:chgData name="Kerrie Shanahan" userId="ae473d9f-76e9-476f-892f-2674ea963afc" providerId="ADAL" clId="{5B046645-6D33-4CA1-AC2E-E15F09CDE5F1}" dt="2025-07-23T05:48:55.891" v="57" actId="478"/>
          <ac:grpSpMkLst>
            <pc:docMk/>
            <pc:sldMk cId="1921910358" sldId="517"/>
            <ac:grpSpMk id="26" creationId="{556A731F-E90D-13C1-0132-C65FF2925236}"/>
          </ac:grpSpMkLst>
        </pc:grpChg>
        <pc:grpChg chg="del">
          <ac:chgData name="Kerrie Shanahan" userId="ae473d9f-76e9-476f-892f-2674ea963afc" providerId="ADAL" clId="{5B046645-6D33-4CA1-AC2E-E15F09CDE5F1}" dt="2025-07-23T00:31:47.028" v="55" actId="478"/>
          <ac:grpSpMkLst>
            <pc:docMk/>
            <pc:sldMk cId="1921910358" sldId="517"/>
            <ac:grpSpMk id="34" creationId="{203FE2D6-E090-C57C-C341-3F1A29B5FE0A}"/>
          </ac:grpSpMkLst>
        </pc:grpChg>
        <pc:grpChg chg="del">
          <ac:chgData name="Kerrie Shanahan" userId="ae473d9f-76e9-476f-892f-2674ea963afc" providerId="ADAL" clId="{5B046645-6D33-4CA1-AC2E-E15F09CDE5F1}" dt="2025-07-23T00:31:45.135" v="54" actId="478"/>
          <ac:grpSpMkLst>
            <pc:docMk/>
            <pc:sldMk cId="1921910358" sldId="517"/>
            <ac:grpSpMk id="35" creationId="{723CFE0B-7440-58A2-7793-D5B37312E5A7}"/>
          </ac:grpSpMkLst>
        </pc:grpChg>
        <pc:grpChg chg="mod">
          <ac:chgData name="Kerrie Shanahan" userId="ae473d9f-76e9-476f-892f-2674ea963afc" providerId="ADAL" clId="{5B046645-6D33-4CA1-AC2E-E15F09CDE5F1}" dt="2025-07-23T06:08:18.461" v="147" actId="164"/>
          <ac:grpSpMkLst>
            <pc:docMk/>
            <pc:sldMk cId="1921910358" sldId="517"/>
            <ac:grpSpMk id="42" creationId="{B92F4D85-239F-ED7D-28C1-5250D51DC24A}"/>
          </ac:grpSpMkLst>
        </pc:grpChg>
        <pc:picChg chg="mod">
          <ac:chgData name="Kerrie Shanahan" userId="ae473d9f-76e9-476f-892f-2674ea963afc" providerId="ADAL" clId="{5B046645-6D33-4CA1-AC2E-E15F09CDE5F1}" dt="2025-07-23T05:49:01.427" v="61"/>
          <ac:picMkLst>
            <pc:docMk/>
            <pc:sldMk cId="1921910358" sldId="517"/>
            <ac:picMk id="4" creationId="{B8C4AC72-A94B-1632-0176-CB260B4D2415}"/>
          </ac:picMkLst>
        </pc:picChg>
        <pc:picChg chg="del topLvl">
          <ac:chgData name="Kerrie Shanahan" userId="ae473d9f-76e9-476f-892f-2674ea963afc" providerId="ADAL" clId="{5B046645-6D33-4CA1-AC2E-E15F09CDE5F1}" dt="2025-07-23T05:48:57.264" v="58" actId="478"/>
          <ac:picMkLst>
            <pc:docMk/>
            <pc:sldMk cId="1921910358" sldId="517"/>
            <ac:picMk id="40" creationId="{3C8C247D-162C-91AD-C104-85A7528E8EF2}"/>
          </ac:picMkLst>
        </pc:picChg>
        <pc:cxnChg chg="del topLvl">
          <ac:chgData name="Kerrie Shanahan" userId="ae473d9f-76e9-476f-892f-2674ea963afc" providerId="ADAL" clId="{5B046645-6D33-4CA1-AC2E-E15F09CDE5F1}" dt="2025-07-23T05:49:00.128" v="60" actId="478"/>
          <ac:cxnSpMkLst>
            <pc:docMk/>
            <pc:sldMk cId="1921910358" sldId="517"/>
            <ac:cxnSpMk id="7" creationId="{770AF38C-D867-3D8C-AB1B-04A2F7438FC0}"/>
          </ac:cxnSpMkLst>
        </pc:cxnChg>
        <pc:cxnChg chg="mod">
          <ac:chgData name="Kerrie Shanahan" userId="ae473d9f-76e9-476f-892f-2674ea963afc" providerId="ADAL" clId="{5B046645-6D33-4CA1-AC2E-E15F09CDE5F1}" dt="2025-07-23T05:49:01.427" v="61"/>
          <ac:cxnSpMkLst>
            <pc:docMk/>
            <pc:sldMk cId="1921910358" sldId="517"/>
            <ac:cxnSpMk id="8" creationId="{5043502D-CE0A-59E1-7FA8-8ADC788917A5}"/>
          </ac:cxnSpMkLst>
        </pc:cxnChg>
        <pc:cxnChg chg="mod">
          <ac:chgData name="Kerrie Shanahan" userId="ae473d9f-76e9-476f-892f-2674ea963afc" providerId="ADAL" clId="{5B046645-6D33-4CA1-AC2E-E15F09CDE5F1}" dt="2025-07-23T05:49:01.427" v="61"/>
          <ac:cxnSpMkLst>
            <pc:docMk/>
            <pc:sldMk cId="1921910358" sldId="517"/>
            <ac:cxnSpMk id="9" creationId="{63A176F6-EA2A-078A-EEC3-8E854DB87F99}"/>
          </ac:cxnSpMkLst>
        </pc:cxnChg>
        <pc:cxnChg chg="mod">
          <ac:chgData name="Kerrie Shanahan" userId="ae473d9f-76e9-476f-892f-2674ea963afc" providerId="ADAL" clId="{5B046645-6D33-4CA1-AC2E-E15F09CDE5F1}" dt="2025-07-23T05:49:01.427" v="61"/>
          <ac:cxnSpMkLst>
            <pc:docMk/>
            <pc:sldMk cId="1921910358" sldId="517"/>
            <ac:cxnSpMk id="10" creationId="{653C0633-C0AC-CCFA-3598-E6137FBC56CA}"/>
          </ac:cxnSpMkLst>
        </pc:cxnChg>
        <pc:cxnChg chg="del topLvl">
          <ac:chgData name="Kerrie Shanahan" userId="ae473d9f-76e9-476f-892f-2674ea963afc" providerId="ADAL" clId="{5B046645-6D33-4CA1-AC2E-E15F09CDE5F1}" dt="2025-07-23T05:48:58.759" v="59" actId="478"/>
          <ac:cxnSpMkLst>
            <pc:docMk/>
            <pc:sldMk cId="1921910358" sldId="517"/>
            <ac:cxnSpMk id="11" creationId="{745B7327-EE0D-6C9D-0C90-22F62DAA6430}"/>
          </ac:cxnSpMkLst>
        </pc:cxnChg>
        <pc:cxnChg chg="mod">
          <ac:chgData name="Kerrie Shanahan" userId="ae473d9f-76e9-476f-892f-2674ea963afc" providerId="ADAL" clId="{5B046645-6D33-4CA1-AC2E-E15F09CDE5F1}" dt="2025-07-23T05:49:01.427" v="61"/>
          <ac:cxnSpMkLst>
            <pc:docMk/>
            <pc:sldMk cId="1921910358" sldId="517"/>
            <ac:cxnSpMk id="12" creationId="{B3E7E972-F6A4-521A-01BA-619C7E2E67A6}"/>
          </ac:cxnSpMkLst>
        </pc:cxnChg>
        <pc:cxnChg chg="del topLvl">
          <ac:chgData name="Kerrie Shanahan" userId="ae473d9f-76e9-476f-892f-2674ea963afc" providerId="ADAL" clId="{5B046645-6D33-4CA1-AC2E-E15F09CDE5F1}" dt="2025-07-23T05:48:55.891" v="57" actId="478"/>
          <ac:cxnSpMkLst>
            <pc:docMk/>
            <pc:sldMk cId="1921910358" sldId="517"/>
            <ac:cxnSpMk id="16" creationId="{E2AFF6B7-4F87-F3D6-8D2E-6EB24A55C0BE}"/>
          </ac:cxnSpMkLst>
        </pc:cxnChg>
        <pc:cxnChg chg="del">
          <ac:chgData name="Kerrie Shanahan" userId="ae473d9f-76e9-476f-892f-2674ea963afc" providerId="ADAL" clId="{5B046645-6D33-4CA1-AC2E-E15F09CDE5F1}" dt="2025-07-23T05:48:54.608" v="56" actId="478"/>
          <ac:cxnSpMkLst>
            <pc:docMk/>
            <pc:sldMk cId="1921910358" sldId="517"/>
            <ac:cxnSpMk id="24" creationId="{F8E5295E-BA61-EDD6-E5DB-BBBEB1D89955}"/>
          </ac:cxnSpMkLst>
        </pc:cxnChg>
        <pc:cxnChg chg="del">
          <ac:chgData name="Kerrie Shanahan" userId="ae473d9f-76e9-476f-892f-2674ea963afc" providerId="ADAL" clId="{5B046645-6D33-4CA1-AC2E-E15F09CDE5F1}" dt="2025-07-23T00:31:47.028" v="55" actId="478"/>
          <ac:cxnSpMkLst>
            <pc:docMk/>
            <pc:sldMk cId="1921910358" sldId="517"/>
            <ac:cxnSpMk id="36" creationId="{DDDC709C-4872-D2D4-751B-0A744B724418}"/>
          </ac:cxnSpMkLst>
        </pc:cxnChg>
        <pc:cxnChg chg="del">
          <ac:chgData name="Kerrie Shanahan" userId="ae473d9f-76e9-476f-892f-2674ea963afc" providerId="ADAL" clId="{5B046645-6D33-4CA1-AC2E-E15F09CDE5F1}" dt="2025-07-23T00:31:43.070" v="53" actId="478"/>
          <ac:cxnSpMkLst>
            <pc:docMk/>
            <pc:sldMk cId="1921910358" sldId="517"/>
            <ac:cxnSpMk id="37" creationId="{624D9E9E-EADF-DE54-9D51-A02E1913DA02}"/>
          </ac:cxnSpMkLst>
        </pc:cxnChg>
        <pc:cxnChg chg="del">
          <ac:chgData name="Kerrie Shanahan" userId="ae473d9f-76e9-476f-892f-2674ea963afc" providerId="ADAL" clId="{5B046645-6D33-4CA1-AC2E-E15F09CDE5F1}" dt="2025-07-23T00:31:45.135" v="54" actId="478"/>
          <ac:cxnSpMkLst>
            <pc:docMk/>
            <pc:sldMk cId="1921910358" sldId="517"/>
            <ac:cxnSpMk id="41" creationId="{85F05369-699A-A91D-3329-87A4327BB88B}"/>
          </ac:cxnSpMkLst>
        </pc:cxnChg>
      </pc:sldChg>
      <pc:sldChg chg="delSp mod modNotesTx">
        <pc:chgData name="Kerrie Shanahan" userId="ae473d9f-76e9-476f-892f-2674ea963afc" providerId="ADAL" clId="{5B046645-6D33-4CA1-AC2E-E15F09CDE5F1}" dt="2025-07-28T02:32:22.675" v="254" actId="20577"/>
        <pc:sldMkLst>
          <pc:docMk/>
          <pc:sldMk cId="1797789494" sldId="518"/>
        </pc:sldMkLst>
        <pc:grpChg chg="del">
          <ac:chgData name="Kerrie Shanahan" userId="ae473d9f-76e9-476f-892f-2674ea963afc" providerId="ADAL" clId="{5B046645-6D33-4CA1-AC2E-E15F09CDE5F1}" dt="2025-07-23T00:31:26.186" v="49" actId="478"/>
          <ac:grpSpMkLst>
            <pc:docMk/>
            <pc:sldMk cId="1797789494" sldId="518"/>
            <ac:grpSpMk id="27" creationId="{9184FC3B-C052-E58E-C10C-411317CEFBB5}"/>
          </ac:grpSpMkLst>
        </pc:grpChg>
        <pc:picChg chg="topLvl">
          <ac:chgData name="Kerrie Shanahan" userId="ae473d9f-76e9-476f-892f-2674ea963afc" providerId="ADAL" clId="{5B046645-6D33-4CA1-AC2E-E15F09CDE5F1}" dt="2025-07-23T00:31:26.186" v="49" actId="478"/>
          <ac:picMkLst>
            <pc:docMk/>
            <pc:sldMk cId="1797789494" sldId="518"/>
            <ac:picMk id="28" creationId="{6F8026DA-09C9-6671-FD2C-BE882BF107CA}"/>
          </ac:picMkLst>
        </pc:picChg>
        <pc:cxnChg chg="del topLvl">
          <ac:chgData name="Kerrie Shanahan" userId="ae473d9f-76e9-476f-892f-2674ea963afc" providerId="ADAL" clId="{5B046645-6D33-4CA1-AC2E-E15F09CDE5F1}" dt="2025-07-23T00:31:26.186" v="49" actId="478"/>
          <ac:cxnSpMkLst>
            <pc:docMk/>
            <pc:sldMk cId="1797789494" sldId="518"/>
            <ac:cxnSpMk id="29" creationId="{156B1AFD-57B0-A95C-0A88-682BA6B3C588}"/>
          </ac:cxnSpMkLst>
        </pc:cxnChg>
      </pc:sldChg>
      <pc:sldChg chg="addSp delSp modSp mod modNotesTx">
        <pc:chgData name="Kerrie Shanahan" userId="ae473d9f-76e9-476f-892f-2674ea963afc" providerId="ADAL" clId="{5B046645-6D33-4CA1-AC2E-E15F09CDE5F1}" dt="2025-08-12T22:35:12.340" v="280" actId="20577"/>
        <pc:sldMkLst>
          <pc:docMk/>
          <pc:sldMk cId="3324446923" sldId="519"/>
        </pc:sldMkLst>
        <pc:grpChg chg="mod">
          <ac:chgData name="Kerrie Shanahan" userId="ae473d9f-76e9-476f-892f-2674ea963afc" providerId="ADAL" clId="{5B046645-6D33-4CA1-AC2E-E15F09CDE5F1}" dt="2025-07-23T06:07:39.773" v="68" actId="164"/>
          <ac:grpSpMkLst>
            <pc:docMk/>
            <pc:sldMk cId="3324446923" sldId="519"/>
            <ac:grpSpMk id="4" creationId="{D9E727F0-A331-D208-8A70-2E84AA070BD7}"/>
          </ac:grpSpMkLst>
        </pc:grpChg>
        <pc:grpChg chg="del">
          <ac:chgData name="Kerrie Shanahan" userId="ae473d9f-76e9-476f-892f-2674ea963afc" providerId="ADAL" clId="{5B046645-6D33-4CA1-AC2E-E15F09CDE5F1}" dt="2025-07-23T05:49:06.617" v="63" actId="478"/>
          <ac:grpSpMkLst>
            <pc:docMk/>
            <pc:sldMk cId="3324446923" sldId="519"/>
            <ac:grpSpMk id="20" creationId="{44C5EEAB-A2D3-24AA-DE12-F19CB61D1CAF}"/>
          </ac:grpSpMkLst>
        </pc:grpChg>
        <pc:grpChg chg="add mod">
          <ac:chgData name="Kerrie Shanahan" userId="ae473d9f-76e9-476f-892f-2674ea963afc" providerId="ADAL" clId="{5B046645-6D33-4CA1-AC2E-E15F09CDE5F1}" dt="2025-07-23T06:07:39.773" v="68" actId="164"/>
          <ac:grpSpMkLst>
            <pc:docMk/>
            <pc:sldMk cId="3324446923" sldId="519"/>
            <ac:grpSpMk id="25" creationId="{08B5B968-EE5C-FE20-BF80-4DAD0CFD39E6}"/>
          </ac:grpSpMkLst>
        </pc:grpChg>
        <pc:grpChg chg="del">
          <ac:chgData name="Kerrie Shanahan" userId="ae473d9f-76e9-476f-892f-2674ea963afc" providerId="ADAL" clId="{5B046645-6D33-4CA1-AC2E-E15F09CDE5F1}" dt="2025-07-23T00:31:36.994" v="52" actId="478"/>
          <ac:grpSpMkLst>
            <pc:docMk/>
            <pc:sldMk cId="3324446923" sldId="519"/>
            <ac:grpSpMk id="25" creationId="{0F30CEEA-B9D6-4A59-003C-66D1445BF1B4}"/>
          </ac:grpSpMkLst>
        </pc:grpChg>
        <pc:grpChg chg="del">
          <ac:chgData name="Kerrie Shanahan" userId="ae473d9f-76e9-476f-892f-2674ea963afc" providerId="ADAL" clId="{5B046645-6D33-4CA1-AC2E-E15F09CDE5F1}" dt="2025-07-23T05:49:05.533" v="62" actId="478"/>
          <ac:grpSpMkLst>
            <pc:docMk/>
            <pc:sldMk cId="3324446923" sldId="519"/>
            <ac:grpSpMk id="26" creationId="{8613D74F-DC0A-0B75-BAD6-D29383D6814F}"/>
          </ac:grpSpMkLst>
        </pc:grpChg>
        <pc:grpChg chg="del">
          <ac:chgData name="Kerrie Shanahan" userId="ae473d9f-76e9-476f-892f-2674ea963afc" providerId="ADAL" clId="{5B046645-6D33-4CA1-AC2E-E15F09CDE5F1}" dt="2025-07-23T00:31:35.209" v="51" actId="478"/>
          <ac:grpSpMkLst>
            <pc:docMk/>
            <pc:sldMk cId="3324446923" sldId="519"/>
            <ac:grpSpMk id="29" creationId="{90D9EA55-E284-A221-48EB-FFF26C5DFF01}"/>
          </ac:grpSpMkLst>
        </pc:grpChg>
        <pc:grpChg chg="mod">
          <ac:chgData name="Kerrie Shanahan" userId="ae473d9f-76e9-476f-892f-2674ea963afc" providerId="ADAL" clId="{5B046645-6D33-4CA1-AC2E-E15F09CDE5F1}" dt="2025-07-23T05:49:11.912" v="67"/>
          <ac:grpSpMkLst>
            <pc:docMk/>
            <pc:sldMk cId="3324446923" sldId="519"/>
            <ac:grpSpMk id="30" creationId="{9800544A-922D-C362-EC2A-8A921E88F66F}"/>
          </ac:grpSpMkLst>
        </pc:grpChg>
        <pc:grpChg chg="mod">
          <ac:chgData name="Kerrie Shanahan" userId="ae473d9f-76e9-476f-892f-2674ea963afc" providerId="ADAL" clId="{5B046645-6D33-4CA1-AC2E-E15F09CDE5F1}" dt="2025-07-23T05:49:11.912" v="67"/>
          <ac:grpSpMkLst>
            <pc:docMk/>
            <pc:sldMk cId="3324446923" sldId="519"/>
            <ac:grpSpMk id="31" creationId="{8CE25A26-7049-52A8-0716-B1D41FC23798}"/>
          </ac:grpSpMkLst>
        </pc:grpChg>
        <pc:grpChg chg="add mod">
          <ac:chgData name="Kerrie Shanahan" userId="ae473d9f-76e9-476f-892f-2674ea963afc" providerId="ADAL" clId="{5B046645-6D33-4CA1-AC2E-E15F09CDE5F1}" dt="2025-07-23T06:08:03.434" v="146" actId="962"/>
          <ac:grpSpMkLst>
            <pc:docMk/>
            <pc:sldMk cId="3324446923" sldId="519"/>
            <ac:grpSpMk id="37" creationId="{2A0FD9C4-0128-36E5-1956-6E93F5B54392}"/>
          </ac:grpSpMkLst>
        </pc:grpChg>
        <pc:grpChg chg="del topLvl">
          <ac:chgData name="Kerrie Shanahan" userId="ae473d9f-76e9-476f-892f-2674ea963afc" providerId="ADAL" clId="{5B046645-6D33-4CA1-AC2E-E15F09CDE5F1}" dt="2025-07-23T05:49:09.726" v="65" actId="478"/>
          <ac:grpSpMkLst>
            <pc:docMk/>
            <pc:sldMk cId="3324446923" sldId="519"/>
            <ac:grpSpMk id="42" creationId="{52CD24FF-FE20-277F-4B18-3CE6AB07CC0F}"/>
          </ac:grpSpMkLst>
        </pc:grpChg>
        <pc:grpChg chg="del">
          <ac:chgData name="Kerrie Shanahan" userId="ae473d9f-76e9-476f-892f-2674ea963afc" providerId="ADAL" clId="{5B046645-6D33-4CA1-AC2E-E15F09CDE5F1}" dt="2025-07-23T05:49:08.186" v="64" actId="478"/>
          <ac:grpSpMkLst>
            <pc:docMk/>
            <pc:sldMk cId="3324446923" sldId="519"/>
            <ac:grpSpMk id="45" creationId="{5A7755CD-C771-1143-E2FD-75B3CC5057DF}"/>
          </ac:grpSpMkLst>
        </pc:grpChg>
        <pc:picChg chg="mod">
          <ac:chgData name="Kerrie Shanahan" userId="ae473d9f-76e9-476f-892f-2674ea963afc" providerId="ADAL" clId="{5B046645-6D33-4CA1-AC2E-E15F09CDE5F1}" dt="2025-07-23T05:49:11.912" v="67"/>
          <ac:picMkLst>
            <pc:docMk/>
            <pc:sldMk cId="3324446923" sldId="519"/>
            <ac:picMk id="29" creationId="{8B5D67FE-EE4D-6954-DBCA-094E671E5A4B}"/>
          </ac:picMkLst>
        </pc:picChg>
        <pc:picChg chg="del topLvl">
          <ac:chgData name="Kerrie Shanahan" userId="ae473d9f-76e9-476f-892f-2674ea963afc" providerId="ADAL" clId="{5B046645-6D33-4CA1-AC2E-E15F09CDE5F1}" dt="2025-07-23T05:49:08.186" v="64" actId="478"/>
          <ac:picMkLst>
            <pc:docMk/>
            <pc:sldMk cId="3324446923" sldId="519"/>
            <ac:picMk id="32" creationId="{40C15F30-38C3-3754-148B-B08355DFA4EB}"/>
          </ac:picMkLst>
        </pc:picChg>
        <pc:cxnChg chg="del">
          <ac:chgData name="Kerrie Shanahan" userId="ae473d9f-76e9-476f-892f-2674ea963afc" providerId="ADAL" clId="{5B046645-6D33-4CA1-AC2E-E15F09CDE5F1}" dt="2025-07-23T05:49:06.617" v="63" actId="478"/>
          <ac:cxnSpMkLst>
            <pc:docMk/>
            <pc:sldMk cId="3324446923" sldId="519"/>
            <ac:cxnSpMk id="27" creationId="{73A0004D-F3D0-33B4-E2A7-FD71647A27EE}"/>
          </ac:cxnSpMkLst>
        </pc:cxnChg>
        <pc:cxnChg chg="del">
          <ac:chgData name="Kerrie Shanahan" userId="ae473d9f-76e9-476f-892f-2674ea963afc" providerId="ADAL" clId="{5B046645-6D33-4CA1-AC2E-E15F09CDE5F1}" dt="2025-07-23T05:49:05.533" v="62" actId="478"/>
          <ac:cxnSpMkLst>
            <pc:docMk/>
            <pc:sldMk cId="3324446923" sldId="519"/>
            <ac:cxnSpMk id="28" creationId="{5AA83E98-75E4-805D-462A-EBF9182B382B}"/>
          </ac:cxnSpMkLst>
        </pc:cxnChg>
        <pc:cxnChg chg="del">
          <ac:chgData name="Kerrie Shanahan" userId="ae473d9f-76e9-476f-892f-2674ea963afc" providerId="ADAL" clId="{5B046645-6D33-4CA1-AC2E-E15F09CDE5F1}" dt="2025-07-23T00:31:36.994" v="52" actId="478"/>
          <ac:cxnSpMkLst>
            <pc:docMk/>
            <pc:sldMk cId="3324446923" sldId="519"/>
            <ac:cxnSpMk id="30" creationId="{32EB00FA-A9A6-C546-129D-961BF1C6DA01}"/>
          </ac:cxnSpMkLst>
        </pc:cxnChg>
        <pc:cxnChg chg="del">
          <ac:chgData name="Kerrie Shanahan" userId="ae473d9f-76e9-476f-892f-2674ea963afc" providerId="ADAL" clId="{5B046645-6D33-4CA1-AC2E-E15F09CDE5F1}" dt="2025-07-23T00:31:32.866" v="50" actId="478"/>
          <ac:cxnSpMkLst>
            <pc:docMk/>
            <pc:sldMk cId="3324446923" sldId="519"/>
            <ac:cxnSpMk id="31" creationId="{C3EAB569-F339-BEF3-B0B4-173C2247F7CE}"/>
          </ac:cxnSpMkLst>
        </pc:cxnChg>
        <pc:cxnChg chg="del">
          <ac:chgData name="Kerrie Shanahan" userId="ae473d9f-76e9-476f-892f-2674ea963afc" providerId="ADAL" clId="{5B046645-6D33-4CA1-AC2E-E15F09CDE5F1}" dt="2025-07-23T00:31:35.209" v="51" actId="478"/>
          <ac:cxnSpMkLst>
            <pc:docMk/>
            <pc:sldMk cId="3324446923" sldId="519"/>
            <ac:cxnSpMk id="33" creationId="{A9AF9868-44ED-8ADE-E6DE-1DACFC6D9ECB}"/>
          </ac:cxnSpMkLst>
        </pc:cxnChg>
        <pc:cxnChg chg="mod">
          <ac:chgData name="Kerrie Shanahan" userId="ae473d9f-76e9-476f-892f-2674ea963afc" providerId="ADAL" clId="{5B046645-6D33-4CA1-AC2E-E15F09CDE5F1}" dt="2025-07-23T05:49:11.912" v="67"/>
          <ac:cxnSpMkLst>
            <pc:docMk/>
            <pc:sldMk cId="3324446923" sldId="519"/>
            <ac:cxnSpMk id="33" creationId="{D7DD005B-FBFC-2472-63F1-5F261E8DCDCD}"/>
          </ac:cxnSpMkLst>
        </pc:cxnChg>
        <pc:cxnChg chg="mod">
          <ac:chgData name="Kerrie Shanahan" userId="ae473d9f-76e9-476f-892f-2674ea963afc" providerId="ADAL" clId="{5B046645-6D33-4CA1-AC2E-E15F09CDE5F1}" dt="2025-07-23T05:49:11.912" v="67"/>
          <ac:cxnSpMkLst>
            <pc:docMk/>
            <pc:sldMk cId="3324446923" sldId="519"/>
            <ac:cxnSpMk id="34" creationId="{3254CBC8-02C4-A83F-DA56-34369C09DE33}"/>
          </ac:cxnSpMkLst>
        </pc:cxnChg>
        <pc:cxnChg chg="mod">
          <ac:chgData name="Kerrie Shanahan" userId="ae473d9f-76e9-476f-892f-2674ea963afc" providerId="ADAL" clId="{5B046645-6D33-4CA1-AC2E-E15F09CDE5F1}" dt="2025-07-23T05:49:11.912" v="67"/>
          <ac:cxnSpMkLst>
            <pc:docMk/>
            <pc:sldMk cId="3324446923" sldId="519"/>
            <ac:cxnSpMk id="35" creationId="{B653AFB7-527C-0793-02FF-BFE687634F2E}"/>
          </ac:cxnSpMkLst>
        </pc:cxnChg>
        <pc:cxnChg chg="mod">
          <ac:chgData name="Kerrie Shanahan" userId="ae473d9f-76e9-476f-892f-2674ea963afc" providerId="ADAL" clId="{5B046645-6D33-4CA1-AC2E-E15F09CDE5F1}" dt="2025-07-23T05:49:11.912" v="67"/>
          <ac:cxnSpMkLst>
            <pc:docMk/>
            <pc:sldMk cId="3324446923" sldId="519"/>
            <ac:cxnSpMk id="36" creationId="{525A72EB-4687-9A6C-A924-6D6C547054C9}"/>
          </ac:cxnSpMkLst>
        </pc:cxnChg>
        <pc:cxnChg chg="del topLvl">
          <ac:chgData name="Kerrie Shanahan" userId="ae473d9f-76e9-476f-892f-2674ea963afc" providerId="ADAL" clId="{5B046645-6D33-4CA1-AC2E-E15F09CDE5F1}" dt="2025-07-23T05:49:10.611" v="66" actId="478"/>
          <ac:cxnSpMkLst>
            <pc:docMk/>
            <pc:sldMk cId="3324446923" sldId="519"/>
            <ac:cxnSpMk id="43" creationId="{AF4C6C9A-B29E-0906-5D64-A786BD5B8BD0}"/>
          </ac:cxnSpMkLst>
        </pc:cxnChg>
        <pc:cxnChg chg="del topLvl">
          <ac:chgData name="Kerrie Shanahan" userId="ae473d9f-76e9-476f-892f-2674ea963afc" providerId="ADAL" clId="{5B046645-6D33-4CA1-AC2E-E15F09CDE5F1}" dt="2025-07-23T05:49:09.726" v="65" actId="478"/>
          <ac:cxnSpMkLst>
            <pc:docMk/>
            <pc:sldMk cId="3324446923" sldId="519"/>
            <ac:cxnSpMk id="44" creationId="{7AD2FB71-E493-EC1D-148F-DB4ADF52C2FD}"/>
          </ac:cxnSpMkLst>
        </pc:cxnChg>
      </pc:sldChg>
      <pc:sldChg chg="modNotesTx">
        <pc:chgData name="Kerrie Shanahan" userId="ae473d9f-76e9-476f-892f-2674ea963afc" providerId="ADAL" clId="{5B046645-6D33-4CA1-AC2E-E15F09CDE5F1}" dt="2025-07-08T22:57:00.837" v="2" actId="113"/>
        <pc:sldMkLst>
          <pc:docMk/>
          <pc:sldMk cId="2263225265" sldId="538"/>
        </pc:sldMkLst>
      </pc:sldChg>
      <pc:sldChg chg="modNotesTx">
        <pc:chgData name="Kerrie Shanahan" userId="ae473d9f-76e9-476f-892f-2674ea963afc" providerId="ADAL" clId="{5B046645-6D33-4CA1-AC2E-E15F09CDE5F1}" dt="2025-07-08T06:36:33.202" v="0" actId="20577"/>
        <pc:sldMkLst>
          <pc:docMk/>
          <pc:sldMk cId="2298595769" sldId="540"/>
        </pc:sldMkLst>
      </pc:sldChg>
      <pc:sldMasterChg chg="modSldLayout">
        <pc:chgData name="Kerrie Shanahan" userId="ae473d9f-76e9-476f-892f-2674ea963afc" providerId="ADAL" clId="{5B046645-6D33-4CA1-AC2E-E15F09CDE5F1}" dt="2025-07-08T23:39:43.854" v="34" actId="20577"/>
        <pc:sldMasterMkLst>
          <pc:docMk/>
          <pc:sldMasterMk cId="1034081160" sldId="2147483648"/>
        </pc:sldMasterMkLst>
        <pc:sldLayoutChg chg="modSp mod">
          <pc:chgData name="Kerrie Shanahan" userId="ae473d9f-76e9-476f-892f-2674ea963afc" providerId="ADAL" clId="{5B046645-6D33-4CA1-AC2E-E15F09CDE5F1}" dt="2025-07-08T23:39:43.854" v="34" actId="20577"/>
          <pc:sldLayoutMkLst>
            <pc:docMk/>
            <pc:sldMasterMk cId="1034081160" sldId="2147483648"/>
            <pc:sldLayoutMk cId="2555866018" sldId="2147483716"/>
          </pc:sldLayoutMkLst>
          <pc:spChg chg="mod">
            <ac:chgData name="Kerrie Shanahan" userId="ae473d9f-76e9-476f-892f-2674ea963afc" providerId="ADAL" clId="{5B046645-6D33-4CA1-AC2E-E15F09CDE5F1}" dt="2025-07-08T23:39:43.854" v="34" actId="20577"/>
            <ac:spMkLst>
              <pc:docMk/>
              <pc:sldMasterMk cId="1034081160" sldId="2147483648"/>
              <pc:sldLayoutMk cId="2555866018" sldId="2147483716"/>
              <ac:spMk id="22" creationId="{5123AA02-ADCC-30AE-A868-400600829F9F}"/>
            </ac:spMkLst>
          </pc:spChg>
        </pc:sldLayoutChg>
      </pc:sldMasterChg>
    </pc:docChg>
  </pc:docChgLst>
  <pc:docChgLst>
    <pc:chgData name="Kerrie Shanahan" userId="ae473d9f-76e9-476f-892f-2674ea963afc" providerId="ADAL" clId="{9BDA0CA7-04E2-4AC3-8B0B-CDCB3EC806C1}"/>
    <pc:docChg chg="custSel modSld">
      <pc:chgData name="Kerrie Shanahan" userId="ae473d9f-76e9-476f-892f-2674ea963afc" providerId="ADAL" clId="{9BDA0CA7-04E2-4AC3-8B0B-CDCB3EC806C1}" dt="2025-07-02T04:46:15.328" v="2457" actId="962"/>
      <pc:docMkLst>
        <pc:docMk/>
      </pc:docMkLst>
      <pc:sldChg chg="modSp mod modNotesTx">
        <pc:chgData name="Kerrie Shanahan" userId="ae473d9f-76e9-476f-892f-2674ea963afc" providerId="ADAL" clId="{9BDA0CA7-04E2-4AC3-8B0B-CDCB3EC806C1}" dt="2025-07-02T02:23:44.898" v="2293"/>
        <pc:sldMkLst>
          <pc:docMk/>
          <pc:sldMk cId="3979313776" sldId="472"/>
        </pc:sldMkLst>
        <pc:spChg chg="mod">
          <ac:chgData name="Kerrie Shanahan" userId="ae473d9f-76e9-476f-892f-2674ea963afc" providerId="ADAL" clId="{9BDA0CA7-04E2-4AC3-8B0B-CDCB3EC806C1}" dt="2025-05-28T06:40:27.201" v="49" actId="20577"/>
          <ac:spMkLst>
            <pc:docMk/>
            <pc:sldMk cId="3979313776" sldId="472"/>
            <ac:spMk id="2" creationId="{370703F5-54EA-1A0D-EF89-8E5768C88B96}"/>
          </ac:spMkLst>
        </pc:spChg>
        <pc:grpChg chg="mod">
          <ac:chgData name="Kerrie Shanahan" userId="ae473d9f-76e9-476f-892f-2674ea963afc" providerId="ADAL" clId="{9BDA0CA7-04E2-4AC3-8B0B-CDCB3EC806C1}" dt="2025-06-02T00:21:22.674" v="1422" actId="962"/>
          <ac:grpSpMkLst>
            <pc:docMk/>
            <pc:sldMk cId="3979313776" sldId="472"/>
            <ac:grpSpMk id="12" creationId="{DED0C100-16D2-D909-E1C0-82464B37C16C}"/>
          </ac:grpSpMkLst>
        </pc:grpChg>
      </pc:sldChg>
      <pc:sldChg chg="addSp delSp modSp mod">
        <pc:chgData name="Kerrie Shanahan" userId="ae473d9f-76e9-476f-892f-2674ea963afc" providerId="ADAL" clId="{9BDA0CA7-04E2-4AC3-8B0B-CDCB3EC806C1}" dt="2025-06-03T22:20:08.598" v="1431" actId="962"/>
        <pc:sldMkLst>
          <pc:docMk/>
          <pc:sldMk cId="568666050" sldId="473"/>
        </pc:sldMkLst>
        <pc:spChg chg="mod">
          <ac:chgData name="Kerrie Shanahan" userId="ae473d9f-76e9-476f-892f-2674ea963afc" providerId="ADAL" clId="{9BDA0CA7-04E2-4AC3-8B0B-CDCB3EC806C1}" dt="2025-05-28T06:40:35.913" v="57" actId="20577"/>
          <ac:spMkLst>
            <pc:docMk/>
            <pc:sldMk cId="568666050" sldId="473"/>
            <ac:spMk id="3" creationId="{DC9F7A25-0774-C930-9842-15FFE0D904CC}"/>
          </ac:spMkLst>
        </pc:spChg>
        <pc:grpChg chg="mod">
          <ac:chgData name="Kerrie Shanahan" userId="ae473d9f-76e9-476f-892f-2674ea963afc" providerId="ADAL" clId="{9BDA0CA7-04E2-4AC3-8B0B-CDCB3EC806C1}" dt="2025-05-28T07:01:01.075" v="1139" actId="962"/>
          <ac:grpSpMkLst>
            <pc:docMk/>
            <pc:sldMk cId="568666050" sldId="473"/>
            <ac:grpSpMk id="5" creationId="{ED9D639D-BDE9-686E-3840-502260A07E34}"/>
          </ac:grpSpMkLst>
        </pc:grpChg>
        <pc:cxnChg chg="add mod">
          <ac:chgData name="Kerrie Shanahan" userId="ae473d9f-76e9-476f-892f-2674ea963afc" providerId="ADAL" clId="{9BDA0CA7-04E2-4AC3-8B0B-CDCB3EC806C1}" dt="2025-06-03T22:20:08.598" v="1431" actId="962"/>
          <ac:cxnSpMkLst>
            <pc:docMk/>
            <pc:sldMk cId="568666050" sldId="473"/>
            <ac:cxnSpMk id="4" creationId="{44EF3E56-5FD8-8F07-547C-7531628EC14B}"/>
          </ac:cxnSpMkLst>
        </pc:cxnChg>
      </pc:sldChg>
      <pc:sldChg chg="modSp mod">
        <pc:chgData name="Kerrie Shanahan" userId="ae473d9f-76e9-476f-892f-2674ea963afc" providerId="ADAL" clId="{9BDA0CA7-04E2-4AC3-8B0B-CDCB3EC806C1}" dt="2025-05-28T06:44:28.849" v="141"/>
        <pc:sldMkLst>
          <pc:docMk/>
          <pc:sldMk cId="121607987" sldId="474"/>
        </pc:sldMkLst>
        <pc:spChg chg="mod ord">
          <ac:chgData name="Kerrie Shanahan" userId="ae473d9f-76e9-476f-892f-2674ea963afc" providerId="ADAL" clId="{9BDA0CA7-04E2-4AC3-8B0B-CDCB3EC806C1}" dt="2025-05-28T06:44:28.849" v="141"/>
          <ac:spMkLst>
            <pc:docMk/>
            <pc:sldMk cId="121607987" sldId="474"/>
            <ac:spMk id="2" creationId="{1674CADB-9446-6068-C140-A7F65047622B}"/>
          </ac:spMkLst>
        </pc:spChg>
      </pc:sldChg>
      <pc:sldChg chg="modSp mod">
        <pc:chgData name="Kerrie Shanahan" userId="ae473d9f-76e9-476f-892f-2674ea963afc" providerId="ADAL" clId="{9BDA0CA7-04E2-4AC3-8B0B-CDCB3EC806C1}" dt="2025-05-28T06:44:32.548" v="142"/>
        <pc:sldMkLst>
          <pc:docMk/>
          <pc:sldMk cId="880313685" sldId="475"/>
        </pc:sldMkLst>
        <pc:spChg chg="mod ord">
          <ac:chgData name="Kerrie Shanahan" userId="ae473d9f-76e9-476f-892f-2674ea963afc" providerId="ADAL" clId="{9BDA0CA7-04E2-4AC3-8B0B-CDCB3EC806C1}" dt="2025-05-28T06:44:32.548" v="142"/>
          <ac:spMkLst>
            <pc:docMk/>
            <pc:sldMk cId="880313685" sldId="475"/>
            <ac:spMk id="2" creationId="{BC8CD23B-FF81-442C-D093-CAF66874B44F}"/>
          </ac:spMkLst>
        </pc:spChg>
      </pc:sldChg>
      <pc:sldChg chg="modSp mod">
        <pc:chgData name="Kerrie Shanahan" userId="ae473d9f-76e9-476f-892f-2674ea963afc" providerId="ADAL" clId="{9BDA0CA7-04E2-4AC3-8B0B-CDCB3EC806C1}" dt="2025-05-28T06:44:36.250" v="143"/>
        <pc:sldMkLst>
          <pc:docMk/>
          <pc:sldMk cId="3581799720" sldId="476"/>
        </pc:sldMkLst>
        <pc:spChg chg="mod ord">
          <ac:chgData name="Kerrie Shanahan" userId="ae473d9f-76e9-476f-892f-2674ea963afc" providerId="ADAL" clId="{9BDA0CA7-04E2-4AC3-8B0B-CDCB3EC806C1}" dt="2025-05-28T06:44:36.250" v="143"/>
          <ac:spMkLst>
            <pc:docMk/>
            <pc:sldMk cId="3581799720" sldId="476"/>
            <ac:spMk id="2" creationId="{27EA34F7-0ABE-8E55-C68D-7419E1E96140}"/>
          </ac:spMkLst>
        </pc:spChg>
      </pc:sldChg>
      <pc:sldChg chg="modSp mod">
        <pc:chgData name="Kerrie Shanahan" userId="ae473d9f-76e9-476f-892f-2674ea963afc" providerId="ADAL" clId="{9BDA0CA7-04E2-4AC3-8B0B-CDCB3EC806C1}" dt="2025-05-28T06:44:40.827" v="144"/>
        <pc:sldMkLst>
          <pc:docMk/>
          <pc:sldMk cId="133161496" sldId="477"/>
        </pc:sldMkLst>
        <pc:spChg chg="mod ord">
          <ac:chgData name="Kerrie Shanahan" userId="ae473d9f-76e9-476f-892f-2674ea963afc" providerId="ADAL" clId="{9BDA0CA7-04E2-4AC3-8B0B-CDCB3EC806C1}" dt="2025-05-28T06:44:40.827" v="144"/>
          <ac:spMkLst>
            <pc:docMk/>
            <pc:sldMk cId="133161496" sldId="477"/>
            <ac:spMk id="3" creationId="{112F5E4E-5A13-57FE-48C2-DEF3DD4A04E3}"/>
          </ac:spMkLst>
        </pc:spChg>
      </pc:sldChg>
      <pc:sldChg chg="modSp mod">
        <pc:chgData name="Kerrie Shanahan" userId="ae473d9f-76e9-476f-892f-2674ea963afc" providerId="ADAL" clId="{9BDA0CA7-04E2-4AC3-8B0B-CDCB3EC806C1}" dt="2025-05-28T06:44:45.119" v="145"/>
        <pc:sldMkLst>
          <pc:docMk/>
          <pc:sldMk cId="3342199426" sldId="478"/>
        </pc:sldMkLst>
        <pc:spChg chg="mod ord">
          <ac:chgData name="Kerrie Shanahan" userId="ae473d9f-76e9-476f-892f-2674ea963afc" providerId="ADAL" clId="{9BDA0CA7-04E2-4AC3-8B0B-CDCB3EC806C1}" dt="2025-05-28T06:44:45.119" v="145"/>
          <ac:spMkLst>
            <pc:docMk/>
            <pc:sldMk cId="3342199426" sldId="478"/>
            <ac:spMk id="2" creationId="{EDFF05E2-E15F-8B04-AB3D-03BDB4CFBED5}"/>
          </ac:spMkLst>
        </pc:spChg>
      </pc:sldChg>
      <pc:sldChg chg="modSp mod">
        <pc:chgData name="Kerrie Shanahan" userId="ae473d9f-76e9-476f-892f-2674ea963afc" providerId="ADAL" clId="{9BDA0CA7-04E2-4AC3-8B0B-CDCB3EC806C1}" dt="2025-05-28T06:44:49.521" v="147"/>
        <pc:sldMkLst>
          <pc:docMk/>
          <pc:sldMk cId="1061470866" sldId="479"/>
        </pc:sldMkLst>
        <pc:spChg chg="mod ord">
          <ac:chgData name="Kerrie Shanahan" userId="ae473d9f-76e9-476f-892f-2674ea963afc" providerId="ADAL" clId="{9BDA0CA7-04E2-4AC3-8B0B-CDCB3EC806C1}" dt="2025-05-28T06:44:49.521" v="147"/>
          <ac:spMkLst>
            <pc:docMk/>
            <pc:sldMk cId="1061470866" sldId="479"/>
            <ac:spMk id="3" creationId="{9B96F2F3-9342-B133-1B1E-9141B297D142}"/>
          </ac:spMkLst>
        </pc:spChg>
      </pc:sldChg>
      <pc:sldChg chg="modSp mod">
        <pc:chgData name="Kerrie Shanahan" userId="ae473d9f-76e9-476f-892f-2674ea963afc" providerId="ADAL" clId="{9BDA0CA7-04E2-4AC3-8B0B-CDCB3EC806C1}" dt="2025-05-28T07:01:50.041" v="1288" actId="962"/>
        <pc:sldMkLst>
          <pc:docMk/>
          <pc:sldMk cId="3426776120" sldId="480"/>
        </pc:sldMkLst>
        <pc:spChg chg="mod">
          <ac:chgData name="Kerrie Shanahan" userId="ae473d9f-76e9-476f-892f-2674ea963afc" providerId="ADAL" clId="{9BDA0CA7-04E2-4AC3-8B0B-CDCB3EC806C1}" dt="2025-05-28T06:41:02.606" v="81" actId="20577"/>
          <ac:spMkLst>
            <pc:docMk/>
            <pc:sldMk cId="3426776120" sldId="480"/>
            <ac:spMk id="3" creationId="{E166DBE4-709C-FEF1-F426-DD933765B172}"/>
          </ac:spMkLst>
        </pc:spChg>
        <pc:picChg chg="mod">
          <ac:chgData name="Kerrie Shanahan" userId="ae473d9f-76e9-476f-892f-2674ea963afc" providerId="ADAL" clId="{9BDA0CA7-04E2-4AC3-8B0B-CDCB3EC806C1}" dt="2025-05-28T07:01:50.041" v="1288" actId="962"/>
          <ac:picMkLst>
            <pc:docMk/>
            <pc:sldMk cId="3426776120" sldId="480"/>
            <ac:picMk id="4" creationId="{0C56BBA1-888E-6746-BEAD-5C0DC4BB1987}"/>
          </ac:picMkLst>
        </pc:picChg>
      </pc:sldChg>
      <pc:sldChg chg="modSp mod">
        <pc:chgData name="Kerrie Shanahan" userId="ae473d9f-76e9-476f-892f-2674ea963afc" providerId="ADAL" clId="{9BDA0CA7-04E2-4AC3-8B0B-CDCB3EC806C1}" dt="2025-05-28T06:45:18.799" v="150"/>
        <pc:sldMkLst>
          <pc:docMk/>
          <pc:sldMk cId="2954135154" sldId="481"/>
        </pc:sldMkLst>
        <pc:spChg chg="mod">
          <ac:chgData name="Kerrie Shanahan" userId="ae473d9f-76e9-476f-892f-2674ea963afc" providerId="ADAL" clId="{9BDA0CA7-04E2-4AC3-8B0B-CDCB3EC806C1}" dt="2025-05-28T06:41:05.267" v="85" actId="20577"/>
          <ac:spMkLst>
            <pc:docMk/>
            <pc:sldMk cId="2954135154" sldId="481"/>
            <ac:spMk id="6" creationId="{1405AE87-29A7-8B98-5A05-6FA5064368E9}"/>
          </ac:spMkLst>
        </pc:spChg>
        <pc:picChg chg="mod">
          <ac:chgData name="Kerrie Shanahan" userId="ae473d9f-76e9-476f-892f-2674ea963afc" providerId="ADAL" clId="{9BDA0CA7-04E2-4AC3-8B0B-CDCB3EC806C1}" dt="2025-05-28T06:45:06.367" v="148" actId="962"/>
          <ac:picMkLst>
            <pc:docMk/>
            <pc:sldMk cId="2954135154" sldId="481"/>
            <ac:picMk id="3" creationId="{98936F13-1842-71D4-B6A8-946177F4618B}"/>
          </ac:picMkLst>
        </pc:picChg>
        <pc:picChg chg="mod ord">
          <ac:chgData name="Kerrie Shanahan" userId="ae473d9f-76e9-476f-892f-2674ea963afc" providerId="ADAL" clId="{9BDA0CA7-04E2-4AC3-8B0B-CDCB3EC806C1}" dt="2025-05-28T06:45:18.799" v="150"/>
          <ac:picMkLst>
            <pc:docMk/>
            <pc:sldMk cId="2954135154" sldId="481"/>
            <ac:picMk id="10" creationId="{35D04908-112B-235F-BF2E-3812782DF011}"/>
          </ac:picMkLst>
        </pc:picChg>
      </pc:sldChg>
      <pc:sldChg chg="modSp mod">
        <pc:chgData name="Kerrie Shanahan" userId="ae473d9f-76e9-476f-892f-2674ea963afc" providerId="ADAL" clId="{9BDA0CA7-04E2-4AC3-8B0B-CDCB3EC806C1}" dt="2025-05-28T06:45:45.587" v="157"/>
        <pc:sldMkLst>
          <pc:docMk/>
          <pc:sldMk cId="1998018280" sldId="482"/>
        </pc:sldMkLst>
        <pc:spChg chg="mod ord">
          <ac:chgData name="Kerrie Shanahan" userId="ae473d9f-76e9-476f-892f-2674ea963afc" providerId="ADAL" clId="{9BDA0CA7-04E2-4AC3-8B0B-CDCB3EC806C1}" dt="2025-05-28T06:45:36.047" v="153"/>
          <ac:spMkLst>
            <pc:docMk/>
            <pc:sldMk cId="1998018280" sldId="482"/>
            <ac:spMk id="7" creationId="{461FC22D-E4D8-4449-9E17-6CDF688E548E}"/>
          </ac:spMkLst>
        </pc:spChg>
        <pc:picChg chg="mod ord">
          <ac:chgData name="Kerrie Shanahan" userId="ae473d9f-76e9-476f-892f-2674ea963afc" providerId="ADAL" clId="{9BDA0CA7-04E2-4AC3-8B0B-CDCB3EC806C1}" dt="2025-05-28T06:45:45.587" v="157"/>
          <ac:picMkLst>
            <pc:docMk/>
            <pc:sldMk cId="1998018280" sldId="482"/>
            <ac:picMk id="3" creationId="{6A724BD1-B02B-1224-F759-88271120DA2E}"/>
          </ac:picMkLst>
        </pc:picChg>
        <pc:picChg chg="mod ord">
          <ac:chgData name="Kerrie Shanahan" userId="ae473d9f-76e9-476f-892f-2674ea963afc" providerId="ADAL" clId="{9BDA0CA7-04E2-4AC3-8B0B-CDCB3EC806C1}" dt="2025-05-28T06:45:43.553" v="156"/>
          <ac:picMkLst>
            <pc:docMk/>
            <pc:sldMk cId="1998018280" sldId="482"/>
            <ac:picMk id="6" creationId="{DF48DD88-8A7D-9B45-ABB2-BD7B4594D1DB}"/>
          </ac:picMkLst>
        </pc:picChg>
        <pc:picChg chg="mod">
          <ac:chgData name="Kerrie Shanahan" userId="ae473d9f-76e9-476f-892f-2674ea963afc" providerId="ADAL" clId="{9BDA0CA7-04E2-4AC3-8B0B-CDCB3EC806C1}" dt="2025-05-28T06:45:35.023" v="152" actId="962"/>
          <ac:picMkLst>
            <pc:docMk/>
            <pc:sldMk cId="1998018280" sldId="482"/>
            <ac:picMk id="8" creationId="{2EE703D9-A80D-ED10-E006-DF3A112ED07B}"/>
          </ac:picMkLst>
        </pc:picChg>
      </pc:sldChg>
      <pc:sldChg chg="modSp mod">
        <pc:chgData name="Kerrie Shanahan" userId="ae473d9f-76e9-476f-892f-2674ea963afc" providerId="ADAL" clId="{9BDA0CA7-04E2-4AC3-8B0B-CDCB3EC806C1}" dt="2025-05-28T06:45:56.205" v="159" actId="962"/>
        <pc:sldMkLst>
          <pc:docMk/>
          <pc:sldMk cId="3587135087" sldId="483"/>
        </pc:sldMkLst>
        <pc:spChg chg="mod ord">
          <ac:chgData name="Kerrie Shanahan" userId="ae473d9f-76e9-476f-892f-2674ea963afc" providerId="ADAL" clId="{9BDA0CA7-04E2-4AC3-8B0B-CDCB3EC806C1}" dt="2025-05-28T06:45:50.151" v="158"/>
          <ac:spMkLst>
            <pc:docMk/>
            <pc:sldMk cId="3587135087" sldId="483"/>
            <ac:spMk id="3" creationId="{3EF03824-E084-CC11-80A1-6FC41544AA70}"/>
          </ac:spMkLst>
        </pc:spChg>
        <pc:picChg chg="mod">
          <ac:chgData name="Kerrie Shanahan" userId="ae473d9f-76e9-476f-892f-2674ea963afc" providerId="ADAL" clId="{9BDA0CA7-04E2-4AC3-8B0B-CDCB3EC806C1}" dt="2025-05-28T06:45:56.205" v="159" actId="962"/>
          <ac:picMkLst>
            <pc:docMk/>
            <pc:sldMk cId="3587135087" sldId="483"/>
            <ac:picMk id="2" creationId="{6D9A4F2C-26E6-CF43-87E7-F421B7CBE08B}"/>
          </ac:picMkLst>
        </pc:picChg>
      </pc:sldChg>
      <pc:sldChg chg="modSp mod">
        <pc:chgData name="Kerrie Shanahan" userId="ae473d9f-76e9-476f-892f-2674ea963afc" providerId="ADAL" clId="{9BDA0CA7-04E2-4AC3-8B0B-CDCB3EC806C1}" dt="2025-05-28T06:46:14.836" v="164" actId="962"/>
        <pc:sldMkLst>
          <pc:docMk/>
          <pc:sldMk cId="1827811589" sldId="484"/>
        </pc:sldMkLst>
        <pc:spChg chg="mod ord">
          <ac:chgData name="Kerrie Shanahan" userId="ae473d9f-76e9-476f-892f-2674ea963afc" providerId="ADAL" clId="{9BDA0CA7-04E2-4AC3-8B0B-CDCB3EC806C1}" dt="2025-05-28T06:46:01.849" v="161"/>
          <ac:spMkLst>
            <pc:docMk/>
            <pc:sldMk cId="1827811589" sldId="484"/>
            <ac:spMk id="3" creationId="{B06352E3-4E17-7DD5-8A98-F545B9B6A9CC}"/>
          </ac:spMkLst>
        </pc:spChg>
        <pc:grpChg chg="mod ord">
          <ac:chgData name="Kerrie Shanahan" userId="ae473d9f-76e9-476f-892f-2674ea963afc" providerId="ADAL" clId="{9BDA0CA7-04E2-4AC3-8B0B-CDCB3EC806C1}" dt="2025-05-28T06:46:14.836" v="164" actId="962"/>
          <ac:grpSpMkLst>
            <pc:docMk/>
            <pc:sldMk cId="1827811589" sldId="484"/>
            <ac:grpSpMk id="6" creationId="{E0894F96-BA76-273B-5212-751269EAAE5E}"/>
          </ac:grpSpMkLst>
        </pc:grpChg>
        <pc:picChg chg="mod">
          <ac:chgData name="Kerrie Shanahan" userId="ae473d9f-76e9-476f-892f-2674ea963afc" providerId="ADAL" clId="{9BDA0CA7-04E2-4AC3-8B0B-CDCB3EC806C1}" dt="2025-05-28T06:46:08.343" v="162" actId="962"/>
          <ac:picMkLst>
            <pc:docMk/>
            <pc:sldMk cId="1827811589" sldId="484"/>
            <ac:picMk id="2" creationId="{6D9A4F2C-26E6-CF43-87E7-F421B7CBE08B}"/>
          </ac:picMkLst>
        </pc:picChg>
      </pc:sldChg>
      <pc:sldChg chg="modSp mod">
        <pc:chgData name="Kerrie Shanahan" userId="ae473d9f-76e9-476f-892f-2674ea963afc" providerId="ADAL" clId="{9BDA0CA7-04E2-4AC3-8B0B-CDCB3EC806C1}" dt="2025-05-28T06:47:00.860" v="171" actId="962"/>
        <pc:sldMkLst>
          <pc:docMk/>
          <pc:sldMk cId="3377584655" sldId="485"/>
        </pc:sldMkLst>
        <pc:spChg chg="mod ord">
          <ac:chgData name="Kerrie Shanahan" userId="ae473d9f-76e9-476f-892f-2674ea963afc" providerId="ADAL" clId="{9BDA0CA7-04E2-4AC3-8B0B-CDCB3EC806C1}" dt="2025-05-28T06:46:55.210" v="170"/>
          <ac:spMkLst>
            <pc:docMk/>
            <pc:sldMk cId="3377584655" sldId="485"/>
            <ac:spMk id="6" creationId="{931E221A-F350-C940-012D-1A3E419734FD}"/>
          </ac:spMkLst>
        </pc:spChg>
        <pc:grpChg chg="mod">
          <ac:chgData name="Kerrie Shanahan" userId="ae473d9f-76e9-476f-892f-2674ea963afc" providerId="ADAL" clId="{9BDA0CA7-04E2-4AC3-8B0B-CDCB3EC806C1}" dt="2025-05-28T06:46:53.548" v="166" actId="962"/>
          <ac:grpSpMkLst>
            <pc:docMk/>
            <pc:sldMk cId="3377584655" sldId="485"/>
            <ac:grpSpMk id="3" creationId="{6F476C1E-A291-DC4F-9707-148E25027FD5}"/>
          </ac:grpSpMkLst>
        </pc:grpChg>
        <pc:grpChg chg="mod">
          <ac:chgData name="Kerrie Shanahan" userId="ae473d9f-76e9-476f-892f-2674ea963afc" providerId="ADAL" clId="{9BDA0CA7-04E2-4AC3-8B0B-CDCB3EC806C1}" dt="2025-05-28T06:46:40.509" v="165" actId="962"/>
          <ac:grpSpMkLst>
            <pc:docMk/>
            <pc:sldMk cId="3377584655" sldId="485"/>
            <ac:grpSpMk id="7" creationId="{3AB9D7AA-03AF-0544-9694-5F0FD6AD43D0}"/>
          </ac:grpSpMkLst>
        </pc:grpChg>
        <pc:picChg chg="mod">
          <ac:chgData name="Kerrie Shanahan" userId="ae473d9f-76e9-476f-892f-2674ea963afc" providerId="ADAL" clId="{9BDA0CA7-04E2-4AC3-8B0B-CDCB3EC806C1}" dt="2025-05-28T06:47:00.860" v="171" actId="962"/>
          <ac:picMkLst>
            <pc:docMk/>
            <pc:sldMk cId="3377584655" sldId="485"/>
            <ac:picMk id="2" creationId="{6D9A4F2C-26E6-CF43-87E7-F421B7CBE08B}"/>
          </ac:picMkLst>
        </pc:picChg>
      </pc:sldChg>
      <pc:sldChg chg="modSp mod modNotesTx">
        <pc:chgData name="Kerrie Shanahan" userId="ae473d9f-76e9-476f-892f-2674ea963afc" providerId="ADAL" clId="{9BDA0CA7-04E2-4AC3-8B0B-CDCB3EC806C1}" dt="2025-07-02T02:31:23.578" v="2295" actId="20577"/>
        <pc:sldMkLst>
          <pc:docMk/>
          <pc:sldMk cId="4078040901" sldId="488"/>
        </pc:sldMkLst>
        <pc:spChg chg="mod ord">
          <ac:chgData name="Kerrie Shanahan" userId="ae473d9f-76e9-476f-892f-2674ea963afc" providerId="ADAL" clId="{9BDA0CA7-04E2-4AC3-8B0B-CDCB3EC806C1}" dt="2025-05-28T06:47:08.712" v="173"/>
          <ac:spMkLst>
            <pc:docMk/>
            <pc:sldMk cId="4078040901" sldId="488"/>
            <ac:spMk id="2" creationId="{0C7C0AA0-B6E0-520E-B7E4-E6CCB65186D0}"/>
          </ac:spMkLst>
        </pc:spChg>
      </pc:sldChg>
      <pc:sldChg chg="modSp mod modNotesTx">
        <pc:chgData name="Kerrie Shanahan" userId="ae473d9f-76e9-476f-892f-2674ea963afc" providerId="ADAL" clId="{9BDA0CA7-04E2-4AC3-8B0B-CDCB3EC806C1}" dt="2025-07-02T02:31:35.239" v="2297" actId="20577"/>
        <pc:sldMkLst>
          <pc:docMk/>
          <pc:sldMk cId="1278329242" sldId="489"/>
        </pc:sldMkLst>
        <pc:spChg chg="mod ord">
          <ac:chgData name="Kerrie Shanahan" userId="ae473d9f-76e9-476f-892f-2674ea963afc" providerId="ADAL" clId="{9BDA0CA7-04E2-4AC3-8B0B-CDCB3EC806C1}" dt="2025-05-28T06:47:13.088" v="174"/>
          <ac:spMkLst>
            <pc:docMk/>
            <pc:sldMk cId="1278329242" sldId="489"/>
            <ac:spMk id="3" creationId="{A339FF27-3E75-0CBC-DE69-1170FF7905B8}"/>
          </ac:spMkLst>
        </pc:spChg>
      </pc:sldChg>
      <pc:sldChg chg="modSp mod">
        <pc:chgData name="Kerrie Shanahan" userId="ae473d9f-76e9-476f-892f-2674ea963afc" providerId="ADAL" clId="{9BDA0CA7-04E2-4AC3-8B0B-CDCB3EC806C1}" dt="2025-05-28T06:47:16.489" v="176"/>
        <pc:sldMkLst>
          <pc:docMk/>
          <pc:sldMk cId="508572399" sldId="490"/>
        </pc:sldMkLst>
        <pc:spChg chg="mod ord">
          <ac:chgData name="Kerrie Shanahan" userId="ae473d9f-76e9-476f-892f-2674ea963afc" providerId="ADAL" clId="{9BDA0CA7-04E2-4AC3-8B0B-CDCB3EC806C1}" dt="2025-05-28T06:47:16.489" v="176"/>
          <ac:spMkLst>
            <pc:docMk/>
            <pc:sldMk cId="508572399" sldId="490"/>
            <ac:spMk id="3" creationId="{C28681C6-8A71-1A1A-970D-5F0EA4B41422}"/>
          </ac:spMkLst>
        </pc:spChg>
      </pc:sldChg>
      <pc:sldChg chg="modSp mod">
        <pc:chgData name="Kerrie Shanahan" userId="ae473d9f-76e9-476f-892f-2674ea963afc" providerId="ADAL" clId="{9BDA0CA7-04E2-4AC3-8B0B-CDCB3EC806C1}" dt="2025-05-28T06:47:20.066" v="177"/>
        <pc:sldMkLst>
          <pc:docMk/>
          <pc:sldMk cId="1157311959" sldId="491"/>
        </pc:sldMkLst>
        <pc:spChg chg="mod ord">
          <ac:chgData name="Kerrie Shanahan" userId="ae473d9f-76e9-476f-892f-2674ea963afc" providerId="ADAL" clId="{9BDA0CA7-04E2-4AC3-8B0B-CDCB3EC806C1}" dt="2025-05-28T06:47:20.066" v="177"/>
          <ac:spMkLst>
            <pc:docMk/>
            <pc:sldMk cId="1157311959" sldId="491"/>
            <ac:spMk id="3" creationId="{C8B446A7-1E6F-F121-2C5E-B02EF89C2B20}"/>
          </ac:spMkLst>
        </pc:spChg>
      </pc:sldChg>
      <pc:sldChg chg="modSp mod modNotesTx">
        <pc:chgData name="Kerrie Shanahan" userId="ae473d9f-76e9-476f-892f-2674ea963afc" providerId="ADAL" clId="{9BDA0CA7-04E2-4AC3-8B0B-CDCB3EC806C1}" dt="2025-05-28T06:48:23.971" v="190" actId="13244"/>
        <pc:sldMkLst>
          <pc:docMk/>
          <pc:sldMk cId="258130066" sldId="492"/>
        </pc:sldMkLst>
        <pc:spChg chg="ord">
          <ac:chgData name="Kerrie Shanahan" userId="ae473d9f-76e9-476f-892f-2674ea963afc" providerId="ADAL" clId="{9BDA0CA7-04E2-4AC3-8B0B-CDCB3EC806C1}" dt="2025-05-28T06:47:39.837" v="180" actId="13244"/>
          <ac:spMkLst>
            <pc:docMk/>
            <pc:sldMk cId="258130066" sldId="492"/>
            <ac:spMk id="2" creationId="{38AD98AD-9EE2-DDB1-F4A8-185B75365143}"/>
          </ac:spMkLst>
        </pc:spChg>
        <pc:spChg chg="mod ord">
          <ac:chgData name="Kerrie Shanahan" userId="ae473d9f-76e9-476f-892f-2674ea963afc" providerId="ADAL" clId="{9BDA0CA7-04E2-4AC3-8B0B-CDCB3EC806C1}" dt="2025-05-28T06:47:26.221" v="178" actId="13244"/>
          <ac:spMkLst>
            <pc:docMk/>
            <pc:sldMk cId="258130066" sldId="492"/>
            <ac:spMk id="4" creationId="{0FF74E7D-46A4-623E-6F4A-08640157C9E9}"/>
          </ac:spMkLst>
        </pc:spChg>
        <pc:spChg chg="ord">
          <ac:chgData name="Kerrie Shanahan" userId="ae473d9f-76e9-476f-892f-2674ea963afc" providerId="ADAL" clId="{9BDA0CA7-04E2-4AC3-8B0B-CDCB3EC806C1}" dt="2025-05-28T06:47:37.805" v="179" actId="13244"/>
          <ac:spMkLst>
            <pc:docMk/>
            <pc:sldMk cId="258130066" sldId="492"/>
            <ac:spMk id="10" creationId="{81E1BBD2-AE24-813F-0C9A-CC9BDA2D20CD}"/>
          </ac:spMkLst>
        </pc:spChg>
        <pc:spChg chg="ord">
          <ac:chgData name="Kerrie Shanahan" userId="ae473d9f-76e9-476f-892f-2674ea963afc" providerId="ADAL" clId="{9BDA0CA7-04E2-4AC3-8B0B-CDCB3EC806C1}" dt="2025-05-28T06:47:45.692" v="181" actId="13244"/>
          <ac:spMkLst>
            <pc:docMk/>
            <pc:sldMk cId="258130066" sldId="492"/>
            <ac:spMk id="31" creationId="{4364FCCC-3045-ED42-BBF6-6789C6A4CF1E}"/>
          </ac:spMkLst>
        </pc:spChg>
        <pc:grpChg chg="mod">
          <ac:chgData name="Kerrie Shanahan" userId="ae473d9f-76e9-476f-892f-2674ea963afc" providerId="ADAL" clId="{9BDA0CA7-04E2-4AC3-8B0B-CDCB3EC806C1}" dt="2025-05-28T06:48:18.987" v="188" actId="962"/>
          <ac:grpSpMkLst>
            <pc:docMk/>
            <pc:sldMk cId="258130066" sldId="492"/>
            <ac:grpSpMk id="3" creationId="{E3AFF59E-8FB3-7696-16B2-E39E18FA9470}"/>
          </ac:grpSpMkLst>
        </pc:grpChg>
        <pc:grpChg chg="mod">
          <ac:chgData name="Kerrie Shanahan" userId="ae473d9f-76e9-476f-892f-2674ea963afc" providerId="ADAL" clId="{9BDA0CA7-04E2-4AC3-8B0B-CDCB3EC806C1}" dt="2025-05-28T06:47:55.527" v="183" actId="962"/>
          <ac:grpSpMkLst>
            <pc:docMk/>
            <pc:sldMk cId="258130066" sldId="492"/>
            <ac:grpSpMk id="32" creationId="{0B743ACB-1F20-3D41-890A-BA5D3634B733}"/>
          </ac:grpSpMkLst>
        </pc:grpChg>
        <pc:grpChg chg="mod">
          <ac:chgData name="Kerrie Shanahan" userId="ae473d9f-76e9-476f-892f-2674ea963afc" providerId="ADAL" clId="{9BDA0CA7-04E2-4AC3-8B0B-CDCB3EC806C1}" dt="2025-05-28T06:47:53.856" v="182" actId="962"/>
          <ac:grpSpMkLst>
            <pc:docMk/>
            <pc:sldMk cId="258130066" sldId="492"/>
            <ac:grpSpMk id="33" creationId="{2F9A5D8F-0705-454F-8A7D-6109A7CC13CA}"/>
          </ac:grpSpMkLst>
        </pc:grpChg>
        <pc:picChg chg="mod">
          <ac:chgData name="Kerrie Shanahan" userId="ae473d9f-76e9-476f-892f-2674ea963afc" providerId="ADAL" clId="{9BDA0CA7-04E2-4AC3-8B0B-CDCB3EC806C1}" dt="2025-05-28T06:48:06.756" v="185" actId="962"/>
          <ac:picMkLst>
            <pc:docMk/>
            <pc:sldMk cId="258130066" sldId="492"/>
            <ac:picMk id="6" creationId="{68F43B59-FD6A-19B4-BDA8-F99638D4C2AF}"/>
          </ac:picMkLst>
        </pc:picChg>
        <pc:picChg chg="mod ord">
          <ac:chgData name="Kerrie Shanahan" userId="ae473d9f-76e9-476f-892f-2674ea963afc" providerId="ADAL" clId="{9BDA0CA7-04E2-4AC3-8B0B-CDCB3EC806C1}" dt="2025-05-28T06:48:23.971" v="190" actId="13244"/>
          <ac:picMkLst>
            <pc:docMk/>
            <pc:sldMk cId="258130066" sldId="492"/>
            <ac:picMk id="8" creationId="{A2EE347F-C0D6-6E24-6CFA-066F5FEA0FBC}"/>
          </ac:picMkLst>
        </pc:picChg>
        <pc:picChg chg="mod">
          <ac:chgData name="Kerrie Shanahan" userId="ae473d9f-76e9-476f-892f-2674ea963afc" providerId="ADAL" clId="{9BDA0CA7-04E2-4AC3-8B0B-CDCB3EC806C1}" dt="2025-05-28T06:47:57.552" v="184" actId="962"/>
          <ac:picMkLst>
            <pc:docMk/>
            <pc:sldMk cId="258130066" sldId="492"/>
            <ac:picMk id="30" creationId="{D55D0BDF-AAF6-7942-A364-2A4C7D956351}"/>
          </ac:picMkLst>
        </pc:picChg>
      </pc:sldChg>
      <pc:sldChg chg="modSp mod modNotesTx">
        <pc:chgData name="Kerrie Shanahan" userId="ae473d9f-76e9-476f-892f-2674ea963afc" providerId="ADAL" clId="{9BDA0CA7-04E2-4AC3-8B0B-CDCB3EC806C1}" dt="2025-05-28T06:48:48.964" v="192" actId="962"/>
        <pc:sldMkLst>
          <pc:docMk/>
          <pc:sldMk cId="2389358011" sldId="493"/>
        </pc:sldMkLst>
        <pc:spChg chg="mod ord">
          <ac:chgData name="Kerrie Shanahan" userId="ae473d9f-76e9-476f-892f-2674ea963afc" providerId="ADAL" clId="{9BDA0CA7-04E2-4AC3-8B0B-CDCB3EC806C1}" dt="2025-05-28T06:48:30.465" v="191"/>
          <ac:spMkLst>
            <pc:docMk/>
            <pc:sldMk cId="2389358011" sldId="493"/>
            <ac:spMk id="3" creationId="{1A465A2C-EA31-EB55-D1ED-038DC7D2B806}"/>
          </ac:spMkLst>
        </pc:spChg>
        <pc:picChg chg="mod">
          <ac:chgData name="Kerrie Shanahan" userId="ae473d9f-76e9-476f-892f-2674ea963afc" providerId="ADAL" clId="{9BDA0CA7-04E2-4AC3-8B0B-CDCB3EC806C1}" dt="2025-05-28T06:48:48.964" v="192" actId="962"/>
          <ac:picMkLst>
            <pc:docMk/>
            <pc:sldMk cId="2389358011" sldId="493"/>
            <ac:picMk id="2" creationId="{384FF3A5-9ADD-594A-A96A-78E8B9D9D57E}"/>
          </ac:picMkLst>
        </pc:picChg>
      </pc:sldChg>
      <pc:sldChg chg="modSp mod">
        <pc:chgData name="Kerrie Shanahan" userId="ae473d9f-76e9-476f-892f-2674ea963afc" providerId="ADAL" clId="{9BDA0CA7-04E2-4AC3-8B0B-CDCB3EC806C1}" dt="2025-05-28T06:49:06.270" v="197" actId="13244"/>
        <pc:sldMkLst>
          <pc:docMk/>
          <pc:sldMk cId="824124811" sldId="494"/>
        </pc:sldMkLst>
        <pc:spChg chg="mod ord">
          <ac:chgData name="Kerrie Shanahan" userId="ae473d9f-76e9-476f-892f-2674ea963afc" providerId="ADAL" clId="{9BDA0CA7-04E2-4AC3-8B0B-CDCB3EC806C1}" dt="2025-05-28T06:49:02.045" v="196"/>
          <ac:spMkLst>
            <pc:docMk/>
            <pc:sldMk cId="824124811" sldId="494"/>
            <ac:spMk id="4" creationId="{E018A719-F666-F88E-E4F3-357DF3BB0091}"/>
          </ac:spMkLst>
        </pc:spChg>
        <pc:picChg chg="ord">
          <ac:chgData name="Kerrie Shanahan" userId="ae473d9f-76e9-476f-892f-2674ea963afc" providerId="ADAL" clId="{9BDA0CA7-04E2-4AC3-8B0B-CDCB3EC806C1}" dt="2025-05-28T06:49:06.270" v="197" actId="13244"/>
          <ac:picMkLst>
            <pc:docMk/>
            <pc:sldMk cId="824124811" sldId="494"/>
            <ac:picMk id="3" creationId="{359CD463-C446-D044-A74C-2283E02CC2BC}"/>
          </ac:picMkLst>
        </pc:picChg>
      </pc:sldChg>
      <pc:sldChg chg="modSp">
        <pc:chgData name="Kerrie Shanahan" userId="ae473d9f-76e9-476f-892f-2674ea963afc" providerId="ADAL" clId="{9BDA0CA7-04E2-4AC3-8B0B-CDCB3EC806C1}" dt="2025-05-28T06:40:24.734" v="47" actId="20577"/>
        <pc:sldMkLst>
          <pc:docMk/>
          <pc:sldMk cId="1759574190" sldId="498"/>
        </pc:sldMkLst>
        <pc:spChg chg="mod">
          <ac:chgData name="Kerrie Shanahan" userId="ae473d9f-76e9-476f-892f-2674ea963afc" providerId="ADAL" clId="{9BDA0CA7-04E2-4AC3-8B0B-CDCB3EC806C1}" dt="2025-05-28T06:40:24.734" v="47" actId="20577"/>
          <ac:spMkLst>
            <pc:docMk/>
            <pc:sldMk cId="1759574190" sldId="498"/>
            <ac:spMk id="2" creationId="{98CD6A97-6D38-BE47-BD52-3F22E3E5AA6B}"/>
          </ac:spMkLst>
        </pc:spChg>
      </pc:sldChg>
      <pc:sldChg chg="modSp">
        <pc:chgData name="Kerrie Shanahan" userId="ae473d9f-76e9-476f-892f-2674ea963afc" providerId="ADAL" clId="{9BDA0CA7-04E2-4AC3-8B0B-CDCB3EC806C1}" dt="2025-05-28T06:42:02.990" v="139" actId="20577"/>
        <pc:sldMkLst>
          <pc:docMk/>
          <pc:sldMk cId="1583021152" sldId="499"/>
        </pc:sldMkLst>
        <pc:spChg chg="mod">
          <ac:chgData name="Kerrie Shanahan" userId="ae473d9f-76e9-476f-892f-2674ea963afc" providerId="ADAL" clId="{9BDA0CA7-04E2-4AC3-8B0B-CDCB3EC806C1}" dt="2025-05-28T06:42:02.990" v="139" actId="20577"/>
          <ac:spMkLst>
            <pc:docMk/>
            <pc:sldMk cId="1583021152" sldId="499"/>
            <ac:spMk id="2" creationId="{5E09A952-6E3A-9ECC-71A5-2F0F63A52D87}"/>
          </ac:spMkLst>
        </pc:spChg>
      </pc:sldChg>
      <pc:sldChg chg="modSp modNotesTx">
        <pc:chgData name="Kerrie Shanahan" userId="ae473d9f-76e9-476f-892f-2674ea963afc" providerId="ADAL" clId="{9BDA0CA7-04E2-4AC3-8B0B-CDCB3EC806C1}" dt="2025-07-02T01:22:56.092" v="2010" actId="6549"/>
        <pc:sldMkLst>
          <pc:docMk/>
          <pc:sldMk cId="702303488" sldId="511"/>
        </pc:sldMkLst>
        <pc:spChg chg="mod">
          <ac:chgData name="Kerrie Shanahan" userId="ae473d9f-76e9-476f-892f-2674ea963afc" providerId="ADAL" clId="{9BDA0CA7-04E2-4AC3-8B0B-CDCB3EC806C1}" dt="2025-05-28T06:39:39.084" v="14" actId="20577"/>
          <ac:spMkLst>
            <pc:docMk/>
            <pc:sldMk cId="702303488" sldId="511"/>
            <ac:spMk id="3" creationId="{56A57364-6EB2-EC1C-926A-8EC67CB5BAF0}"/>
          </ac:spMkLst>
        </pc:spChg>
      </pc:sldChg>
      <pc:sldChg chg="modSp mod">
        <pc:chgData name="Kerrie Shanahan" userId="ae473d9f-76e9-476f-892f-2674ea963afc" providerId="ADAL" clId="{9BDA0CA7-04E2-4AC3-8B0B-CDCB3EC806C1}" dt="2025-05-28T06:59:04.308" v="823" actId="962"/>
        <pc:sldMkLst>
          <pc:docMk/>
          <pc:sldMk cId="2491177883" sldId="512"/>
        </pc:sldMkLst>
        <pc:spChg chg="mod">
          <ac:chgData name="Kerrie Shanahan" userId="ae473d9f-76e9-476f-892f-2674ea963afc" providerId="ADAL" clId="{9BDA0CA7-04E2-4AC3-8B0B-CDCB3EC806C1}" dt="2025-05-28T06:39:42.162" v="16" actId="20577"/>
          <ac:spMkLst>
            <pc:docMk/>
            <pc:sldMk cId="2491177883" sldId="512"/>
            <ac:spMk id="2" creationId="{07291B45-CA4A-EE01-F19A-8F49EDB7F047}"/>
          </ac:spMkLst>
        </pc:spChg>
        <pc:picChg chg="mod">
          <ac:chgData name="Kerrie Shanahan" userId="ae473d9f-76e9-476f-892f-2674ea963afc" providerId="ADAL" clId="{9BDA0CA7-04E2-4AC3-8B0B-CDCB3EC806C1}" dt="2025-05-28T06:58:51.305" v="801" actId="962"/>
          <ac:picMkLst>
            <pc:docMk/>
            <pc:sldMk cId="2491177883" sldId="512"/>
            <ac:picMk id="3" creationId="{E9A903B1-8F1A-DFEC-4497-AD9FC84C9FC9}"/>
          </ac:picMkLst>
        </pc:picChg>
        <pc:picChg chg="mod">
          <ac:chgData name="Kerrie Shanahan" userId="ae473d9f-76e9-476f-892f-2674ea963afc" providerId="ADAL" clId="{9BDA0CA7-04E2-4AC3-8B0B-CDCB3EC806C1}" dt="2025-05-28T06:58:57.157" v="813" actId="962"/>
          <ac:picMkLst>
            <pc:docMk/>
            <pc:sldMk cId="2491177883" sldId="512"/>
            <ac:picMk id="4" creationId="{78E42BA6-E451-6509-097B-E3E6B6458242}"/>
          </ac:picMkLst>
        </pc:picChg>
        <pc:picChg chg="mod">
          <ac:chgData name="Kerrie Shanahan" userId="ae473d9f-76e9-476f-892f-2674ea963afc" providerId="ADAL" clId="{9BDA0CA7-04E2-4AC3-8B0B-CDCB3EC806C1}" dt="2025-05-28T06:59:04.308" v="823" actId="962"/>
          <ac:picMkLst>
            <pc:docMk/>
            <pc:sldMk cId="2491177883" sldId="512"/>
            <ac:picMk id="7" creationId="{1574D421-D3D3-3BD3-5639-CD621B5E5658}"/>
          </ac:picMkLst>
        </pc:picChg>
      </pc:sldChg>
      <pc:sldChg chg="modSp">
        <pc:chgData name="Kerrie Shanahan" userId="ae473d9f-76e9-476f-892f-2674ea963afc" providerId="ADAL" clId="{9BDA0CA7-04E2-4AC3-8B0B-CDCB3EC806C1}" dt="2025-05-28T06:40:07.095" v="35" actId="20577"/>
        <pc:sldMkLst>
          <pc:docMk/>
          <pc:sldMk cId="868684786" sldId="513"/>
        </pc:sldMkLst>
        <pc:spChg chg="mod">
          <ac:chgData name="Kerrie Shanahan" userId="ae473d9f-76e9-476f-892f-2674ea963afc" providerId="ADAL" clId="{9BDA0CA7-04E2-4AC3-8B0B-CDCB3EC806C1}" dt="2025-05-28T06:40:07.095" v="35" actId="20577"/>
          <ac:spMkLst>
            <pc:docMk/>
            <pc:sldMk cId="868684786" sldId="513"/>
            <ac:spMk id="2" creationId="{8E7E6C2D-4D62-496F-F3DE-95030E55AE06}"/>
          </ac:spMkLst>
        </pc:spChg>
      </pc:sldChg>
      <pc:sldChg chg="modSp">
        <pc:chgData name="Kerrie Shanahan" userId="ae473d9f-76e9-476f-892f-2674ea963afc" providerId="ADAL" clId="{9BDA0CA7-04E2-4AC3-8B0B-CDCB3EC806C1}" dt="2025-05-28T06:40:10.132" v="37" actId="20577"/>
        <pc:sldMkLst>
          <pc:docMk/>
          <pc:sldMk cId="1259779433" sldId="514"/>
        </pc:sldMkLst>
        <pc:spChg chg="mod">
          <ac:chgData name="Kerrie Shanahan" userId="ae473d9f-76e9-476f-892f-2674ea963afc" providerId="ADAL" clId="{9BDA0CA7-04E2-4AC3-8B0B-CDCB3EC806C1}" dt="2025-05-28T06:40:10.132" v="37" actId="20577"/>
          <ac:spMkLst>
            <pc:docMk/>
            <pc:sldMk cId="1259779433" sldId="514"/>
            <ac:spMk id="2" creationId="{21E5BD0B-E140-5477-BE01-F8F9AA3D41B3}"/>
          </ac:spMkLst>
        </pc:spChg>
      </pc:sldChg>
      <pc:sldChg chg="modSp">
        <pc:chgData name="Kerrie Shanahan" userId="ae473d9f-76e9-476f-892f-2674ea963afc" providerId="ADAL" clId="{9BDA0CA7-04E2-4AC3-8B0B-CDCB3EC806C1}" dt="2025-05-28T06:40:12.810" v="39" actId="20577"/>
        <pc:sldMkLst>
          <pc:docMk/>
          <pc:sldMk cId="1971552586" sldId="515"/>
        </pc:sldMkLst>
        <pc:spChg chg="mod">
          <ac:chgData name="Kerrie Shanahan" userId="ae473d9f-76e9-476f-892f-2674ea963afc" providerId="ADAL" clId="{9BDA0CA7-04E2-4AC3-8B0B-CDCB3EC806C1}" dt="2025-05-28T06:40:12.810" v="39" actId="20577"/>
          <ac:spMkLst>
            <pc:docMk/>
            <pc:sldMk cId="1971552586" sldId="515"/>
            <ac:spMk id="3" creationId="{E935530F-870A-B513-EF82-108017879D66}"/>
          </ac:spMkLst>
        </pc:spChg>
      </pc:sldChg>
      <pc:sldChg chg="modSp">
        <pc:chgData name="Kerrie Shanahan" userId="ae473d9f-76e9-476f-892f-2674ea963afc" providerId="ADAL" clId="{9BDA0CA7-04E2-4AC3-8B0B-CDCB3EC806C1}" dt="2025-05-28T06:40:15.629" v="41" actId="20577"/>
        <pc:sldMkLst>
          <pc:docMk/>
          <pc:sldMk cId="3791891907" sldId="516"/>
        </pc:sldMkLst>
        <pc:spChg chg="mod">
          <ac:chgData name="Kerrie Shanahan" userId="ae473d9f-76e9-476f-892f-2674ea963afc" providerId="ADAL" clId="{9BDA0CA7-04E2-4AC3-8B0B-CDCB3EC806C1}" dt="2025-05-28T06:40:15.629" v="41" actId="20577"/>
          <ac:spMkLst>
            <pc:docMk/>
            <pc:sldMk cId="3791891907" sldId="516"/>
            <ac:spMk id="2" creationId="{E0636FF6-6F4F-360A-427A-483D0ED70DBA}"/>
          </ac:spMkLst>
        </pc:spChg>
      </pc:sldChg>
      <pc:sldChg chg="modSp mod">
        <pc:chgData name="Kerrie Shanahan" userId="ae473d9f-76e9-476f-892f-2674ea963afc" providerId="ADAL" clId="{9BDA0CA7-04E2-4AC3-8B0B-CDCB3EC806C1}" dt="2025-05-28T07:00:02.188" v="955" actId="962"/>
        <pc:sldMkLst>
          <pc:docMk/>
          <pc:sldMk cId="1921910358" sldId="517"/>
        </pc:sldMkLst>
        <pc:spChg chg="mod">
          <ac:chgData name="Kerrie Shanahan" userId="ae473d9f-76e9-476f-892f-2674ea963afc" providerId="ADAL" clId="{9BDA0CA7-04E2-4AC3-8B0B-CDCB3EC806C1}" dt="2025-05-28T06:40:18.701" v="43" actId="20577"/>
          <ac:spMkLst>
            <pc:docMk/>
            <pc:sldMk cId="1921910358" sldId="517"/>
            <ac:spMk id="2" creationId="{8EA8E2E0-4D44-37C1-E3FE-95976EFBD1FB}"/>
          </ac:spMkLst>
        </pc:spChg>
        <pc:spChg chg="mod">
          <ac:chgData name="Kerrie Shanahan" userId="ae473d9f-76e9-476f-892f-2674ea963afc" providerId="ADAL" clId="{9BDA0CA7-04E2-4AC3-8B0B-CDCB3EC806C1}" dt="2025-05-28T06:55:57.605" v="621" actId="962"/>
          <ac:spMkLst>
            <pc:docMk/>
            <pc:sldMk cId="1921910358" sldId="517"/>
            <ac:spMk id="49" creationId="{A8431DBC-0947-8C97-822D-60972C1984BF}"/>
          </ac:spMkLst>
        </pc:spChg>
        <pc:grpChg chg="mod">
          <ac:chgData name="Kerrie Shanahan" userId="ae473d9f-76e9-476f-892f-2674ea963afc" providerId="ADAL" clId="{9BDA0CA7-04E2-4AC3-8B0B-CDCB3EC806C1}" dt="2025-05-28T07:00:02.188" v="955" actId="962"/>
          <ac:grpSpMkLst>
            <pc:docMk/>
            <pc:sldMk cId="1921910358" sldId="517"/>
            <ac:grpSpMk id="14" creationId="{40A920C3-B9DC-B5DC-286D-3A6D8368255A}"/>
          </ac:grpSpMkLst>
        </pc:grpChg>
        <pc:grpChg chg="mod">
          <ac:chgData name="Kerrie Shanahan" userId="ae473d9f-76e9-476f-892f-2674ea963afc" providerId="ADAL" clId="{9BDA0CA7-04E2-4AC3-8B0B-CDCB3EC806C1}" dt="2025-05-28T06:57:22.963" v="785" actId="962"/>
          <ac:grpSpMkLst>
            <pc:docMk/>
            <pc:sldMk cId="1921910358" sldId="517"/>
            <ac:grpSpMk id="26" creationId="{556A731F-E90D-13C1-0132-C65FF2925236}"/>
          </ac:grpSpMkLst>
        </pc:grpChg>
        <pc:grpChg chg="mod">
          <ac:chgData name="Kerrie Shanahan" userId="ae473d9f-76e9-476f-892f-2674ea963afc" providerId="ADAL" clId="{9BDA0CA7-04E2-4AC3-8B0B-CDCB3EC806C1}" dt="2025-05-28T06:56:22.371" v="697" actId="962"/>
          <ac:grpSpMkLst>
            <pc:docMk/>
            <pc:sldMk cId="1921910358" sldId="517"/>
            <ac:grpSpMk id="42" creationId="{B92F4D85-239F-ED7D-28C1-5250D51DC24A}"/>
          </ac:grpSpMkLst>
        </pc:grpChg>
      </pc:sldChg>
      <pc:sldChg chg="modSp mod">
        <pc:chgData name="Kerrie Shanahan" userId="ae473d9f-76e9-476f-892f-2674ea963afc" providerId="ADAL" clId="{9BDA0CA7-04E2-4AC3-8B0B-CDCB3EC806C1}" dt="2025-05-28T06:58:39.528" v="789" actId="962"/>
        <pc:sldMkLst>
          <pc:docMk/>
          <pc:sldMk cId="1797789494" sldId="518"/>
        </pc:sldMkLst>
        <pc:spChg chg="mod">
          <ac:chgData name="Kerrie Shanahan" userId="ae473d9f-76e9-476f-892f-2674ea963afc" providerId="ADAL" clId="{9BDA0CA7-04E2-4AC3-8B0B-CDCB3EC806C1}" dt="2025-05-28T05:00:14.318" v="6" actId="20577"/>
          <ac:spMkLst>
            <pc:docMk/>
            <pc:sldMk cId="1797789494" sldId="518"/>
            <ac:spMk id="18" creationId="{690E9CA1-0088-8DDD-52BE-16AEC6BBF4F2}"/>
          </ac:spMkLst>
        </pc:spChg>
        <pc:grpChg chg="mod">
          <ac:chgData name="Kerrie Shanahan" userId="ae473d9f-76e9-476f-892f-2674ea963afc" providerId="ADAL" clId="{9BDA0CA7-04E2-4AC3-8B0B-CDCB3EC806C1}" dt="2025-05-28T06:50:29.521" v="611" actId="962"/>
          <ac:grpSpMkLst>
            <pc:docMk/>
            <pc:sldMk cId="1797789494" sldId="518"/>
            <ac:grpSpMk id="3" creationId="{CF21F159-E746-0381-AD8D-66BCB8D37706}"/>
          </ac:grpSpMkLst>
        </pc:grpChg>
        <pc:grpChg chg="mod">
          <ac:chgData name="Kerrie Shanahan" userId="ae473d9f-76e9-476f-892f-2674ea963afc" providerId="ADAL" clId="{9BDA0CA7-04E2-4AC3-8B0B-CDCB3EC806C1}" dt="2025-05-28T06:58:39.528" v="789" actId="962"/>
          <ac:grpSpMkLst>
            <pc:docMk/>
            <pc:sldMk cId="1797789494" sldId="518"/>
            <ac:grpSpMk id="27" creationId="{9184FC3B-C052-E58E-C10C-411317CEFBB5}"/>
          </ac:grpSpMkLst>
        </pc:grpChg>
      </pc:sldChg>
      <pc:sldChg chg="modSp mod">
        <pc:chgData name="Kerrie Shanahan" userId="ae473d9f-76e9-476f-892f-2674ea963afc" providerId="ADAL" clId="{9BDA0CA7-04E2-4AC3-8B0B-CDCB3EC806C1}" dt="2025-05-28T06:57:33.889" v="787" actId="962"/>
        <pc:sldMkLst>
          <pc:docMk/>
          <pc:sldMk cId="3324446923" sldId="519"/>
        </pc:sldMkLst>
        <pc:spChg chg="mod">
          <ac:chgData name="Kerrie Shanahan" userId="ae473d9f-76e9-476f-892f-2674ea963afc" providerId="ADAL" clId="{9BDA0CA7-04E2-4AC3-8B0B-CDCB3EC806C1}" dt="2025-05-28T06:40:22.037" v="45" actId="20577"/>
          <ac:spMkLst>
            <pc:docMk/>
            <pc:sldMk cId="3324446923" sldId="519"/>
            <ac:spMk id="2" creationId="{4A0D9699-45AB-CDFE-BDE2-DBFD782C33EC}"/>
          </ac:spMkLst>
        </pc:spChg>
        <pc:grpChg chg="mod">
          <ac:chgData name="Kerrie Shanahan" userId="ae473d9f-76e9-476f-892f-2674ea963afc" providerId="ADAL" clId="{9BDA0CA7-04E2-4AC3-8B0B-CDCB3EC806C1}" dt="2025-05-28T06:56:47.589" v="783" actId="962"/>
          <ac:grpSpMkLst>
            <pc:docMk/>
            <pc:sldMk cId="3324446923" sldId="519"/>
            <ac:grpSpMk id="4" creationId="{D9E727F0-A331-D208-8A70-2E84AA070BD7}"/>
          </ac:grpSpMkLst>
        </pc:grpChg>
        <pc:grpChg chg="mod">
          <ac:chgData name="Kerrie Shanahan" userId="ae473d9f-76e9-476f-892f-2674ea963afc" providerId="ADAL" clId="{9BDA0CA7-04E2-4AC3-8B0B-CDCB3EC806C1}" dt="2025-05-28T06:57:33.889" v="787" actId="962"/>
          <ac:grpSpMkLst>
            <pc:docMk/>
            <pc:sldMk cId="3324446923" sldId="519"/>
            <ac:grpSpMk id="45" creationId="{5A7755CD-C771-1143-E2FD-75B3CC5057DF}"/>
          </ac:grpSpMkLst>
        </pc:grpChg>
      </pc:sldChg>
      <pc:sldChg chg="modSp mod modNotesTx">
        <pc:chgData name="Kerrie Shanahan" userId="ae473d9f-76e9-476f-892f-2674ea963afc" providerId="ADAL" clId="{9BDA0CA7-04E2-4AC3-8B0B-CDCB3EC806C1}" dt="2025-06-29T23:27:17.013" v="1571" actId="20577"/>
        <pc:sldMkLst>
          <pc:docMk/>
          <pc:sldMk cId="409148390" sldId="520"/>
        </pc:sldMkLst>
        <pc:spChg chg="ord">
          <ac:chgData name="Kerrie Shanahan" userId="ae473d9f-76e9-476f-892f-2674ea963afc" providerId="ADAL" clId="{9BDA0CA7-04E2-4AC3-8B0B-CDCB3EC806C1}" dt="2025-05-28T06:44:24.477" v="140"/>
          <ac:spMkLst>
            <pc:docMk/>
            <pc:sldMk cId="409148390" sldId="520"/>
            <ac:spMk id="10" creationId="{A7813783-A7F3-26D3-77B8-3EA86E45E1A3}"/>
          </ac:spMkLst>
        </pc:spChg>
      </pc:sldChg>
      <pc:sldChg chg="modSp mod modNotesTx">
        <pc:chgData name="Kerrie Shanahan" userId="ae473d9f-76e9-476f-892f-2674ea963afc" providerId="ADAL" clId="{9BDA0CA7-04E2-4AC3-8B0B-CDCB3EC806C1}" dt="2025-07-02T01:26:00.462" v="2139" actId="113"/>
        <pc:sldMkLst>
          <pc:docMk/>
          <pc:sldMk cId="309290176" sldId="522"/>
        </pc:sldMkLst>
        <pc:spChg chg="mod">
          <ac:chgData name="Kerrie Shanahan" userId="ae473d9f-76e9-476f-892f-2674ea963afc" providerId="ADAL" clId="{9BDA0CA7-04E2-4AC3-8B0B-CDCB3EC806C1}" dt="2025-05-28T06:40:32.424" v="53" actId="20577"/>
          <ac:spMkLst>
            <pc:docMk/>
            <pc:sldMk cId="309290176" sldId="522"/>
            <ac:spMk id="3" creationId="{EB3DE614-2500-DDC6-79A7-93512B15B967}"/>
          </ac:spMkLst>
        </pc:spChg>
        <pc:grpChg chg="mod">
          <ac:chgData name="Kerrie Shanahan" userId="ae473d9f-76e9-476f-892f-2674ea963afc" providerId="ADAL" clId="{9BDA0CA7-04E2-4AC3-8B0B-CDCB3EC806C1}" dt="2025-05-28T07:00:49.578" v="1129" actId="962"/>
          <ac:grpSpMkLst>
            <pc:docMk/>
            <pc:sldMk cId="309290176" sldId="522"/>
            <ac:grpSpMk id="2" creationId="{AAC5F742-94FE-F61F-C2B3-C8C62425A305}"/>
          </ac:grpSpMkLst>
        </pc:grpChg>
        <pc:cxnChg chg="mod">
          <ac:chgData name="Kerrie Shanahan" userId="ae473d9f-76e9-476f-892f-2674ea963afc" providerId="ADAL" clId="{9BDA0CA7-04E2-4AC3-8B0B-CDCB3EC806C1}" dt="2025-06-02T01:36:47.804" v="1427" actId="14100"/>
          <ac:cxnSpMkLst>
            <pc:docMk/>
            <pc:sldMk cId="309290176" sldId="522"/>
            <ac:cxnSpMk id="9" creationId="{72832600-1212-DDF3-959A-1D5C1528832E}"/>
          </ac:cxnSpMkLst>
        </pc:cxnChg>
      </pc:sldChg>
      <pc:sldChg chg="modSp">
        <pc:chgData name="Kerrie Shanahan" userId="ae473d9f-76e9-476f-892f-2674ea963afc" providerId="ADAL" clId="{9BDA0CA7-04E2-4AC3-8B0B-CDCB3EC806C1}" dt="2025-05-28T06:39:58.226" v="27" actId="20577"/>
        <pc:sldMkLst>
          <pc:docMk/>
          <pc:sldMk cId="1596643284" sldId="523"/>
        </pc:sldMkLst>
        <pc:spChg chg="mod">
          <ac:chgData name="Kerrie Shanahan" userId="ae473d9f-76e9-476f-892f-2674ea963afc" providerId="ADAL" clId="{9BDA0CA7-04E2-4AC3-8B0B-CDCB3EC806C1}" dt="2025-05-28T06:39:58.226" v="27" actId="20577"/>
          <ac:spMkLst>
            <pc:docMk/>
            <pc:sldMk cId="1596643284" sldId="523"/>
            <ac:spMk id="2" creationId="{07291B45-CA4A-EE01-F19A-8F49EDB7F047}"/>
          </ac:spMkLst>
        </pc:spChg>
      </pc:sldChg>
      <pc:sldChg chg="modSp">
        <pc:chgData name="Kerrie Shanahan" userId="ae473d9f-76e9-476f-892f-2674ea963afc" providerId="ADAL" clId="{9BDA0CA7-04E2-4AC3-8B0B-CDCB3EC806C1}" dt="2025-05-28T06:40:01.094" v="30" actId="20577"/>
        <pc:sldMkLst>
          <pc:docMk/>
          <pc:sldMk cId="3297467164" sldId="524"/>
        </pc:sldMkLst>
        <pc:spChg chg="mod">
          <ac:chgData name="Kerrie Shanahan" userId="ae473d9f-76e9-476f-892f-2674ea963afc" providerId="ADAL" clId="{9BDA0CA7-04E2-4AC3-8B0B-CDCB3EC806C1}" dt="2025-05-28T06:40:01.094" v="30" actId="20577"/>
          <ac:spMkLst>
            <pc:docMk/>
            <pc:sldMk cId="3297467164" sldId="524"/>
            <ac:spMk id="3" creationId="{56A57364-6EB2-EC1C-926A-8EC67CB5BAF0}"/>
          </ac:spMkLst>
        </pc:spChg>
      </pc:sldChg>
      <pc:sldChg chg="modSp mod">
        <pc:chgData name="Kerrie Shanahan" userId="ae473d9f-76e9-476f-892f-2674ea963afc" providerId="ADAL" clId="{9BDA0CA7-04E2-4AC3-8B0B-CDCB3EC806C1}" dt="2025-05-28T06:59:43.655" v="917" actId="962"/>
        <pc:sldMkLst>
          <pc:docMk/>
          <pc:sldMk cId="1066069138" sldId="525"/>
        </pc:sldMkLst>
        <pc:spChg chg="mod">
          <ac:chgData name="Kerrie Shanahan" userId="ae473d9f-76e9-476f-892f-2674ea963afc" providerId="ADAL" clId="{9BDA0CA7-04E2-4AC3-8B0B-CDCB3EC806C1}" dt="2025-05-28T06:40:04.581" v="33" actId="20577"/>
          <ac:spMkLst>
            <pc:docMk/>
            <pc:sldMk cId="1066069138" sldId="525"/>
            <ac:spMk id="3" creationId="{E935530F-870A-B513-EF82-108017879D66}"/>
          </ac:spMkLst>
        </pc:spChg>
        <pc:grpChg chg="mod">
          <ac:chgData name="Kerrie Shanahan" userId="ae473d9f-76e9-476f-892f-2674ea963afc" providerId="ADAL" clId="{9BDA0CA7-04E2-4AC3-8B0B-CDCB3EC806C1}" dt="2025-05-28T06:59:43.655" v="917" actId="962"/>
          <ac:grpSpMkLst>
            <pc:docMk/>
            <pc:sldMk cId="1066069138" sldId="525"/>
            <ac:grpSpMk id="4" creationId="{34E39987-CF62-5D77-1604-6EC73529B810}"/>
          </ac:grpSpMkLst>
        </pc:grpChg>
      </pc:sldChg>
      <pc:sldChg chg="modSp modNotesTx">
        <pc:chgData name="Kerrie Shanahan" userId="ae473d9f-76e9-476f-892f-2674ea963afc" providerId="ADAL" clId="{9BDA0CA7-04E2-4AC3-8B0B-CDCB3EC806C1}" dt="2025-05-28T06:39:45.313" v="18" actId="20577"/>
        <pc:sldMkLst>
          <pc:docMk/>
          <pc:sldMk cId="2038874235" sldId="526"/>
        </pc:sldMkLst>
        <pc:spChg chg="mod">
          <ac:chgData name="Kerrie Shanahan" userId="ae473d9f-76e9-476f-892f-2674ea963afc" providerId="ADAL" clId="{9BDA0CA7-04E2-4AC3-8B0B-CDCB3EC806C1}" dt="2025-05-28T06:39:45.313" v="18" actId="20577"/>
          <ac:spMkLst>
            <pc:docMk/>
            <pc:sldMk cId="2038874235" sldId="526"/>
            <ac:spMk id="8" creationId="{38D2A0E8-7E4D-C7A7-9CE9-D54076A7366A}"/>
          </ac:spMkLst>
        </pc:spChg>
      </pc:sldChg>
      <pc:sldChg chg="modSp modNotesTx">
        <pc:chgData name="Kerrie Shanahan" userId="ae473d9f-76e9-476f-892f-2674ea963afc" providerId="ADAL" clId="{9BDA0CA7-04E2-4AC3-8B0B-CDCB3EC806C1}" dt="2025-05-28T06:39:48.048" v="20" actId="20577"/>
        <pc:sldMkLst>
          <pc:docMk/>
          <pc:sldMk cId="2763008338" sldId="527"/>
        </pc:sldMkLst>
        <pc:spChg chg="mod">
          <ac:chgData name="Kerrie Shanahan" userId="ae473d9f-76e9-476f-892f-2674ea963afc" providerId="ADAL" clId="{9BDA0CA7-04E2-4AC3-8B0B-CDCB3EC806C1}" dt="2025-05-28T06:39:48.048" v="20" actId="20577"/>
          <ac:spMkLst>
            <pc:docMk/>
            <pc:sldMk cId="2763008338" sldId="527"/>
            <ac:spMk id="8" creationId="{38D2A0E8-7E4D-C7A7-9CE9-D54076A7366A}"/>
          </ac:spMkLst>
        </pc:spChg>
      </pc:sldChg>
      <pc:sldChg chg="modSp modNotesTx">
        <pc:chgData name="Kerrie Shanahan" userId="ae473d9f-76e9-476f-892f-2674ea963afc" providerId="ADAL" clId="{9BDA0CA7-04E2-4AC3-8B0B-CDCB3EC806C1}" dt="2025-05-28T06:39:52.085" v="22" actId="20577"/>
        <pc:sldMkLst>
          <pc:docMk/>
          <pc:sldMk cId="2703624644" sldId="528"/>
        </pc:sldMkLst>
        <pc:spChg chg="mod">
          <ac:chgData name="Kerrie Shanahan" userId="ae473d9f-76e9-476f-892f-2674ea963afc" providerId="ADAL" clId="{9BDA0CA7-04E2-4AC3-8B0B-CDCB3EC806C1}" dt="2025-05-28T06:39:52.085" v="22" actId="20577"/>
          <ac:spMkLst>
            <pc:docMk/>
            <pc:sldMk cId="2703624644" sldId="528"/>
            <ac:spMk id="2" creationId="{8E7E6C2D-4D62-496F-F3DE-95030E55AE06}"/>
          </ac:spMkLst>
        </pc:spChg>
      </pc:sldChg>
      <pc:sldChg chg="modSp mod modNotesTx">
        <pc:chgData name="Kerrie Shanahan" userId="ae473d9f-76e9-476f-892f-2674ea963afc" providerId="ADAL" clId="{9BDA0CA7-04E2-4AC3-8B0B-CDCB3EC806C1}" dt="2025-05-28T06:59:28.324" v="867" actId="962"/>
        <pc:sldMkLst>
          <pc:docMk/>
          <pc:sldMk cId="3781479621" sldId="529"/>
        </pc:sldMkLst>
        <pc:spChg chg="mod">
          <ac:chgData name="Kerrie Shanahan" userId="ae473d9f-76e9-476f-892f-2674ea963afc" providerId="ADAL" clId="{9BDA0CA7-04E2-4AC3-8B0B-CDCB3EC806C1}" dt="2025-05-28T06:39:54.931" v="25" actId="20577"/>
          <ac:spMkLst>
            <pc:docMk/>
            <pc:sldMk cId="3781479621" sldId="529"/>
            <ac:spMk id="2" creationId="{07291B45-CA4A-EE01-F19A-8F49EDB7F047}"/>
          </ac:spMkLst>
        </pc:spChg>
        <pc:picChg chg="mod">
          <ac:chgData name="Kerrie Shanahan" userId="ae473d9f-76e9-476f-892f-2674ea963afc" providerId="ADAL" clId="{9BDA0CA7-04E2-4AC3-8B0B-CDCB3EC806C1}" dt="2025-05-28T06:59:10.739" v="833" actId="962"/>
          <ac:picMkLst>
            <pc:docMk/>
            <pc:sldMk cId="3781479621" sldId="529"/>
            <ac:picMk id="3" creationId="{E9A903B1-8F1A-DFEC-4497-AD9FC84C9FC9}"/>
          </ac:picMkLst>
        </pc:picChg>
        <pc:picChg chg="mod">
          <ac:chgData name="Kerrie Shanahan" userId="ae473d9f-76e9-476f-892f-2674ea963afc" providerId="ADAL" clId="{9BDA0CA7-04E2-4AC3-8B0B-CDCB3EC806C1}" dt="2025-05-28T06:59:16.078" v="843" actId="962"/>
          <ac:picMkLst>
            <pc:docMk/>
            <pc:sldMk cId="3781479621" sldId="529"/>
            <ac:picMk id="4" creationId="{78E42BA6-E451-6509-097B-E3E6B6458242}"/>
          </ac:picMkLst>
        </pc:picChg>
        <pc:picChg chg="mod">
          <ac:chgData name="Kerrie Shanahan" userId="ae473d9f-76e9-476f-892f-2674ea963afc" providerId="ADAL" clId="{9BDA0CA7-04E2-4AC3-8B0B-CDCB3EC806C1}" dt="2025-05-28T06:59:28.324" v="867" actId="962"/>
          <ac:picMkLst>
            <pc:docMk/>
            <pc:sldMk cId="3781479621" sldId="529"/>
            <ac:picMk id="6" creationId="{07601887-8C39-C844-3EB4-B02CF5E741B9}"/>
          </ac:picMkLst>
        </pc:picChg>
        <pc:picChg chg="mod">
          <ac:chgData name="Kerrie Shanahan" userId="ae473d9f-76e9-476f-892f-2674ea963afc" providerId="ADAL" clId="{9BDA0CA7-04E2-4AC3-8B0B-CDCB3EC806C1}" dt="2025-05-28T06:59:23.177" v="857" actId="962"/>
          <ac:picMkLst>
            <pc:docMk/>
            <pc:sldMk cId="3781479621" sldId="529"/>
            <ac:picMk id="7" creationId="{1574D421-D3D3-3BD3-5639-CD621B5E5658}"/>
          </ac:picMkLst>
        </pc:picChg>
      </pc:sldChg>
      <pc:sldChg chg="modSp">
        <pc:chgData name="Kerrie Shanahan" userId="ae473d9f-76e9-476f-892f-2674ea963afc" providerId="ADAL" clId="{9BDA0CA7-04E2-4AC3-8B0B-CDCB3EC806C1}" dt="2025-05-28T06:40:45.875" v="65" actId="20577"/>
        <pc:sldMkLst>
          <pc:docMk/>
          <pc:sldMk cId="2825256941" sldId="534"/>
        </pc:sldMkLst>
        <pc:spChg chg="mod">
          <ac:chgData name="Kerrie Shanahan" userId="ae473d9f-76e9-476f-892f-2674ea963afc" providerId="ADAL" clId="{9BDA0CA7-04E2-4AC3-8B0B-CDCB3EC806C1}" dt="2025-05-28T06:40:45.875" v="65" actId="20577"/>
          <ac:spMkLst>
            <pc:docMk/>
            <pc:sldMk cId="2825256941" sldId="534"/>
            <ac:spMk id="2" creationId="{BBA03971-3F77-B53A-B3B3-EA9AF7F8ED74}"/>
          </ac:spMkLst>
        </pc:spChg>
      </pc:sldChg>
      <pc:sldChg chg="delSp modSp mod">
        <pc:chgData name="Kerrie Shanahan" userId="ae473d9f-76e9-476f-892f-2674ea963afc" providerId="ADAL" clId="{9BDA0CA7-04E2-4AC3-8B0B-CDCB3EC806C1}" dt="2025-07-02T04:46:04.480" v="2455" actId="962"/>
        <pc:sldMkLst>
          <pc:docMk/>
          <pc:sldMk cId="3368224486" sldId="537"/>
        </pc:sldMkLst>
        <pc:spChg chg="del topLvl">
          <ac:chgData name="Kerrie Shanahan" userId="ae473d9f-76e9-476f-892f-2674ea963afc" providerId="ADAL" clId="{9BDA0CA7-04E2-4AC3-8B0B-CDCB3EC806C1}" dt="2025-07-02T02:21:14.193" v="2290" actId="478"/>
          <ac:spMkLst>
            <pc:docMk/>
            <pc:sldMk cId="3368224486" sldId="537"/>
            <ac:spMk id="5" creationId="{98B45A58-3F8A-7060-AE34-EE52D8213B72}"/>
          </ac:spMkLst>
        </pc:spChg>
        <pc:spChg chg="mod">
          <ac:chgData name="Kerrie Shanahan" userId="ae473d9f-76e9-476f-892f-2674ea963afc" providerId="ADAL" clId="{9BDA0CA7-04E2-4AC3-8B0B-CDCB3EC806C1}" dt="2025-05-28T06:41:21.345" v="101" actId="20577"/>
          <ac:spMkLst>
            <pc:docMk/>
            <pc:sldMk cId="3368224486" sldId="537"/>
            <ac:spMk id="7" creationId="{420BB06E-AEAF-7379-FA9F-D1FD62A628FF}"/>
          </ac:spMkLst>
        </pc:spChg>
        <pc:grpChg chg="del mod">
          <ac:chgData name="Kerrie Shanahan" userId="ae473d9f-76e9-476f-892f-2674ea963afc" providerId="ADAL" clId="{9BDA0CA7-04E2-4AC3-8B0B-CDCB3EC806C1}" dt="2025-07-02T02:21:14.193" v="2290" actId="478"/>
          <ac:grpSpMkLst>
            <pc:docMk/>
            <pc:sldMk cId="3368224486" sldId="537"/>
            <ac:grpSpMk id="2" creationId="{0E630844-9AB4-B65E-2BCE-E41ED701AE05}"/>
          </ac:grpSpMkLst>
        </pc:grpChg>
        <pc:grpChg chg="mod topLvl">
          <ac:chgData name="Kerrie Shanahan" userId="ae473d9f-76e9-476f-892f-2674ea963afc" providerId="ADAL" clId="{9BDA0CA7-04E2-4AC3-8B0B-CDCB3EC806C1}" dt="2025-07-02T04:46:04.480" v="2455" actId="962"/>
          <ac:grpSpMkLst>
            <pc:docMk/>
            <pc:sldMk cId="3368224486" sldId="537"/>
            <ac:grpSpMk id="3" creationId="{C273A4E0-B4F3-9324-D379-EAD2B63E97F3}"/>
          </ac:grpSpMkLst>
        </pc:grpChg>
        <pc:grpChg chg="mod">
          <ac:chgData name="Kerrie Shanahan" userId="ae473d9f-76e9-476f-892f-2674ea963afc" providerId="ADAL" clId="{9BDA0CA7-04E2-4AC3-8B0B-CDCB3EC806C1}" dt="2025-05-28T07:02:07.626" v="1310" actId="962"/>
          <ac:grpSpMkLst>
            <pc:docMk/>
            <pc:sldMk cId="3368224486" sldId="537"/>
            <ac:grpSpMk id="10" creationId="{F0C81608-BA59-7B18-D3A2-5CE4480AB663}"/>
          </ac:grpSpMkLst>
        </pc:grpChg>
        <pc:picChg chg="mod">
          <ac:chgData name="Kerrie Shanahan" userId="ae473d9f-76e9-476f-892f-2674ea963afc" providerId="ADAL" clId="{9BDA0CA7-04E2-4AC3-8B0B-CDCB3EC806C1}" dt="2025-05-28T07:01:55.746" v="1296" actId="962"/>
          <ac:picMkLst>
            <pc:docMk/>
            <pc:sldMk cId="3368224486" sldId="537"/>
            <ac:picMk id="8" creationId="{E5552989-8B92-7BD6-D7D1-BA642AA8EC2A}"/>
          </ac:picMkLst>
        </pc:picChg>
      </pc:sldChg>
      <pc:sldChg chg="delSp modSp mod modNotesTx">
        <pc:chgData name="Kerrie Shanahan" userId="ae473d9f-76e9-476f-892f-2674ea963afc" providerId="ADAL" clId="{9BDA0CA7-04E2-4AC3-8B0B-CDCB3EC806C1}" dt="2025-07-02T04:46:15.328" v="2457" actId="962"/>
        <pc:sldMkLst>
          <pc:docMk/>
          <pc:sldMk cId="2263225265" sldId="538"/>
        </pc:sldMkLst>
        <pc:spChg chg="del topLvl">
          <ac:chgData name="Kerrie Shanahan" userId="ae473d9f-76e9-476f-892f-2674ea963afc" providerId="ADAL" clId="{9BDA0CA7-04E2-4AC3-8B0B-CDCB3EC806C1}" dt="2025-07-02T02:21:18.792" v="2291" actId="478"/>
          <ac:spMkLst>
            <pc:docMk/>
            <pc:sldMk cId="2263225265" sldId="538"/>
            <ac:spMk id="5" creationId="{86465118-6B1D-30B0-00B3-221038B0FFEF}"/>
          </ac:spMkLst>
        </pc:spChg>
        <pc:spChg chg="mod">
          <ac:chgData name="Kerrie Shanahan" userId="ae473d9f-76e9-476f-892f-2674ea963afc" providerId="ADAL" clId="{9BDA0CA7-04E2-4AC3-8B0B-CDCB3EC806C1}" dt="2025-05-28T06:41:26.148" v="103" actId="20577"/>
          <ac:spMkLst>
            <pc:docMk/>
            <pc:sldMk cId="2263225265" sldId="538"/>
            <ac:spMk id="6" creationId="{91FA76DC-2466-310D-285E-E87C81782484}"/>
          </ac:spMkLst>
        </pc:spChg>
        <pc:grpChg chg="del mod">
          <ac:chgData name="Kerrie Shanahan" userId="ae473d9f-76e9-476f-892f-2674ea963afc" providerId="ADAL" clId="{9BDA0CA7-04E2-4AC3-8B0B-CDCB3EC806C1}" dt="2025-07-02T02:21:18.792" v="2291" actId="478"/>
          <ac:grpSpMkLst>
            <pc:docMk/>
            <pc:sldMk cId="2263225265" sldId="538"/>
            <ac:grpSpMk id="2" creationId="{02316576-D328-7921-00F6-BE9DD78079AD}"/>
          </ac:grpSpMkLst>
        </pc:grpChg>
        <pc:grpChg chg="mod topLvl">
          <ac:chgData name="Kerrie Shanahan" userId="ae473d9f-76e9-476f-892f-2674ea963afc" providerId="ADAL" clId="{9BDA0CA7-04E2-4AC3-8B0B-CDCB3EC806C1}" dt="2025-07-02T04:46:15.328" v="2457" actId="962"/>
          <ac:grpSpMkLst>
            <pc:docMk/>
            <pc:sldMk cId="2263225265" sldId="538"/>
            <ac:grpSpMk id="4" creationId="{E87CE724-8AA7-F080-A9DF-DED915D02240}"/>
          </ac:grpSpMkLst>
        </pc:grpChg>
        <pc:grpChg chg="mod">
          <ac:chgData name="Kerrie Shanahan" userId="ae473d9f-76e9-476f-892f-2674ea963afc" providerId="ADAL" clId="{9BDA0CA7-04E2-4AC3-8B0B-CDCB3EC806C1}" dt="2025-05-28T07:02:25.466" v="1328" actId="962"/>
          <ac:grpSpMkLst>
            <pc:docMk/>
            <pc:sldMk cId="2263225265" sldId="538"/>
            <ac:grpSpMk id="9" creationId="{908C3A07-C777-5E6F-7CC5-F25982E84A85}"/>
          </ac:grpSpMkLst>
        </pc:grpChg>
        <pc:picChg chg="mod">
          <ac:chgData name="Kerrie Shanahan" userId="ae473d9f-76e9-476f-892f-2674ea963afc" providerId="ADAL" clId="{9BDA0CA7-04E2-4AC3-8B0B-CDCB3EC806C1}" dt="2025-05-28T07:02:12.953" v="1318" actId="962"/>
          <ac:picMkLst>
            <pc:docMk/>
            <pc:sldMk cId="2263225265" sldId="538"/>
            <ac:picMk id="3" creationId="{15B48A21-4085-0CBE-AE6C-54E0B3A1FA95}"/>
          </ac:picMkLst>
        </pc:picChg>
      </pc:sldChg>
      <pc:sldChg chg="delSp modSp mod modNotesTx">
        <pc:chgData name="Kerrie Shanahan" userId="ae473d9f-76e9-476f-892f-2674ea963afc" providerId="ADAL" clId="{9BDA0CA7-04E2-4AC3-8B0B-CDCB3EC806C1}" dt="2025-06-29T23:22:52.816" v="1440" actId="20577"/>
        <pc:sldMkLst>
          <pc:docMk/>
          <pc:sldMk cId="2298595769" sldId="540"/>
        </pc:sldMkLst>
        <pc:spChg chg="mod">
          <ac:chgData name="Kerrie Shanahan" userId="ae473d9f-76e9-476f-892f-2674ea963afc" providerId="ADAL" clId="{9BDA0CA7-04E2-4AC3-8B0B-CDCB3EC806C1}" dt="2025-05-28T06:40:59.366" v="77" actId="20577"/>
          <ac:spMkLst>
            <pc:docMk/>
            <pc:sldMk cId="2298595769" sldId="540"/>
            <ac:spMk id="3" creationId="{044D0CF1-3169-9985-2792-D6EA45F68CF3}"/>
          </ac:spMkLst>
        </pc:spChg>
        <pc:grpChg chg="mod">
          <ac:chgData name="Kerrie Shanahan" userId="ae473d9f-76e9-476f-892f-2674ea963afc" providerId="ADAL" clId="{9BDA0CA7-04E2-4AC3-8B0B-CDCB3EC806C1}" dt="2025-05-28T07:01:45.004" v="1280" actId="962"/>
          <ac:grpSpMkLst>
            <pc:docMk/>
            <pc:sldMk cId="2298595769" sldId="540"/>
            <ac:grpSpMk id="15" creationId="{C69BA97A-1B49-9B97-6040-54AE8F11BFAC}"/>
          </ac:grpSpMkLst>
        </pc:grpChg>
      </pc:sldChg>
      <pc:sldChg chg="modSp mod">
        <pc:chgData name="Kerrie Shanahan" userId="ae473d9f-76e9-476f-892f-2674ea963afc" providerId="ADAL" clId="{9BDA0CA7-04E2-4AC3-8B0B-CDCB3EC806C1}" dt="2025-05-28T06:47:04.875" v="172"/>
        <pc:sldMkLst>
          <pc:docMk/>
          <pc:sldMk cId="2843873424" sldId="541"/>
        </pc:sldMkLst>
        <pc:spChg chg="mod ord">
          <ac:chgData name="Kerrie Shanahan" userId="ae473d9f-76e9-476f-892f-2674ea963afc" providerId="ADAL" clId="{9BDA0CA7-04E2-4AC3-8B0B-CDCB3EC806C1}" dt="2025-05-28T06:47:04.875" v="172"/>
          <ac:spMkLst>
            <pc:docMk/>
            <pc:sldMk cId="2843873424" sldId="541"/>
            <ac:spMk id="2" creationId="{86086E2A-9AA9-D02A-CD56-2F282D458518}"/>
          </ac:spMkLst>
        </pc:spChg>
      </pc:sldChg>
      <pc:sldChg chg="modSp">
        <pc:chgData name="Kerrie Shanahan" userId="ae473d9f-76e9-476f-892f-2674ea963afc" providerId="ADAL" clId="{9BDA0CA7-04E2-4AC3-8B0B-CDCB3EC806C1}" dt="2025-05-28T06:41:35.004" v="109" actId="20577"/>
        <pc:sldMkLst>
          <pc:docMk/>
          <pc:sldMk cId="1384904577" sldId="542"/>
        </pc:sldMkLst>
        <pc:spChg chg="mod">
          <ac:chgData name="Kerrie Shanahan" userId="ae473d9f-76e9-476f-892f-2674ea963afc" providerId="ADAL" clId="{9BDA0CA7-04E2-4AC3-8B0B-CDCB3EC806C1}" dt="2025-05-28T06:41:35.004" v="109" actId="20577"/>
          <ac:spMkLst>
            <pc:docMk/>
            <pc:sldMk cId="1384904577" sldId="542"/>
            <ac:spMk id="2" creationId="{DB288005-337E-8025-A9F9-339D0CBCA823}"/>
          </ac:spMkLst>
        </pc:spChg>
      </pc:sldChg>
      <pc:sldChg chg="modSp mod modNotesTx">
        <pc:chgData name="Kerrie Shanahan" userId="ae473d9f-76e9-476f-892f-2674ea963afc" providerId="ADAL" clId="{9BDA0CA7-04E2-4AC3-8B0B-CDCB3EC806C1}" dt="2025-07-02T01:31:21.364" v="2289" actId="113"/>
        <pc:sldMkLst>
          <pc:docMk/>
          <pc:sldMk cId="167104956" sldId="543"/>
        </pc:sldMkLst>
        <pc:spChg chg="mod">
          <ac:chgData name="Kerrie Shanahan" userId="ae473d9f-76e9-476f-892f-2674ea963afc" providerId="ADAL" clId="{9BDA0CA7-04E2-4AC3-8B0B-CDCB3EC806C1}" dt="2025-05-28T06:40:56.295" v="73" actId="20577"/>
          <ac:spMkLst>
            <pc:docMk/>
            <pc:sldMk cId="167104956" sldId="543"/>
            <ac:spMk id="2" creationId="{A90BDFC1-2A43-21ED-52CF-9C751A557AFC}"/>
          </ac:spMkLst>
        </pc:spChg>
        <pc:grpChg chg="mod">
          <ac:chgData name="Kerrie Shanahan" userId="ae473d9f-76e9-476f-892f-2674ea963afc" providerId="ADAL" clId="{9BDA0CA7-04E2-4AC3-8B0B-CDCB3EC806C1}" dt="2025-05-28T07:01:21.961" v="1217" actId="962"/>
          <ac:grpSpMkLst>
            <pc:docMk/>
            <pc:sldMk cId="167104956" sldId="543"/>
            <ac:grpSpMk id="4" creationId="{E2B5288A-3A52-60EF-275E-44C5C5BFF650}"/>
          </ac:grpSpMkLst>
        </pc:gr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13/08/2025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13/08/2025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learnt content (slides 2 to 15) takes approximately 15 minutes. </a:t>
            </a:r>
            <a:endParaRPr lang="en-AU">
              <a:latin typeface="+mn-lt"/>
              <a:cs typeface="Calibri"/>
            </a:endParaRPr>
          </a:p>
          <a:p>
            <a:pPr>
              <a:defRPr/>
            </a:pPr>
            <a:r>
              <a:rPr lang="en-AU">
                <a:latin typeface="+mn-lt"/>
              </a:rPr>
              <a:t>Explicit teaching of:</a:t>
            </a:r>
          </a:p>
          <a:p>
            <a:pPr marL="171450" indent="-171450">
              <a:buFont typeface="Arial" panose="020B0604020202020204" pitchFamily="34" charset="0"/>
              <a:buChar char="•"/>
              <a:defRPr/>
            </a:pPr>
            <a:r>
              <a:rPr lang="en-AU" sz="1200">
                <a:latin typeface="+mn-lt"/>
              </a:rPr>
              <a:t>new phonemic awareness skills (slides 16 and 17) </a:t>
            </a:r>
          </a:p>
          <a:p>
            <a:pPr marL="171450" indent="-171450">
              <a:buFont typeface="Arial" panose="020B0604020202020204" pitchFamily="34" charset="0"/>
              <a:buChar char="•"/>
              <a:defRPr/>
            </a:pPr>
            <a:r>
              <a:rPr lang="en-AU" sz="1200">
                <a:latin typeface="+mn-lt"/>
              </a:rPr>
              <a:t>the letter–sound correspondences </a:t>
            </a:r>
            <a:r>
              <a:rPr lang="en-AU" sz="1200" b="1">
                <a:latin typeface="+mn-lt"/>
              </a:rPr>
              <a:t>ai </a:t>
            </a:r>
            <a:r>
              <a:rPr lang="en-AU" sz="1200">
                <a:latin typeface="+mn-lt"/>
              </a:rPr>
              <a:t>and </a:t>
            </a:r>
            <a:r>
              <a:rPr lang="en-AU" sz="1200" b="1">
                <a:latin typeface="+mn-lt"/>
              </a:rPr>
              <a:t>ay</a:t>
            </a:r>
            <a:r>
              <a:rPr lang="en-AU" sz="1200">
                <a:latin typeface="+mn-lt"/>
              </a:rPr>
              <a:t> saying </a:t>
            </a:r>
            <a:r>
              <a:rPr lang="en-AU" sz="1200" i="0">
                <a:latin typeface="+mn-lt"/>
              </a:rPr>
              <a:t>/ā/ </a:t>
            </a:r>
            <a:r>
              <a:rPr lang="en-AU" sz="1200">
                <a:latin typeface="+mn-lt"/>
              </a:rPr>
              <a:t>(slides 18 to 47)</a:t>
            </a:r>
          </a:p>
          <a:p>
            <a:pPr marL="171450" indent="-171450">
              <a:buFont typeface="Arial" panose="020B0604020202020204" pitchFamily="34" charset="0"/>
              <a:buChar char="•"/>
              <a:defRPr/>
            </a:pPr>
            <a:r>
              <a:rPr lang="en-AU" sz="1200">
                <a:latin typeface="+mn-lt"/>
              </a:rPr>
              <a:t>the irregular word </a:t>
            </a:r>
            <a:r>
              <a:rPr lang="en-AU" sz="1200" b="1">
                <a:latin typeface="+mn-lt"/>
              </a:rPr>
              <a:t>does</a:t>
            </a:r>
            <a:r>
              <a:rPr lang="en-AU" sz="1200" b="0">
                <a:latin typeface="+mn-lt"/>
              </a:rPr>
              <a:t> (slides 39 and 40).</a:t>
            </a:r>
          </a:p>
          <a:p>
            <a:pPr>
              <a:defRPr/>
            </a:pPr>
            <a:r>
              <a:rPr lang="en-AU" sz="1200" b="0">
                <a:latin typeface="+mn-lt"/>
              </a:rPr>
              <a:t>T</a:t>
            </a:r>
            <a:r>
              <a:rPr lang="en-AU" sz="1200">
                <a:latin typeface="+mn-lt"/>
              </a:rPr>
              <a:t>akes approximately 25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sz="1200">
              <a:latin typeface="+mn-lt"/>
            </a:endParaRPr>
          </a:p>
          <a:p>
            <a:pPr marL="171450" indent="-171450">
              <a:buFont typeface="Arial" panose="020B0604020202020204" pitchFamily="34" charset="0"/>
              <a:buChar char="•"/>
            </a:pPr>
            <a:r>
              <a:rPr lang="en-US" sz="1200">
                <a:latin typeface="+mn-lt"/>
              </a:rPr>
              <a:t>Go to the download folder for this phase; it includes a Word file for the student sheet for this lesson. </a:t>
            </a:r>
            <a:r>
              <a:rPr lang="en-US" sz="1200">
                <a:effectLst/>
                <a:latin typeface="+mn-lt"/>
              </a:rPr>
              <a:t>Print one student sheet for each student </a:t>
            </a:r>
            <a:r>
              <a:rPr lang="en-AU" sz="1200" u="none">
                <a:latin typeface="+mn-lt"/>
              </a:rPr>
              <a:t>(to be used with slide 46).</a:t>
            </a:r>
            <a:endParaRPr lang="en-AU" sz="1200"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solidFill>
                  <a:srgbClr val="000000"/>
                </a:solidFill>
                <a:effectLst/>
                <a:latin typeface="+mn-lt"/>
              </a:rPr>
              <a:t>If desired, edit the letters on slides 20 and 21 to your preferred font. </a:t>
            </a:r>
          </a:p>
          <a:p>
            <a:pPr marL="171450" indent="-171450">
              <a:buFont typeface="Arial" panose="020B0604020202020204" pitchFamily="34" charset="0"/>
              <a:buChar char="•"/>
            </a:pPr>
            <a:r>
              <a:rPr lang="en-AU"/>
              <a:t>Slides 29 and 30 include working with the </a:t>
            </a:r>
            <a:r>
              <a:rPr lang="en-AU" b="0"/>
              <a:t>suffixes </a:t>
            </a:r>
            <a:r>
              <a:rPr lang="en-AU" b="1"/>
              <a:t>-s </a:t>
            </a:r>
            <a:r>
              <a:rPr lang="en-AU" b="0"/>
              <a:t>and </a:t>
            </a:r>
            <a:r>
              <a:rPr lang="en-AU" b="1"/>
              <a:t>–</a:t>
            </a:r>
            <a:r>
              <a:rPr lang="en-AU" b="1" err="1"/>
              <a:t>ing</a:t>
            </a:r>
            <a:r>
              <a:rPr lang="en-AU" b="1"/>
              <a:t>. </a:t>
            </a:r>
            <a:r>
              <a:rPr lang="en-AU"/>
              <a:t>Explicit instruction in morphology is needed before teaching these slides. If students have not yet been taught these concepts, skip these slides at this time. </a:t>
            </a:r>
            <a:endParaRPr lang="en-US" sz="1200" b="0" i="0">
              <a:solidFill>
                <a:srgbClr val="000000"/>
              </a:solidFill>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Prepare application tasks for independent practice (slide 47). For example, you could use the Phonics Pair Game Templates found on the Literacy Hub (www.literacyhub.edu.au/search/phonics-pair-game-templates) and add words containing letter–sound correspondences students have already learnt. </a:t>
            </a:r>
          </a:p>
          <a:p>
            <a:endParaRPr lang="en-AU"/>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first reading the base word then adding the </a:t>
            </a:r>
            <a:r>
              <a:rPr lang="en-US" b="1"/>
              <a:t>-</a:t>
            </a:r>
            <a:r>
              <a:rPr lang="en-US" b="1" err="1"/>
              <a:t>ing</a:t>
            </a:r>
            <a:r>
              <a:rPr lang="en-US" b="1"/>
              <a:t> </a:t>
            </a:r>
            <a:r>
              <a:rPr lang="en-US" b="0"/>
              <a:t>suffix,</a:t>
            </a:r>
            <a:r>
              <a:rPr lang="en-US"/>
              <a:t> for example, </a:t>
            </a:r>
            <a:r>
              <a:rPr lang="en-US" b="1"/>
              <a:t>pack</a:t>
            </a:r>
            <a:r>
              <a:rPr lang="en-US"/>
              <a:t>, </a:t>
            </a:r>
            <a:r>
              <a:rPr lang="en-US" b="1"/>
              <a:t>packing</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from the taught catchphrase, for example: Someone is packing something now.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a:t>
            </a:r>
            <a:r>
              <a:rPr lang="en-US"/>
              <a:t>you may choose to ask a particular student/group/row of students to read each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5093379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holding</a:t>
            </a:r>
            <a:r>
              <a:rPr lang="en-US" b="0"/>
              <a:t>,</a:t>
            </a:r>
            <a:r>
              <a:rPr lang="en-US" b="1"/>
              <a:t> ringing</a:t>
            </a:r>
            <a:r>
              <a:rPr lang="en-US" b="0"/>
              <a:t>,</a:t>
            </a:r>
            <a:r>
              <a:rPr lang="en-US" b="1"/>
              <a:t> selling</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a:t>
            </a:r>
            <a:r>
              <a:rPr lang="en-US" b="1"/>
              <a:t>-</a:t>
            </a:r>
            <a:r>
              <a:rPr lang="en-US" b="1" err="1"/>
              <a:t>ing</a:t>
            </a:r>
            <a:r>
              <a:rPr lang="en-US" b="1"/>
              <a:t> </a:t>
            </a:r>
            <a:r>
              <a:rPr lang="en-US"/>
              <a:t>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choose a student to explain what each word means. Encourage them to use the language from the taught catchphrase, for example: ‘The phone is ringing now.’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549248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t/al/k</a:t>
            </a:r>
            <a:r>
              <a:rPr lang="en-US" b="0"/>
              <a:t>,</a:t>
            </a:r>
            <a:r>
              <a:rPr lang="en-US" b="1"/>
              <a:t> talk</a:t>
            </a:r>
            <a:r>
              <a:rPr lang="en-US" b="0"/>
              <a:t>,</a:t>
            </a:r>
            <a:r>
              <a:rPr lang="en-US" b="1"/>
              <a:t> t-al-k</a:t>
            </a:r>
            <a:r>
              <a:rPr lang="en-US" b="0"/>
              <a:t> spells </a:t>
            </a:r>
            <a:r>
              <a:rPr lang="en-US" b="1"/>
              <a:t>talk</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Arial" panose="020B0604020202020204" pitchFamily="34" charset="0"/>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Tell students the sentence they are going to write: </a:t>
            </a:r>
            <a:r>
              <a:rPr lang="en-US" b="1" dirty="0"/>
              <a:t>The wombat was talking to some emus.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dirty="0">
              <a:solidFill>
                <a:schemeClr val="tx1"/>
              </a:solidFill>
              <a:latin typeface="+mn-lt"/>
              <a:ea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solidFill>
                  <a:schemeClr val="tx1"/>
                </a:solidFill>
                <a:latin typeface="+mn-lt"/>
                <a:ea typeface="Verdana" panose="020B0604030504040204" pitchFamily="34" charset="0"/>
              </a:rPr>
              <a:t>Then have students:</a:t>
            </a:r>
            <a:endParaRPr lang="en-US" dirty="0">
              <a:solidFill>
                <a:schemeClr val="tx1"/>
              </a:solidFill>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repeat the sentence to you</a:t>
            </a:r>
            <a:endParaRPr lang="en-US"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mn-lt"/>
                <a:cs typeface="Calibri"/>
              </a:rPr>
              <a:t>show the sentence they have written by placing their mini-whiteboard underneath their chin for you to check.</a:t>
            </a:r>
            <a:endParaRPr lang="en-US" sz="1200" dirty="0">
              <a:solidFill>
                <a:schemeClr val="tx1"/>
              </a:solidFill>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latin typeface="+mn-lt"/>
              </a:rPr>
              <a:t>Provide corrective feedback as needed:</a:t>
            </a:r>
          </a:p>
          <a:p>
            <a:r>
              <a:rPr lang="en-US" dirty="0">
                <a:latin typeface="+mn-lt"/>
              </a:rPr>
              <a:t>If any students have difficulty with an aspect of writing the sentence provide scaffolding as required or model the process for them. Then ask students to try again.</a:t>
            </a:r>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Word play (substitution, addition and deletion): </a:t>
            </a:r>
            <a:r>
              <a:rPr lang="en-US" sz="1200" b="0" i="0" dirty="0">
                <a:solidFill>
                  <a:srgbClr val="000000"/>
                </a:solidFill>
                <a:effectLst/>
                <a:latin typeface="+mn-lt"/>
              </a:rPr>
              <a:t>Spelling and manipulating words using a range of consonants, digraphs and vowels</a:t>
            </a:r>
          </a:p>
          <a:p>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mn-lt"/>
              </a:rPr>
              <a:t>Note: </a:t>
            </a:r>
            <a:endParaRPr lang="en-US" sz="1200"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n-lt"/>
              </a:rPr>
              <a:t>This phonemic awareness activity incorporates the use of already taught letter</a:t>
            </a:r>
            <a:r>
              <a:rPr lang="en-AU" sz="1200" dirty="0">
                <a:effectLst/>
                <a:latin typeface="+mn-lt"/>
                <a:ea typeface="Calibri" panose="020F0502020204030204" pitchFamily="34" charset="0"/>
              </a:rPr>
              <a:t>–</a:t>
            </a:r>
            <a:r>
              <a:rPr lang="en-US" sz="1200" b="0" dirty="0">
                <a:latin typeface="+mn-lt"/>
              </a:rPr>
              <a:t>sound correspondences. </a:t>
            </a:r>
            <a:endParaRPr lang="en-US" sz="1200"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n-lt"/>
              </a:rPr>
              <a:t>Students should continue to be given other opportunities to </a:t>
            </a:r>
            <a:r>
              <a:rPr lang="en-US" sz="1200" b="0" dirty="0" err="1">
                <a:latin typeface="+mn-lt"/>
              </a:rPr>
              <a:t>practise</a:t>
            </a:r>
            <a:r>
              <a:rPr lang="en-US" sz="1200" b="0" dirty="0">
                <a:latin typeface="+mn-lt"/>
              </a:rPr>
              <a:t> phonemic awareness skills orally with </a:t>
            </a:r>
            <a:r>
              <a:rPr lang="en-US" sz="1200" b="0" i="0" dirty="0">
                <a:latin typeface="+mn-lt"/>
              </a:rPr>
              <a:t>all</a:t>
            </a:r>
            <a:r>
              <a:rPr lang="en-US" sz="1200" b="0" dirty="0">
                <a:latin typeface="+mn-lt"/>
              </a:rPr>
              <a:t> English speech sounds and varied word types.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symbols included on the slide give students and teachers a visual reminder that they can substitute, add or delete letters and sounds in this activity. You can edit slides as required to remove or change these symbols to best suit your students’ needs.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mn-lt"/>
            </a:endParaRPr>
          </a:p>
          <a:p>
            <a:endParaRPr lang="en-US" sz="1200" b="0" dirty="0">
              <a:latin typeface="+mn-lt"/>
              <a:ea typeface="Calibri"/>
              <a:cs typeface="Calibri"/>
            </a:endParaRPr>
          </a:p>
          <a:p>
            <a:r>
              <a:rPr lang="en-US" sz="1200" b="0" dirty="0">
                <a:latin typeface="+mn-lt"/>
              </a:rPr>
              <a:t>Say:</a:t>
            </a:r>
            <a:r>
              <a:rPr lang="en-US" sz="1200" b="0" i="1" dirty="0">
                <a:latin typeface="+mn-lt"/>
              </a:rPr>
              <a:t> </a:t>
            </a:r>
          </a:p>
          <a:p>
            <a:pPr marL="171450" indent="-171450">
              <a:buFont typeface="Arial" panose="020B0604020202020204" pitchFamily="34" charset="0"/>
              <a:buChar char="•"/>
            </a:pPr>
            <a:r>
              <a:rPr lang="en-US" sz="1200" b="0" i="1" dirty="0">
                <a:latin typeface="+mn-lt"/>
              </a:rPr>
              <a:t>I’ll use letters and sounds we know to build a word.</a:t>
            </a:r>
          </a:p>
          <a:p>
            <a:pPr marL="171450" indent="-171450">
              <a:buFont typeface="Arial" panose="020B0604020202020204" pitchFamily="34" charset="0"/>
              <a:buChar char="•"/>
            </a:pPr>
            <a:r>
              <a:rPr lang="en-US" sz="1200" b="0" i="1" dirty="0">
                <a:latin typeface="+mn-lt"/>
              </a:rPr>
              <a:t>Then I’ll </a:t>
            </a:r>
            <a:r>
              <a:rPr lang="en-US" sz="1200" b="1" i="1" dirty="0">
                <a:latin typeface="+mn-lt"/>
              </a:rPr>
              <a:t>swap</a:t>
            </a:r>
            <a:r>
              <a:rPr lang="en-US" sz="1200" b="0" i="1" dirty="0">
                <a:latin typeface="+mn-lt"/>
              </a:rPr>
              <a:t>,</a:t>
            </a:r>
            <a:r>
              <a:rPr lang="en-US" sz="1200" b="1" i="1" dirty="0">
                <a:latin typeface="+mn-lt"/>
              </a:rPr>
              <a:t> add </a:t>
            </a:r>
            <a:r>
              <a:rPr lang="en-US" sz="1200" b="0" i="1" dirty="0">
                <a:latin typeface="+mn-lt"/>
              </a:rPr>
              <a:t>or </a:t>
            </a:r>
            <a:r>
              <a:rPr lang="en-US" sz="1200" b="1" i="1" dirty="0">
                <a:latin typeface="+mn-lt"/>
              </a:rPr>
              <a:t>delete </a:t>
            </a:r>
            <a:r>
              <a:rPr lang="en-US" sz="1200" b="0" i="1" dirty="0">
                <a:latin typeface="+mn-lt"/>
              </a:rPr>
              <a:t>a letter or letters in the word to make another real word.</a:t>
            </a:r>
          </a:p>
          <a:p>
            <a:pPr marL="171450" indent="-171450">
              <a:buFont typeface="Arial" panose="020B0604020202020204" pitchFamily="34" charset="0"/>
              <a:buChar char="•"/>
            </a:pPr>
            <a:endParaRPr lang="en-US" sz="1200" b="0" i="1" dirty="0">
              <a:latin typeface="+mn-lt"/>
            </a:endParaRPr>
          </a:p>
          <a:p>
            <a:pPr marL="0" indent="0">
              <a:buFont typeface="Arial" panose="020B0604020202020204" pitchFamily="34" charset="0"/>
              <a:buNone/>
            </a:pPr>
            <a:r>
              <a:rPr lang="en-US" sz="1200" b="0" i="0" dirty="0">
                <a:latin typeface="+mn-lt"/>
              </a:rPr>
              <a:t>Demonstrate:</a:t>
            </a:r>
          </a:p>
          <a:p>
            <a:pPr marL="171450" indent="-171450">
              <a:buFont typeface="Arial" panose="020B0604020202020204" pitchFamily="34" charset="0"/>
              <a:buChar char="•"/>
            </a:pPr>
            <a:r>
              <a:rPr lang="en-US" sz="1200" b="0" i="0" dirty="0">
                <a:latin typeface="+mn-lt"/>
              </a:rPr>
              <a:t>spelling a word using the letters from the slide*</a:t>
            </a:r>
          </a:p>
          <a:p>
            <a:pPr marL="171450" indent="-171450">
              <a:buFont typeface="Arial" panose="020B0604020202020204" pitchFamily="34" charset="0"/>
              <a:buChar char="•"/>
            </a:pPr>
            <a:r>
              <a:rPr lang="en-US" sz="1200" b="0" i="0" dirty="0">
                <a:latin typeface="+mn-lt"/>
              </a:rPr>
              <a:t>thinking aloud as you try verbally </a:t>
            </a:r>
            <a:r>
              <a:rPr lang="en-US" sz="1200" b="1" i="0" dirty="0">
                <a:latin typeface="+mn-lt"/>
              </a:rPr>
              <a:t>swapping</a:t>
            </a:r>
            <a:r>
              <a:rPr lang="en-US" sz="1200" b="0" i="0" dirty="0">
                <a:latin typeface="+mn-lt"/>
              </a:rPr>
              <a:t>,</a:t>
            </a:r>
            <a:r>
              <a:rPr lang="en-US" sz="1200" b="1" i="0" dirty="0">
                <a:latin typeface="+mn-lt"/>
              </a:rPr>
              <a:t> adding </a:t>
            </a:r>
            <a:r>
              <a:rPr lang="en-US" sz="1200" b="0" i="0" dirty="0">
                <a:latin typeface="+mn-lt"/>
              </a:rPr>
              <a:t>or</a:t>
            </a:r>
            <a:r>
              <a:rPr lang="en-US" sz="1200" b="1" i="0" dirty="0">
                <a:latin typeface="+mn-lt"/>
              </a:rPr>
              <a:t> deleting </a:t>
            </a:r>
            <a:r>
              <a:rPr lang="en-US" sz="1200" b="0" i="0" dirty="0">
                <a:latin typeface="+mn-lt"/>
              </a:rPr>
              <a:t>a letter or letters in the word to make a new word*</a:t>
            </a:r>
          </a:p>
          <a:p>
            <a:pPr marL="171450" indent="-171450">
              <a:buFont typeface="Arial" panose="020B0604020202020204" pitchFamily="34" charset="0"/>
              <a:buChar char="•"/>
            </a:pPr>
            <a:r>
              <a:rPr lang="en-US" sz="1200" b="0" i="0" dirty="0">
                <a:latin typeface="+mn-lt"/>
              </a:rPr>
              <a:t>finding a letter or letters that work </a:t>
            </a:r>
          </a:p>
          <a:p>
            <a:pPr marL="171450" indent="-171450">
              <a:buFont typeface="Arial" panose="020B0604020202020204" pitchFamily="34" charset="0"/>
              <a:buChar char="•"/>
            </a:pPr>
            <a:r>
              <a:rPr lang="en-US" sz="1200" b="0" i="0" dirty="0">
                <a:latin typeface="+mn-lt"/>
              </a:rPr>
              <a:t>making the spelling change on the class whiteboard. </a:t>
            </a:r>
          </a:p>
          <a:p>
            <a:pPr marL="171450" indent="-171450">
              <a:buFont typeface="Arial" panose="020B0604020202020204" pitchFamily="34" charset="0"/>
              <a:buChar char="•"/>
            </a:pPr>
            <a:endParaRPr lang="en-US" sz="1200" b="0" i="0" dirty="0">
              <a:latin typeface="+mn-lt"/>
            </a:endParaRPr>
          </a:p>
          <a:p>
            <a:pPr marL="0" indent="0">
              <a:buFont typeface="Arial" panose="020B0604020202020204" pitchFamily="34" charset="0"/>
              <a:buNone/>
            </a:pPr>
            <a:r>
              <a:rPr lang="en-US" sz="1200" b="0" i="0" dirty="0">
                <a:latin typeface="+mn-lt"/>
              </a:rPr>
              <a:t>Demonstrate at least one addition, one substitution and one deletion. You may choose to:</a:t>
            </a:r>
          </a:p>
          <a:p>
            <a:pPr marL="171450" indent="-171450">
              <a:buFont typeface="Arial" panose="020B0604020202020204" pitchFamily="34" charset="0"/>
              <a:buChar char="•"/>
            </a:pPr>
            <a:r>
              <a:rPr lang="en-US" sz="1200" b="0" i="0" dirty="0">
                <a:latin typeface="+mn-lt"/>
              </a:rPr>
              <a:t>use a new word for each example</a:t>
            </a:r>
          </a:p>
          <a:p>
            <a:pPr marL="171450" indent="-171450">
              <a:buFont typeface="Arial" panose="020B0604020202020204" pitchFamily="34" charset="0"/>
              <a:buChar char="•"/>
            </a:pPr>
            <a:r>
              <a:rPr lang="en-US" sz="1200" b="0" i="0" dirty="0">
                <a:latin typeface="+mn-lt"/>
              </a:rPr>
              <a:t>create a word chain by making one change at a time then manipulating the new word you created each time. </a:t>
            </a:r>
          </a:p>
          <a:p>
            <a:pPr marL="0" indent="0">
              <a:buFont typeface="Arial" panose="020B0604020202020204" pitchFamily="34" charset="0"/>
              <a:buNone/>
            </a:pPr>
            <a:r>
              <a:rPr lang="en-US" sz="1200" b="0" i="0" dirty="0">
                <a:latin typeface="+mn-lt"/>
              </a:rPr>
              <a:t> </a:t>
            </a:r>
          </a:p>
          <a:p>
            <a:pPr marL="0" indent="0">
              <a:buFont typeface="Arial" panose="020B0604020202020204" pitchFamily="34" charset="0"/>
              <a:buNone/>
            </a:pPr>
            <a:r>
              <a:rPr lang="en-US" sz="1200" b="0" i="0" dirty="0">
                <a:latin typeface="+mn-lt"/>
              </a:rPr>
              <a:t>*You may include words with split digraphs by using the vowel tiles.</a:t>
            </a:r>
          </a:p>
          <a:p>
            <a:pPr marL="0" indent="0">
              <a:buFont typeface="Arial" panose="020B0604020202020204" pitchFamily="34" charset="0"/>
              <a:buNone/>
            </a:pPr>
            <a:endParaRPr lang="en-US" sz="1200" b="0" i="1" dirty="0">
              <a:latin typeface="+mn-lt"/>
            </a:endParaRPr>
          </a:p>
          <a:p>
            <a:r>
              <a:rPr lang="en-US" sz="1200" b="0" u="none" dirty="0">
                <a:latin typeface="+mn-lt"/>
              </a:rPr>
              <a:t>Example words:</a:t>
            </a:r>
          </a:p>
          <a:p>
            <a:pPr marL="171450" indent="-171450">
              <a:buFont typeface="Arial" panose="020B0604020202020204" pitchFamily="34" charset="0"/>
              <a:buChar char="•"/>
            </a:pPr>
            <a:r>
              <a:rPr lang="en-US" sz="1200" b="1" dirty="0">
                <a:latin typeface="+mn-lt"/>
              </a:rPr>
              <a:t>grub</a:t>
            </a:r>
            <a:r>
              <a:rPr lang="en-US" sz="1200" b="0" dirty="0">
                <a:latin typeface="+mn-lt"/>
              </a:rPr>
              <a:t> – </a:t>
            </a:r>
            <a:r>
              <a:rPr lang="en-US" sz="1200" b="1" dirty="0">
                <a:latin typeface="+mn-lt"/>
              </a:rPr>
              <a:t>rub </a:t>
            </a:r>
            <a:endParaRPr lang="en-US" sz="1200" b="0" dirty="0">
              <a:latin typeface="+mn-lt"/>
            </a:endParaRPr>
          </a:p>
          <a:p>
            <a:pPr marL="171450" indent="-171450">
              <a:buFont typeface="Arial" panose="020B0604020202020204" pitchFamily="34" charset="0"/>
              <a:buChar char="•"/>
            </a:pPr>
            <a:r>
              <a:rPr lang="en-US" sz="1200" b="1" dirty="0">
                <a:latin typeface="+mn-lt"/>
              </a:rPr>
              <a:t>lock</a:t>
            </a:r>
            <a:r>
              <a:rPr lang="en-US" sz="1200" b="0" dirty="0">
                <a:latin typeface="+mn-lt"/>
              </a:rPr>
              <a:t> – </a:t>
            </a:r>
            <a:r>
              <a:rPr lang="en-US" sz="1200" b="1" dirty="0">
                <a:latin typeface="+mn-lt"/>
              </a:rPr>
              <a:t>block</a:t>
            </a:r>
            <a:r>
              <a:rPr lang="en-US" sz="1200" b="0" dirty="0">
                <a:latin typeface="+mn-lt"/>
              </a:rPr>
              <a:t> </a:t>
            </a:r>
          </a:p>
          <a:p>
            <a:pPr marL="171450" indent="-171450">
              <a:buFont typeface="Arial" panose="020B0604020202020204" pitchFamily="34" charset="0"/>
              <a:buChar char="•"/>
            </a:pPr>
            <a:r>
              <a:rPr lang="en-US" sz="1200" b="1" dirty="0">
                <a:latin typeface="+mn-lt"/>
              </a:rPr>
              <a:t>quack</a:t>
            </a:r>
            <a:r>
              <a:rPr lang="en-US" sz="1200" b="0" dirty="0">
                <a:latin typeface="+mn-lt"/>
              </a:rPr>
              <a:t> – </a:t>
            </a:r>
            <a:r>
              <a:rPr lang="en-US" sz="1200" b="1" dirty="0">
                <a:latin typeface="+mn-lt"/>
              </a:rPr>
              <a:t>quick </a:t>
            </a:r>
          </a:p>
          <a:p>
            <a:pPr marL="171450" indent="-171450">
              <a:buFont typeface="Arial" panose="020B0604020202020204" pitchFamily="34" charset="0"/>
              <a:buChar char="•"/>
            </a:pPr>
            <a:r>
              <a:rPr lang="en-US" sz="1200" b="1" dirty="0">
                <a:latin typeface="+mn-lt"/>
              </a:rPr>
              <a:t>bale </a:t>
            </a:r>
            <a:r>
              <a:rPr lang="en-US" sz="1200" b="0" dirty="0">
                <a:latin typeface="+mn-lt"/>
              </a:rPr>
              <a:t>– </a:t>
            </a:r>
            <a:r>
              <a:rPr lang="en-US" sz="1200" b="1" dirty="0">
                <a:latin typeface="+mn-lt"/>
              </a:rPr>
              <a:t>tale</a:t>
            </a:r>
            <a:endParaRPr lang="en-US" sz="1200" b="0" u="none"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indent="0">
              <a:buFontTx/>
              <a:buNone/>
            </a:pPr>
            <a:endParaRPr lang="en-US" b="1" dirty="0">
              <a:ea typeface="Calibri"/>
              <a:cs typeface="Calibri"/>
            </a:endParaRPr>
          </a:p>
          <a:p>
            <a:pPr marL="0" indent="0">
              <a:buFontTx/>
              <a:buNone/>
            </a:pPr>
            <a:endParaRPr lang="en-US" b="1" dirty="0">
              <a:ea typeface="Calibri"/>
              <a:cs typeface="Calibri"/>
            </a:endParaRPr>
          </a:p>
          <a:p>
            <a:pPr marL="0" indent="0">
              <a:buFont typeface="Arial" panose="020B0604020202020204" pitchFamily="34" charset="0"/>
              <a:buNone/>
            </a:pPr>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Word play: </a:t>
            </a:r>
            <a:r>
              <a:rPr lang="en-US" sz="1200" b="0" i="0" dirty="0">
                <a:solidFill>
                  <a:srgbClr val="000000"/>
                </a:solidFill>
                <a:effectLst/>
                <a:latin typeface="+mn-lt"/>
              </a:rPr>
              <a:t>Spelling and manipulating words using a range of consonants, digraphs and vowels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The symbols included on the slide give students and teachers a visual reminder that they can substitute, add </a:t>
            </a:r>
            <a:r>
              <a:rPr lang="en-US"/>
              <a:t>or delete </a:t>
            </a:r>
            <a:r>
              <a:rPr lang="en-US" dirty="0"/>
              <a:t>letters and sounds in this activity.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edit slides as required to remove or change these symbols to best suit your students’ needs. </a:t>
            </a:r>
          </a:p>
          <a:p>
            <a:endParaRPr lang="en-US" b="0" dirty="0">
              <a:latin typeface="+mn-lt"/>
            </a:endParaRPr>
          </a:p>
          <a:p>
            <a:r>
              <a:rPr lang="en-US" b="0" dirty="0">
                <a:latin typeface="+mn-lt"/>
              </a:rPr>
              <a:t>Say:</a:t>
            </a:r>
            <a:r>
              <a:rPr lang="en-US" b="0" i="1" dirty="0">
                <a:latin typeface="+mn-lt"/>
              </a:rPr>
              <a:t> Let’s build (spell) some words together. </a:t>
            </a:r>
          </a:p>
          <a:p>
            <a:endParaRPr lang="en-US" b="0" dirty="0">
              <a:latin typeface="+mn-lt"/>
            </a:endParaRPr>
          </a:p>
          <a:p>
            <a:r>
              <a:rPr lang="en-US" b="0" dirty="0">
                <a:latin typeface="+mn-lt"/>
              </a:rPr>
              <a:t>Support students to:</a:t>
            </a:r>
          </a:p>
          <a:p>
            <a:pPr marL="171450" indent="-171450">
              <a:buFont typeface="Arial" panose="020B0604020202020204" pitchFamily="34" charset="0"/>
              <a:buChar char="•"/>
            </a:pPr>
            <a:r>
              <a:rPr lang="en-US" b="0" dirty="0">
                <a:latin typeface="+mn-lt"/>
              </a:rPr>
              <a:t>choose a word to spell using the letters on the board*</a:t>
            </a:r>
          </a:p>
          <a:p>
            <a:pPr marL="171450" indent="-171450">
              <a:buFont typeface="Arial" panose="020B0604020202020204" pitchFamily="34" charset="0"/>
              <a:buChar char="•"/>
            </a:pPr>
            <a:r>
              <a:rPr lang="en-US" b="0" dirty="0">
                <a:latin typeface="+mn-lt"/>
              </a:rPr>
              <a:t>segment the sounds in the word</a:t>
            </a:r>
          </a:p>
          <a:p>
            <a:pPr marL="171450" indent="-171450">
              <a:buFont typeface="Arial" panose="020B0604020202020204" pitchFamily="34" charset="0"/>
              <a:buChar char="•"/>
            </a:pPr>
            <a:r>
              <a:rPr lang="en-US" b="0" dirty="0">
                <a:latin typeface="+mn-lt"/>
              </a:rPr>
              <a:t>identify the consonants, digraphs and vowels they will need from the slide </a:t>
            </a:r>
          </a:p>
          <a:p>
            <a:pPr marL="171450" indent="-171450">
              <a:buFont typeface="Arial" panose="020B0604020202020204" pitchFamily="34" charset="0"/>
              <a:buChar char="•"/>
            </a:pPr>
            <a:r>
              <a:rPr lang="en-US" b="0" dirty="0">
                <a:latin typeface="+mn-lt"/>
              </a:rPr>
              <a:t>write the letters on their mini-whiteboard to spell their chosen word.</a:t>
            </a:r>
          </a:p>
          <a:p>
            <a:pPr marL="171450" indent="-171450">
              <a:buFont typeface="Arial" panose="020B0604020202020204" pitchFamily="34" charset="0"/>
              <a:buChar cha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Say:</a:t>
            </a:r>
            <a:r>
              <a:rPr lang="en-US" b="0" i="1" dirty="0">
                <a:latin typeface="+mn-lt"/>
              </a:rPr>
              <a:t> Now make a new word by swapping, adding or deleting a letter or letters from your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rPr>
              <a:t>Each student can work on their own whiteboard to make a new word. They may also work in partners. </a:t>
            </a:r>
          </a:p>
          <a:p>
            <a:endParaRPr lang="en-US" b="0" dirty="0">
              <a:latin typeface="+mn-lt"/>
            </a:endParaRPr>
          </a:p>
          <a:p>
            <a:r>
              <a:rPr lang="en-US" b="0" dirty="0">
                <a:latin typeface="+mn-lt"/>
              </a:rPr>
              <a:t>Prompt students to:</a:t>
            </a:r>
          </a:p>
          <a:p>
            <a:pPr marL="171450" indent="-171450">
              <a:buFont typeface="Arial" panose="020B0604020202020204" pitchFamily="34" charset="0"/>
              <a:buChar char="•"/>
            </a:pPr>
            <a:r>
              <a:rPr lang="en-US" sz="1200" b="0" i="0" dirty="0">
                <a:latin typeface="+mn-lt"/>
              </a:rPr>
              <a:t>verbally try swapping, adding or deleting a letter or letters in the word to make a new word*</a:t>
            </a:r>
          </a:p>
          <a:p>
            <a:pPr marL="171450" indent="-171450">
              <a:buFont typeface="Arial" panose="020B0604020202020204" pitchFamily="34" charset="0"/>
              <a:buChar char="•"/>
            </a:pPr>
            <a:r>
              <a:rPr lang="en-US" sz="1200" b="0" i="0" dirty="0">
                <a:latin typeface="+mn-lt"/>
              </a:rPr>
              <a:t>find a letter/s that works </a:t>
            </a:r>
          </a:p>
          <a:p>
            <a:pPr marL="171450" indent="-171450">
              <a:buFont typeface="Arial" panose="020B0604020202020204" pitchFamily="34" charset="0"/>
              <a:buChar char="•"/>
            </a:pPr>
            <a:r>
              <a:rPr lang="en-US" sz="1200" b="0" i="0" dirty="0">
                <a:latin typeface="+mn-lt"/>
              </a:rPr>
              <a:t>make the spelling change on their </a:t>
            </a:r>
            <a:r>
              <a:rPr lang="en-US" b="0" dirty="0">
                <a:latin typeface="+mn-lt"/>
              </a:rPr>
              <a:t>mini-whiteboard</a:t>
            </a:r>
            <a:r>
              <a:rPr lang="en-US" sz="1200" b="0" i="0" dirty="0">
                <a:latin typeface="+mn-lt"/>
              </a:rPr>
              <a:t>. </a:t>
            </a:r>
          </a:p>
          <a:p>
            <a:endParaRPr lang="en-US" b="0" dirty="0">
              <a:latin typeface="+mn-lt"/>
            </a:endParaRPr>
          </a:p>
          <a:p>
            <a:pPr marL="0" indent="0">
              <a:buFont typeface="Arial" panose="020B0604020202020204" pitchFamily="34" charset="0"/>
              <a:buNone/>
              <a:defRPr/>
            </a:pPr>
            <a:r>
              <a:rPr lang="en-US" b="0" i="0" dirty="0">
                <a:latin typeface="+mn-lt"/>
              </a:rPr>
              <a:t>Continue to support students as they build further words and change a letter or letters in each word to make a new word.</a:t>
            </a:r>
          </a:p>
          <a:p>
            <a:endParaRPr lang="en-US" dirty="0"/>
          </a:p>
          <a:p>
            <a:r>
              <a:rPr lang="en-US" dirty="0"/>
              <a:t>*Students may include words with split digraphs by using the vowel tiles.</a:t>
            </a: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correspondences introduced in this lesson are </a:t>
            </a:r>
            <a:r>
              <a:rPr lang="en-AU" sz="1200" b="1" kern="1200">
                <a:effectLst/>
                <a:latin typeface="+mn-lt"/>
                <a:ea typeface="Times New Roman" panose="02020603050405020304" pitchFamily="18" charset="0"/>
              </a:rPr>
              <a:t>ai</a:t>
            </a:r>
            <a:r>
              <a:rPr lang="en-AU" sz="1200" kern="1200">
                <a:effectLst/>
                <a:latin typeface="+mn-lt"/>
                <a:ea typeface="Times New Roman" panose="02020603050405020304" pitchFamily="18" charset="0"/>
              </a:rPr>
              <a:t> and </a:t>
            </a:r>
            <a:r>
              <a:rPr lang="en-AU" sz="1200" b="1" kern="1200">
                <a:effectLst/>
                <a:latin typeface="+mn-lt"/>
                <a:ea typeface="Times New Roman" panose="02020603050405020304" pitchFamily="18" charset="0"/>
              </a:rPr>
              <a:t>ay</a:t>
            </a:r>
            <a:r>
              <a:rPr lang="en-AU" sz="1200" kern="1200">
                <a:effectLst/>
                <a:latin typeface="+mn-lt"/>
                <a:ea typeface="Times New Roman" panose="02020603050405020304" pitchFamily="18" charset="0"/>
              </a:rPr>
              <a:t> making the long </a:t>
            </a:r>
            <a:r>
              <a:rPr lang="en-AU" sz="1200" b="1" kern="1200">
                <a:effectLst/>
                <a:latin typeface="+mn-lt"/>
                <a:ea typeface="Times New Roman" panose="02020603050405020304" pitchFamily="18" charset="0"/>
              </a:rPr>
              <a:t>a</a:t>
            </a:r>
            <a:r>
              <a:rPr lang="en-AU" sz="1200" kern="1200">
                <a:effectLst/>
                <a:latin typeface="+mn-lt"/>
                <a:ea typeface="Times New Roman" panose="02020603050405020304" pitchFamily="18" charset="0"/>
              </a:rPr>
              <a:t> sound, </a:t>
            </a:r>
            <a:r>
              <a:rPr lang="en-US" sz="1200" b="0">
                <a:latin typeface="+mn-lt"/>
              </a:rPr>
              <a:t>/</a:t>
            </a:r>
            <a:r>
              <a:rPr lang="en-US" sz="1200" b="0">
                <a:latin typeface="+mn-lt"/>
                <a:cs typeface="Arial" panose="020B0604020202020204" pitchFamily="34" charset="0"/>
              </a:rPr>
              <a:t>ā/</a:t>
            </a:r>
            <a:r>
              <a:rPr lang="en-AU" sz="1200" b="0" kern="1200">
                <a:effectLst/>
                <a:latin typeface="+mn-lt"/>
                <a:cs typeface="Arial" panose="020B0604020202020204" pitchFamily="34" charset="0"/>
              </a:rPr>
              <a:t> as in the words </a:t>
            </a:r>
            <a:r>
              <a:rPr lang="en-AU" sz="1200" b="1" kern="1200">
                <a:effectLst/>
                <a:latin typeface="+mn-lt"/>
                <a:cs typeface="Arial" panose="020B0604020202020204" pitchFamily="34" charset="0"/>
              </a:rPr>
              <a:t>sail</a:t>
            </a:r>
            <a:r>
              <a:rPr lang="en-AU" sz="1200" b="0" kern="1200">
                <a:effectLst/>
                <a:latin typeface="+mn-lt"/>
                <a:cs typeface="Arial" panose="020B0604020202020204" pitchFamily="34" charset="0"/>
              </a:rPr>
              <a:t> and </a:t>
            </a:r>
            <a:r>
              <a:rPr lang="en-AU" sz="1200" b="1" kern="1200">
                <a:effectLst/>
                <a:latin typeface="+mn-lt"/>
                <a:cs typeface="Arial" panose="020B0604020202020204" pitchFamily="34" charset="0"/>
              </a:rPr>
              <a:t>away</a:t>
            </a:r>
            <a:r>
              <a:rPr lang="en-AU" sz="1200" b="0" kern="1200">
                <a:effectLst/>
                <a:latin typeface="+mn-lt"/>
                <a:cs typeface="Arial" panose="020B0604020202020204" pitchFamily="34" charset="0"/>
              </a:rPr>
              <a:t>.</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US" sz="1200" b="1" i="0" u="none" strike="noStrike" baseline="0">
                <a:solidFill>
                  <a:srgbClr val="000000"/>
                </a:solidFill>
                <a:latin typeface="+mn-lt"/>
              </a:rPr>
              <a:t>Spelling </a:t>
            </a:r>
            <a:r>
              <a:rPr lang="en-US" sz="1200" b="1" err="1">
                <a:solidFill>
                  <a:srgbClr val="000000"/>
                </a:solidFill>
                <a:latin typeface="+mn-lt"/>
              </a:rPr>
              <a:t>generalisation</a:t>
            </a:r>
            <a:endParaRPr lang="en-US" sz="1200" b="0" i="0" u="none" strike="noStrike" baseline="0">
              <a:solidFill>
                <a:srgbClr val="000000"/>
              </a:solidFill>
              <a:latin typeface="+mn-lt"/>
            </a:endParaRPr>
          </a:p>
          <a:p>
            <a:pPr marL="171450" indent="-171450">
              <a:buFont typeface="Arial" panose="020B0604020202020204" pitchFamily="34" charset="0"/>
              <a:buChar char="•"/>
            </a:pPr>
            <a:r>
              <a:rPr lang="en-US" sz="1200" b="1">
                <a:latin typeface="+mn-lt"/>
              </a:rPr>
              <a:t>ai </a:t>
            </a:r>
            <a:r>
              <a:rPr lang="en-US" sz="1200" b="0">
                <a:latin typeface="+mn-lt"/>
              </a:rPr>
              <a:t>says /</a:t>
            </a:r>
            <a:r>
              <a:rPr lang="en-US" sz="1200" b="0">
                <a:latin typeface="+mn-lt"/>
                <a:cs typeface="Arial" panose="020B0604020202020204" pitchFamily="34" charset="0"/>
              </a:rPr>
              <a:t>ā/ in the middle and sometimes at the start of a word.</a:t>
            </a:r>
          </a:p>
          <a:p>
            <a:pPr marL="171450" indent="-171450">
              <a:buFont typeface="Arial" panose="020B0604020202020204" pitchFamily="34" charset="0"/>
              <a:buChar char="•"/>
            </a:pPr>
            <a:r>
              <a:rPr lang="en-US" sz="1200" b="1">
                <a:latin typeface="+mn-lt"/>
                <a:cs typeface="Arial" panose="020B0604020202020204" pitchFamily="34" charset="0"/>
              </a:rPr>
              <a:t>ay </a:t>
            </a:r>
            <a:r>
              <a:rPr lang="en-US" sz="1200" b="0">
                <a:latin typeface="+mn-lt"/>
                <a:cs typeface="Arial" panose="020B0604020202020204" pitchFamily="34" charset="0"/>
              </a:rPr>
              <a:t>says </a:t>
            </a:r>
            <a:r>
              <a:rPr lang="en-US" sz="1200" b="0">
                <a:latin typeface="+mn-lt"/>
              </a:rPr>
              <a:t>/</a:t>
            </a:r>
            <a:r>
              <a:rPr lang="en-US" sz="1200" b="0">
                <a:latin typeface="+mn-lt"/>
                <a:cs typeface="Arial" panose="020B0604020202020204" pitchFamily="34" charset="0"/>
              </a:rPr>
              <a:t>ā/ at the end of a word.</a:t>
            </a:r>
          </a:p>
          <a:p>
            <a:pPr marL="0" indent="0">
              <a:buFont typeface="Arial" panose="020B0604020202020204" pitchFamily="34" charset="0"/>
              <a:buNone/>
            </a:pPr>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does</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learnt.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Note: when spelling an irregular word orally, say the letter names aloud, grouping the letter names together according to the sounds in the word, for example, </a:t>
            </a:r>
            <a:r>
              <a:rPr lang="en-US" b="1">
                <a:latin typeface="+mn-lt"/>
              </a:rPr>
              <a:t>d-</a:t>
            </a:r>
            <a:r>
              <a:rPr lang="en-US" b="1" err="1">
                <a:latin typeface="+mn-lt"/>
              </a:rPr>
              <a:t>oe</a:t>
            </a:r>
            <a:r>
              <a:rPr lang="en-US" b="1">
                <a:latin typeface="+mn-lt"/>
              </a:rPr>
              <a:t>-s </a:t>
            </a:r>
            <a:r>
              <a:rPr lang="en-US" b="0">
                <a:latin typeface="+mn-lt"/>
              </a:rPr>
              <a:t>spells </a:t>
            </a:r>
            <a:r>
              <a:rPr lang="en-US" b="1">
                <a:latin typeface="+mn-lt"/>
              </a:rPr>
              <a:t>does</a:t>
            </a:r>
            <a:r>
              <a:rPr lang="en-US" b="0">
                <a:latin typeface="+mn-lt"/>
              </a:rPr>
              <a:t>.</a:t>
            </a:r>
          </a:p>
          <a:p>
            <a:endParaRPr lang="en-AU" sz="1200">
              <a:effectLst/>
              <a:latin typeface="Times New Roman" panose="02020603050405020304" pitchFamily="18" charset="0"/>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they have already learnt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latin typeface="+mn-lt"/>
              </a:rPr>
              <a:t>the </a:t>
            </a:r>
            <a:r>
              <a:rPr lang="en-US" b="1" i="0" err="1">
                <a:latin typeface="+mn-lt"/>
              </a:rPr>
              <a:t>a_e</a:t>
            </a:r>
            <a:r>
              <a:rPr lang="en-US" b="1" i="0">
                <a:latin typeface="+mn-lt"/>
              </a:rPr>
              <a:t> split digraph </a:t>
            </a:r>
            <a:r>
              <a:rPr lang="en-US" b="0" i="0">
                <a:latin typeface="+mn-lt"/>
              </a:rPr>
              <a:t>says the long /</a:t>
            </a:r>
            <a:r>
              <a:rPr lang="en-US" b="0" i="0">
                <a:latin typeface="+mn-lt"/>
                <a:ea typeface="Calibri" panose="020F0502020204030204" pitchFamily="34" charset="0"/>
                <a:cs typeface="Calibri" panose="020F0502020204030204" pitchFamily="34" charset="0"/>
              </a:rPr>
              <a:t>ā/ vowel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ea typeface="Calibri" panose="020F0502020204030204" pitchFamily="34" charset="0"/>
                <a:cs typeface="Calibri" panose="020F0502020204030204" pitchFamily="34" charset="0"/>
              </a:rPr>
              <a:t>the letter </a:t>
            </a:r>
            <a:r>
              <a:rPr lang="en-US" b="1" i="0">
                <a:latin typeface="+mn-lt"/>
                <a:ea typeface="Calibri" panose="020F0502020204030204" pitchFamily="34" charset="0"/>
                <a:cs typeface="Calibri" panose="020F0502020204030204" pitchFamily="34" charset="0"/>
              </a:rPr>
              <a:t>a</a:t>
            </a:r>
            <a:r>
              <a:rPr lang="en-US" b="0" i="0">
                <a:latin typeface="+mn-lt"/>
                <a:ea typeface="Calibri" panose="020F0502020204030204" pitchFamily="34" charset="0"/>
                <a:cs typeface="Calibri" panose="020F0502020204030204" pitchFamily="34" charset="0"/>
              </a:rPr>
              <a:t> can say </a:t>
            </a:r>
            <a:r>
              <a:rPr lang="en-US" b="0" i="0">
                <a:latin typeface="+mn-lt"/>
              </a:rPr>
              <a:t>/</a:t>
            </a:r>
            <a:r>
              <a:rPr lang="en-US" b="0" i="0">
                <a:latin typeface="+mn-lt"/>
                <a:ea typeface="Calibri" panose="020F0502020204030204" pitchFamily="34" charset="0"/>
                <a:cs typeface="Calibri" panose="020F0502020204030204" pitchFamily="34" charset="0"/>
              </a:rPr>
              <a:t>ā/ at the end of an</a:t>
            </a:r>
            <a:r>
              <a:rPr lang="en-US" b="0" i="0">
                <a:latin typeface="+mn-lt"/>
              </a:rPr>
              <a:t> open-syllable.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Introduce the </a:t>
            </a:r>
            <a:r>
              <a:rPr lang="en-AU" b="1">
                <a:latin typeface="+mn-lt"/>
              </a:rPr>
              <a:t>mnemonic phrase</a:t>
            </a:r>
            <a:r>
              <a:rPr lang="en-AU" b="0">
                <a:latin typeface="+mn-lt"/>
              </a:rPr>
              <a:t>,</a:t>
            </a:r>
            <a:r>
              <a:rPr lang="en-AU" b="1">
                <a:latin typeface="+mn-lt"/>
              </a:rPr>
              <a:t> Sail away</a:t>
            </a:r>
            <a:r>
              <a:rPr lang="en-AU" b="0">
                <a:latin typeface="+mn-lt"/>
              </a:rPr>
              <a:t>*</a:t>
            </a:r>
            <a:r>
              <a:rPr lang="en-AU" b="1">
                <a:latin typeface="+mn-lt"/>
              </a:rPr>
              <a:t> </a:t>
            </a:r>
            <a:r>
              <a:rPr lang="en-AU">
                <a:latin typeface="+mn-lt"/>
              </a:rPr>
              <a:t>for the </a:t>
            </a:r>
            <a:r>
              <a:rPr lang="en-AU" b="1">
                <a:latin typeface="+mn-lt"/>
              </a:rPr>
              <a:t>ai</a:t>
            </a:r>
            <a:r>
              <a:rPr lang="en-AU">
                <a:latin typeface="+mn-lt"/>
              </a:rPr>
              <a:t>, </a:t>
            </a:r>
            <a:r>
              <a:rPr lang="en-AU" b="1">
                <a:latin typeface="+mn-lt"/>
              </a:rPr>
              <a:t>ay</a:t>
            </a:r>
            <a:r>
              <a:rPr lang="en-AU">
                <a:latin typeface="+mn-lt"/>
              </a:rPr>
              <a:t> spelling generalisation.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a:latin typeface="+mn-lt"/>
              </a:rPr>
              <a:t>Today we are learning two new ways to spell the long </a:t>
            </a:r>
            <a:r>
              <a:rPr lang="en-US">
                <a:latin typeface="+mn-lt"/>
              </a:rPr>
              <a:t>/ā/</a:t>
            </a:r>
            <a:r>
              <a:rPr lang="en-AU" i="1">
                <a:latin typeface="+mn-lt"/>
              </a:rPr>
              <a:t>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a:latin typeface="+mn-lt"/>
              </a:rPr>
              <a:t>The phrase </a:t>
            </a:r>
            <a:r>
              <a:rPr lang="en-AU" b="1" i="1">
                <a:latin typeface="+mn-lt"/>
              </a:rPr>
              <a:t>Sail away </a:t>
            </a:r>
            <a:r>
              <a:rPr lang="en-AU" i="1">
                <a:latin typeface="+mn-lt"/>
              </a:rPr>
              <a:t>can help us remember them and how to use them.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a:latin typeface="+mn-lt"/>
              </a:rPr>
              <a:t>Listen for the long </a:t>
            </a:r>
            <a:r>
              <a:rPr lang="en-US">
                <a:latin typeface="+mn-lt"/>
              </a:rPr>
              <a:t>/ā/ </a:t>
            </a:r>
            <a:r>
              <a:rPr lang="en-AU" i="1">
                <a:latin typeface="+mn-lt"/>
              </a:rPr>
              <a:t>sounds as I say the phrase: </a:t>
            </a:r>
            <a:r>
              <a:rPr lang="en-AU" b="1" i="1">
                <a:latin typeface="+mn-lt"/>
              </a:rPr>
              <a:t>Sail away</a:t>
            </a:r>
            <a:r>
              <a:rPr lang="en-AU" b="0" i="1">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1"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a:latin typeface="+mn-lt"/>
              </a:rPr>
              <a:t>Introduce the new vowel digraphs.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Knowing the common position of sounds and spellings in words can help us to read and spell words correctly.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a:latin typeface="+mn-lt"/>
              </a:rPr>
              <a:t>ai</a:t>
            </a:r>
            <a:r>
              <a:rPr lang="en-US" i="1">
                <a:latin typeface="+mn-lt"/>
              </a:rPr>
              <a:t> says </a:t>
            </a:r>
            <a:r>
              <a:rPr lang="en-US" b="0" i="0">
                <a:latin typeface="+mn-lt"/>
              </a:rPr>
              <a:t>/</a:t>
            </a:r>
            <a:r>
              <a:rPr lang="en-US" b="0" i="0">
                <a:latin typeface="+mn-lt"/>
                <a:ea typeface="Calibri" panose="020F0502020204030204" pitchFamily="34" charset="0"/>
                <a:cs typeface="Calibri" panose="020F0502020204030204" pitchFamily="34" charset="0"/>
              </a:rPr>
              <a:t>ā/</a:t>
            </a:r>
            <a:r>
              <a:rPr lang="en-US" i="1">
                <a:latin typeface="+mn-lt"/>
              </a:rPr>
              <a:t> in the middle and sometimes at the start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a:latin typeface="+mn-lt"/>
              </a:rPr>
              <a:t>ai</a:t>
            </a:r>
            <a:r>
              <a:rPr lang="en-US" i="1">
                <a:latin typeface="+mn-lt"/>
              </a:rPr>
              <a:t> is underlined in the middle of the word </a:t>
            </a:r>
            <a:r>
              <a:rPr lang="en-US" b="1" i="1">
                <a:latin typeface="+mn-lt"/>
              </a:rPr>
              <a:t>s</a:t>
            </a:r>
            <a:r>
              <a:rPr lang="en-US" b="1" i="1" u="sng">
                <a:latin typeface="+mn-lt"/>
              </a:rPr>
              <a:t>ai</a:t>
            </a:r>
            <a:r>
              <a:rPr lang="en-US" b="1" i="1">
                <a:latin typeface="+mn-lt"/>
              </a:rPr>
              <a:t>l</a:t>
            </a:r>
            <a:r>
              <a:rPr lang="en-US" b="0" i="1">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a:latin typeface="+mn-lt"/>
              </a:rPr>
              <a:t>ay</a:t>
            </a:r>
            <a:r>
              <a:rPr lang="en-US" i="1">
                <a:latin typeface="+mn-lt"/>
              </a:rPr>
              <a:t> says </a:t>
            </a:r>
            <a:r>
              <a:rPr lang="en-US" b="0" i="0">
                <a:latin typeface="+mn-lt"/>
              </a:rPr>
              <a:t>/</a:t>
            </a:r>
            <a:r>
              <a:rPr lang="en-US" b="0" i="0">
                <a:latin typeface="+mn-lt"/>
                <a:ea typeface="Calibri" panose="020F0502020204030204" pitchFamily="34" charset="0"/>
                <a:cs typeface="Calibri" panose="020F0502020204030204" pitchFamily="34" charset="0"/>
              </a:rPr>
              <a:t>ā/</a:t>
            </a:r>
            <a:r>
              <a:rPr lang="en-US" i="1">
                <a:latin typeface="+mn-lt"/>
              </a:rPr>
              <a:t> at the end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a:latin typeface="+mn-lt"/>
              </a:rPr>
              <a:t>ay</a:t>
            </a:r>
            <a:r>
              <a:rPr lang="en-US" i="1">
                <a:latin typeface="+mn-lt"/>
              </a:rPr>
              <a:t> is underlined at the end of the word </a:t>
            </a:r>
            <a:r>
              <a:rPr lang="en-US" b="1" i="1">
                <a:latin typeface="+mn-lt"/>
              </a:rPr>
              <a:t>aw</a:t>
            </a:r>
            <a:r>
              <a:rPr lang="en-US" b="1" i="1" u="sng">
                <a:latin typeface="+mn-lt"/>
              </a:rPr>
              <a:t>ay</a:t>
            </a:r>
            <a:r>
              <a:rPr lang="en-US" b="0" i="1" u="none">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a:latin typeface="+mn-lt"/>
              </a:rPr>
              <a:t>ai</a:t>
            </a:r>
            <a:r>
              <a:rPr lang="en-US" b="1" i="1">
                <a:latin typeface="+mn-lt"/>
              </a:rPr>
              <a:t> </a:t>
            </a:r>
            <a:r>
              <a:rPr lang="en-US" b="0" i="1">
                <a:latin typeface="+mn-lt"/>
              </a:rPr>
              <a:t>and </a:t>
            </a:r>
            <a:r>
              <a:rPr lang="en-AU" b="1" i="1">
                <a:latin typeface="+mn-lt"/>
              </a:rPr>
              <a:t>ay</a:t>
            </a:r>
            <a:r>
              <a:rPr lang="en-US" b="0" i="1">
                <a:latin typeface="+mn-lt"/>
              </a:rPr>
              <a:t> are vowel digraphs. They both have two letters making one vowel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a:t>
            </a:r>
            <a:r>
              <a:rPr lang="en-US" b="1">
                <a:latin typeface="+mn-lt"/>
              </a:rPr>
              <a:t> Sail away</a:t>
            </a:r>
            <a:r>
              <a:rPr lang="en-US" b="0">
                <a:latin typeface="+mn-lt"/>
              </a:rPr>
              <a:t> focuses on the most common positions for </a:t>
            </a:r>
            <a:r>
              <a:rPr lang="en-US" b="1">
                <a:latin typeface="+mn-lt"/>
              </a:rPr>
              <a:t>ai</a:t>
            </a:r>
            <a:r>
              <a:rPr lang="en-US" b="0">
                <a:latin typeface="+mn-lt"/>
              </a:rPr>
              <a:t> and </a:t>
            </a:r>
            <a:r>
              <a:rPr lang="en-US" b="1">
                <a:latin typeface="+mn-lt"/>
              </a:rPr>
              <a:t>ay</a:t>
            </a:r>
            <a:r>
              <a:rPr lang="en-US" b="0">
                <a:latin typeface="+mn-lt"/>
              </a:rPr>
              <a:t>. The digraph </a:t>
            </a:r>
            <a:r>
              <a:rPr lang="en-US" b="1">
                <a:latin typeface="+mn-lt"/>
              </a:rPr>
              <a:t>ai</a:t>
            </a:r>
            <a:r>
              <a:rPr lang="en-US" b="0">
                <a:latin typeface="+mn-lt"/>
              </a:rPr>
              <a:t> can also be found at the start of a limited number of words such as </a:t>
            </a:r>
            <a:r>
              <a:rPr lang="en-US" b="1">
                <a:latin typeface="+mn-lt"/>
              </a:rPr>
              <a:t>aim</a:t>
            </a:r>
            <a:r>
              <a:rPr lang="en-US" b="0">
                <a:latin typeface="+mn-lt"/>
              </a:rPr>
              <a:t> and </a:t>
            </a:r>
            <a:r>
              <a:rPr lang="en-US" b="1">
                <a:latin typeface="+mn-lt"/>
              </a:rPr>
              <a:t>aid</a:t>
            </a:r>
            <a:r>
              <a:rPr lang="en-US" b="0">
                <a:latin typeface="+mn-lt"/>
              </a:rPr>
              <a:t>. </a:t>
            </a: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Word play (substitution): </a:t>
            </a:r>
            <a:r>
              <a:rPr lang="en-US" sz="1200" b="0" i="0" dirty="0">
                <a:solidFill>
                  <a:srgbClr val="000000"/>
                </a:solidFill>
                <a:effectLst/>
                <a:latin typeface="+mn-lt"/>
              </a:rPr>
              <a:t>Spelling and manipulating words using a range of consonants, digraphs and vowels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r>
              <a:rPr lang="en-US" dirty="0"/>
              <a:t>The symbol included on the slide gives students and teachers a visual reminder that they can swap letters and sounds in this activity. You can edit slides as required to remove or change the symbol to best suit your students’ needs. </a:t>
            </a: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Have students build (spell) words and make new words using the letters on the slide. Support and prompt students as needed. </a:t>
            </a:r>
            <a:endParaRPr lang="en-US" b="0" i="1" dirty="0">
              <a:latin typeface="+mn-lt"/>
            </a:endParaRPr>
          </a:p>
          <a:p>
            <a:endParaRPr lang="en-US" b="0" dirty="0">
              <a:latin typeface="+mn-lt"/>
            </a:endParaRPr>
          </a:p>
          <a:p>
            <a:r>
              <a:rPr lang="en-US" b="0" dirty="0">
                <a:latin typeface="+mn-lt"/>
              </a:rPr>
              <a:t>Have students:</a:t>
            </a:r>
          </a:p>
          <a:p>
            <a:pPr marL="171450" indent="-171450">
              <a:buFont typeface="Arial" panose="020B0604020202020204" pitchFamily="34" charset="0"/>
              <a:buChar char="•"/>
            </a:pPr>
            <a:r>
              <a:rPr lang="en-US" b="0" dirty="0">
                <a:latin typeface="+mn-lt"/>
              </a:rPr>
              <a:t>choose a word to spell using the letters on the slide</a:t>
            </a:r>
          </a:p>
          <a:p>
            <a:pPr marL="171450" indent="-171450">
              <a:buFont typeface="Arial" panose="020B0604020202020204" pitchFamily="34" charset="0"/>
              <a:buChar char="•"/>
            </a:pPr>
            <a:r>
              <a:rPr lang="en-US" b="0" dirty="0">
                <a:latin typeface="+mn-lt"/>
              </a:rPr>
              <a:t>segment the sounds in the word</a:t>
            </a:r>
          </a:p>
          <a:p>
            <a:pPr marL="171450" indent="-171450">
              <a:buFont typeface="Arial" panose="020B0604020202020204" pitchFamily="34" charset="0"/>
              <a:buChar char="•"/>
            </a:pPr>
            <a:r>
              <a:rPr lang="en-US" b="0" dirty="0">
                <a:latin typeface="+mn-lt"/>
              </a:rPr>
              <a:t>identify the consonants, digraphs and vowels they will need from the slide </a:t>
            </a:r>
          </a:p>
          <a:p>
            <a:pPr marL="171450" indent="-171450">
              <a:buFont typeface="Arial" panose="020B0604020202020204" pitchFamily="34" charset="0"/>
              <a:buChar char="•"/>
            </a:pPr>
            <a:r>
              <a:rPr lang="en-US" b="0" dirty="0">
                <a:latin typeface="+mn-lt"/>
              </a:rPr>
              <a:t>write the letters on their mini-whiteboard to spell their chosen word</a:t>
            </a:r>
          </a:p>
          <a:p>
            <a:pPr marL="171450" indent="-171450">
              <a:buFont typeface="Arial" panose="020B0604020202020204" pitchFamily="34" charset="0"/>
              <a:buChar char="•"/>
            </a:pPr>
            <a:r>
              <a:rPr lang="en-US" sz="1200" b="0" i="0" dirty="0">
                <a:latin typeface="+mn-lt"/>
              </a:rPr>
              <a:t>verbally try swapping out a letter or letters in the word to make a new word </a:t>
            </a:r>
          </a:p>
          <a:p>
            <a:pPr marL="171450" indent="-171450">
              <a:buFont typeface="Arial" panose="020B0604020202020204" pitchFamily="34" charset="0"/>
              <a:buChar char="•"/>
            </a:pPr>
            <a:r>
              <a:rPr lang="en-US" sz="1200" b="0" i="0" dirty="0">
                <a:latin typeface="+mn-lt"/>
              </a:rPr>
              <a:t>find a letter/s that works </a:t>
            </a:r>
          </a:p>
          <a:p>
            <a:pPr marL="171450" indent="-171450">
              <a:buFont typeface="Arial" panose="020B0604020202020204" pitchFamily="34" charset="0"/>
              <a:buChar char="•"/>
            </a:pPr>
            <a:r>
              <a:rPr lang="en-US" sz="1200" b="0" i="0" dirty="0">
                <a:latin typeface="+mn-lt"/>
              </a:rPr>
              <a:t>make the spelling change on their </a:t>
            </a:r>
            <a:r>
              <a:rPr lang="en-US" b="0" dirty="0">
                <a:latin typeface="+mn-lt"/>
              </a:rPr>
              <a:t>mini-whiteboard</a:t>
            </a:r>
            <a:r>
              <a:rPr lang="en-US" sz="1200" b="0" i="0" dirty="0">
                <a:latin typeface="+mn-lt"/>
              </a:rPr>
              <a:t>.</a:t>
            </a:r>
            <a:endParaRPr lang="en-US" b="0" dirty="0">
              <a:latin typeface="+mn-lt"/>
            </a:endParaRPr>
          </a:p>
          <a:p>
            <a:endParaRPr lang="en-US" b="0" dirty="0">
              <a:latin typeface="+mn-lt"/>
            </a:endParaRPr>
          </a:p>
          <a:p>
            <a:pPr marL="0" indent="0">
              <a:buFont typeface="Arial" panose="020B0604020202020204" pitchFamily="34" charset="0"/>
              <a:buNone/>
              <a:defRPr/>
            </a:pPr>
            <a:r>
              <a:rPr lang="en-US" b="0" i="0" dirty="0">
                <a:latin typeface="+mn-lt"/>
              </a:rPr>
              <a:t>Have students build further words and </a:t>
            </a:r>
            <a:r>
              <a:rPr lang="en-US" b="0" dirty="0">
                <a:latin typeface="+mn-lt"/>
              </a:rPr>
              <a:t>make new words using the letters on the slide.</a:t>
            </a: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latin typeface="+mn-lt"/>
              </a:rPr>
              <a:t>Demonstrate tracing over the letters on the large screen while saying the target sound and explaining the spelling </a:t>
            </a:r>
            <a:r>
              <a:rPr lang="en-US" err="1">
                <a:latin typeface="+mn-lt"/>
              </a:rPr>
              <a:t>generalisation</a:t>
            </a:r>
            <a:r>
              <a:rPr lang="en-US">
                <a:latin typeface="+mn-lt"/>
              </a:rPr>
              <a:t>. </a:t>
            </a:r>
            <a:r>
              <a:rPr lang="en-US">
                <a:latin typeface="+mn-lt"/>
                <a:cs typeface="+mn-cs"/>
              </a:rPr>
              <a:t>Say:</a:t>
            </a:r>
          </a:p>
          <a:p>
            <a:pPr marL="171450" indent="-171450">
              <a:buFont typeface="Arial" panose="020B0604020202020204" pitchFamily="34" charset="0"/>
              <a:buChar char="•"/>
            </a:pPr>
            <a:r>
              <a:rPr lang="en-US" b="1" i="1">
                <a:latin typeface="+mn-lt"/>
              </a:rPr>
              <a:t>ai </a:t>
            </a:r>
            <a:r>
              <a:rPr lang="en-US" b="0" i="1">
                <a:latin typeface="+mn-lt"/>
              </a:rPr>
              <a:t>says /</a:t>
            </a:r>
            <a:r>
              <a:rPr lang="en-US" b="0" i="1">
                <a:latin typeface="+mn-lt"/>
                <a:cs typeface="Arial" panose="020B0604020202020204" pitchFamily="34" charset="0"/>
              </a:rPr>
              <a:t>ā/ in the middle and sometimes at the start of a word</a:t>
            </a:r>
          </a:p>
          <a:p>
            <a:pPr marL="171450" indent="-171450">
              <a:buFont typeface="Arial" panose="020B0604020202020204" pitchFamily="34" charset="0"/>
              <a:buChar char="•"/>
            </a:pPr>
            <a:r>
              <a:rPr lang="en-US" b="1" i="1">
                <a:latin typeface="+mn-lt"/>
                <a:cs typeface="Arial" panose="020B0604020202020204" pitchFamily="34" charset="0"/>
              </a:rPr>
              <a:t>ay </a:t>
            </a:r>
            <a:r>
              <a:rPr lang="en-US" b="0" i="1">
                <a:latin typeface="+mn-lt"/>
                <a:cs typeface="Arial" panose="020B0604020202020204" pitchFamily="34" charset="0"/>
              </a:rPr>
              <a:t>says </a:t>
            </a:r>
            <a:r>
              <a:rPr lang="en-US" b="0" i="1">
                <a:latin typeface="+mn-lt"/>
              </a:rPr>
              <a:t>/</a:t>
            </a:r>
            <a:r>
              <a:rPr lang="en-US" b="0" i="1">
                <a:latin typeface="+mn-lt"/>
                <a:cs typeface="Arial" panose="020B0604020202020204" pitchFamily="34" charset="0"/>
              </a:rPr>
              <a:t>ā/ at the end of a word.</a:t>
            </a:r>
            <a:endParaRPr lang="en-US" b="1" i="1">
              <a:latin typeface="+mn-lt"/>
              <a:cs typeface="Arial" panose="020B0604020202020204" pitchFamily="34" charset="0"/>
            </a:endParaRPr>
          </a:p>
          <a:p>
            <a:endParaRPr lang="en-US" b="0">
              <a:latin typeface="+mn-lt"/>
              <a:cs typeface="Arial" panose="020B0604020202020204" pitchFamily="34" charset="0"/>
            </a:endParaRPr>
          </a:p>
          <a:p>
            <a:r>
              <a:rPr lang="en-US" b="0">
                <a:latin typeface="+mn-lt"/>
                <a:cs typeface="Arial" panose="020B0604020202020204" pitchFamily="34" charset="0"/>
              </a:rPr>
              <a:t>Write </a:t>
            </a:r>
            <a:r>
              <a:rPr lang="en-US" b="1">
                <a:latin typeface="+mn-lt"/>
                <a:cs typeface="Arial" panose="020B0604020202020204" pitchFamily="34" charset="0"/>
              </a:rPr>
              <a:t>ai</a:t>
            </a:r>
            <a:r>
              <a:rPr lang="en-US" b="0">
                <a:latin typeface="+mn-lt"/>
                <a:cs typeface="Arial" panose="020B0604020202020204" pitchFamily="34" charset="0"/>
              </a:rPr>
              <a:t> and </a:t>
            </a:r>
            <a:r>
              <a:rPr lang="en-US" b="1">
                <a:latin typeface="+mn-lt"/>
                <a:cs typeface="Arial" panose="020B0604020202020204" pitchFamily="34" charset="0"/>
              </a:rPr>
              <a:t>ay</a:t>
            </a:r>
            <a:r>
              <a:rPr lang="en-US" b="0">
                <a:latin typeface="+mn-lt"/>
                <a:cs typeface="Arial" panose="020B0604020202020204" pitchFamily="34" charset="0"/>
              </a:rPr>
              <a:t> three more times on the class whiteboard while repeating the spelling </a:t>
            </a:r>
            <a:r>
              <a:rPr lang="en-US" b="0" err="1">
                <a:latin typeface="+mn-lt"/>
                <a:cs typeface="Arial" panose="020B0604020202020204" pitchFamily="34" charset="0"/>
              </a:rPr>
              <a:t>generalisation</a:t>
            </a:r>
            <a:r>
              <a:rPr lang="en-US" b="0">
                <a:latin typeface="+mn-lt"/>
                <a:cs typeface="Arial" panose="020B0604020202020204" pitchFamily="34" charset="0"/>
              </a:rPr>
              <a:t>. </a:t>
            </a:r>
          </a:p>
          <a:p>
            <a:endParaRPr lang="en-US" b="0">
              <a:latin typeface="+mn-lt"/>
              <a:cs typeface="Arial" panose="020B0604020202020204" pitchFamily="34" charset="0"/>
            </a:endParaRPr>
          </a:p>
          <a:p>
            <a:pPr marL="0" indent="0">
              <a:buFont typeface="Arial" panose="020B0604020202020204" pitchFamily="34" charset="0"/>
              <a:buNone/>
            </a:pPr>
            <a:r>
              <a:rPr lang="en-US" b="0" i="0">
                <a:latin typeface="+mn-lt"/>
                <a:cs typeface="Arial" panose="020B0604020202020204" pitchFamily="34" charset="0"/>
              </a:rPr>
              <a:t>Explain that </a:t>
            </a:r>
            <a:r>
              <a:rPr lang="en-US" b="1" i="0">
                <a:latin typeface="+mn-lt"/>
                <a:cs typeface="Arial" panose="020B0604020202020204" pitchFamily="34" charset="0"/>
              </a:rPr>
              <a:t>ay</a:t>
            </a:r>
            <a:r>
              <a:rPr lang="en-US" b="0" i="0">
                <a:latin typeface="+mn-lt"/>
                <a:cs typeface="Arial" panose="020B0604020202020204" pitchFamily="34" charset="0"/>
              </a:rPr>
              <a:t> can also say </a:t>
            </a:r>
            <a:r>
              <a:rPr lang="en-US" b="0" i="0">
                <a:latin typeface="+mn-lt"/>
              </a:rPr>
              <a:t>/</a:t>
            </a:r>
            <a:r>
              <a:rPr lang="en-US" b="0" i="0">
                <a:latin typeface="+mn-lt"/>
                <a:cs typeface="Arial" panose="020B0604020202020204" pitchFamily="34" charset="0"/>
              </a:rPr>
              <a:t>ā/ at the end of a base word with a suffix after it, as in </a:t>
            </a:r>
            <a:r>
              <a:rPr lang="en-US" b="1" i="0">
                <a:latin typeface="+mn-lt"/>
                <a:cs typeface="Arial" panose="020B0604020202020204" pitchFamily="34" charset="0"/>
              </a:rPr>
              <a:t>playing</a:t>
            </a:r>
            <a:r>
              <a:rPr lang="en-US" b="0" i="0">
                <a:latin typeface="+mn-lt"/>
                <a:cs typeface="Arial" panose="020B0604020202020204" pitchFamily="34" charset="0"/>
              </a:rPr>
              <a:t>, and we will look at how this works later in the lesson.</a:t>
            </a:r>
          </a:p>
          <a:p>
            <a:endParaRPr lang="en-US" b="0">
              <a:latin typeface="+mn-lt"/>
              <a:cs typeface="Arial" panose="020B0604020202020204" pitchFamily="34" charset="0"/>
            </a:endParaRPr>
          </a:p>
          <a:p>
            <a:r>
              <a:rPr lang="en-US" b="0">
                <a:latin typeface="+mn-lt"/>
                <a:cs typeface="Arial" panose="020B0604020202020204" pitchFamily="34" charset="0"/>
              </a:rPr>
              <a:t>Note:</a:t>
            </a:r>
          </a:p>
          <a:p>
            <a:pPr marL="171450" indent="-171450">
              <a:buFont typeface="Arial" panose="020B0604020202020204" pitchFamily="34" charset="0"/>
              <a:buChar char="•"/>
            </a:pPr>
            <a:r>
              <a:rPr lang="en-US">
                <a:latin typeface="+mn-lt"/>
              </a:rPr>
              <a:t>The underline and dotted lines can support you to explain the position of each spelling in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The dotted line is used </a:t>
            </a:r>
            <a:r>
              <a:rPr lang="en-US" b="0">
                <a:latin typeface="+mn-lt"/>
              </a:rPr>
              <a:t>to show that </a:t>
            </a:r>
            <a:r>
              <a:rPr lang="en-US" b="1">
                <a:latin typeface="+mn-lt"/>
              </a:rPr>
              <a:t>ai </a:t>
            </a:r>
            <a:r>
              <a:rPr lang="en-US" b="0">
                <a:latin typeface="+mn-lt"/>
              </a:rPr>
              <a:t>can </a:t>
            </a:r>
            <a:r>
              <a:rPr lang="en-US" b="0" i="1">
                <a:latin typeface="+mn-lt"/>
              </a:rPr>
              <a:t>sometimes</a:t>
            </a:r>
            <a:r>
              <a:rPr lang="en-US" b="0">
                <a:latin typeface="+mn-lt"/>
              </a:rPr>
              <a:t> be at the beginning of a word such as in </a:t>
            </a:r>
            <a:r>
              <a:rPr lang="en-US" b="1">
                <a:latin typeface="+mn-lt"/>
              </a:rPr>
              <a:t>aim</a:t>
            </a:r>
            <a:r>
              <a:rPr lang="en-US" b="0">
                <a:latin typeface="+mn-lt"/>
              </a:rPr>
              <a:t>.</a:t>
            </a:r>
          </a:p>
          <a:p>
            <a:pPr marL="171450" indent="-171450">
              <a:buFont typeface="Arial" panose="020B0604020202020204" pitchFamily="34" charset="0"/>
              <a:buChar char="•"/>
            </a:pPr>
            <a:r>
              <a:rPr lang="en-US">
                <a:latin typeface="+mn-lt"/>
              </a:rPr>
              <a:t>You don’t need to trace over/draw the lines when teaching the letter</a:t>
            </a:r>
            <a:r>
              <a:rPr lang="en-US"/>
              <a:t>–</a:t>
            </a:r>
            <a:r>
              <a:rPr lang="en-US">
                <a:latin typeface="+mn-lt"/>
              </a:rPr>
              <a:t>sound correspondences. </a:t>
            </a:r>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 in the air, on the carpet or on a mini-whiteboard, while saying the target sound and spelling </a:t>
            </a:r>
            <a:r>
              <a:rPr lang="en-US" err="1">
                <a:latin typeface="+mn-lt"/>
              </a:rPr>
              <a:t>generalisation</a:t>
            </a:r>
            <a:r>
              <a:rPr lang="en-US">
                <a:latin typeface="+mn-lt"/>
              </a:rPr>
              <a:t>.</a:t>
            </a:r>
          </a:p>
          <a:p>
            <a:pPr marL="171450" indent="-171450">
              <a:buFont typeface="Arial" panose="020B0604020202020204" pitchFamily="34" charset="0"/>
              <a:buChar char="•"/>
            </a:pPr>
            <a:r>
              <a:rPr lang="en-US" b="1" i="1">
                <a:latin typeface="+mn-lt"/>
              </a:rPr>
              <a:t>ai </a:t>
            </a:r>
            <a:r>
              <a:rPr lang="en-US" b="0" i="1">
                <a:latin typeface="+mn-lt"/>
              </a:rPr>
              <a:t>says /</a:t>
            </a:r>
            <a:r>
              <a:rPr lang="en-US" b="0" i="1">
                <a:latin typeface="+mn-lt"/>
                <a:cs typeface="Arial" panose="020B0604020202020204" pitchFamily="34" charset="0"/>
              </a:rPr>
              <a:t>ā/ in the middle and sometimes at the start of a word.</a:t>
            </a:r>
          </a:p>
          <a:p>
            <a:pPr marL="171450" indent="-171450">
              <a:buFont typeface="Arial" panose="020B0604020202020204" pitchFamily="34" charset="0"/>
              <a:buChar char="•"/>
            </a:pPr>
            <a:r>
              <a:rPr lang="en-US" b="1" i="1">
                <a:latin typeface="+mn-lt"/>
                <a:cs typeface="Arial" panose="020B0604020202020204" pitchFamily="34" charset="0"/>
              </a:rPr>
              <a:t>ay</a:t>
            </a:r>
            <a:r>
              <a:rPr lang="en-US" b="0" i="1">
                <a:latin typeface="+mn-lt"/>
                <a:cs typeface="Arial" panose="020B0604020202020204" pitchFamily="34" charset="0"/>
              </a:rPr>
              <a:t> says </a:t>
            </a:r>
            <a:r>
              <a:rPr lang="en-US" b="0" i="1">
                <a:latin typeface="+mn-lt"/>
              </a:rPr>
              <a:t>/</a:t>
            </a:r>
            <a:r>
              <a:rPr lang="en-US" b="0" i="1">
                <a:latin typeface="+mn-lt"/>
                <a:cs typeface="Arial" panose="020B0604020202020204" pitchFamily="34" charset="0"/>
              </a:rPr>
              <a:t>ā/ at the end of a word.</a:t>
            </a:r>
          </a:p>
          <a:p>
            <a:pPr marL="171450" indent="-171450">
              <a:buFont typeface="Arial" panose="020B0604020202020204" pitchFamily="34" charset="0"/>
              <a:buChar char="•"/>
            </a:pPr>
            <a:endParaRPr lang="en-US" b="0" i="1">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latin typeface="+mn-lt"/>
                <a:cs typeface="Arial" panose="020B0604020202020204" pitchFamily="34" charset="0"/>
              </a:rPr>
              <a:t>Remind students that </a:t>
            </a:r>
            <a:r>
              <a:rPr lang="en-US" b="1" i="0">
                <a:latin typeface="+mn-lt"/>
                <a:cs typeface="Arial" panose="020B0604020202020204" pitchFamily="34" charset="0"/>
              </a:rPr>
              <a:t>ay</a:t>
            </a:r>
            <a:r>
              <a:rPr lang="en-US" b="0" i="0">
                <a:latin typeface="+mn-lt"/>
                <a:cs typeface="Arial" panose="020B0604020202020204" pitchFamily="34" charset="0"/>
              </a:rPr>
              <a:t> can also say </a:t>
            </a:r>
            <a:r>
              <a:rPr lang="en-US" b="0" i="0">
                <a:latin typeface="+mn-lt"/>
              </a:rPr>
              <a:t>/</a:t>
            </a:r>
            <a:r>
              <a:rPr lang="en-US" b="0" i="0">
                <a:latin typeface="+mn-lt"/>
                <a:cs typeface="Arial" panose="020B0604020202020204" pitchFamily="34" charset="0"/>
              </a:rPr>
              <a:t>ā/ at the end of a base word with a suffix after 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latin typeface="+mn-lt"/>
              </a:rPr>
              <a:t>Check that students are using the correct entry and exit points for their letter formation and offer feedback.</a:t>
            </a:r>
            <a:endParaRPr lang="en-AU">
              <a:latin typeface="+mn-lt"/>
            </a:endParaRPr>
          </a:p>
          <a:p>
            <a:endParaRPr lang="en-US"/>
          </a:p>
          <a:p>
            <a:r>
              <a:rPr lang="en-US"/>
              <a:t>Note: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 underline and dotted lines can support students to remember the position of each spelling in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 dotted line is used </a:t>
            </a:r>
            <a:r>
              <a:rPr lang="en-US" b="0"/>
              <a:t>to show that </a:t>
            </a:r>
            <a:r>
              <a:rPr lang="en-US" b="1"/>
              <a:t>ai </a:t>
            </a:r>
            <a:r>
              <a:rPr lang="en-US" b="0"/>
              <a:t>can</a:t>
            </a:r>
            <a:r>
              <a:rPr lang="en-US" b="0" i="1"/>
              <a:t> sometimes </a:t>
            </a:r>
            <a:r>
              <a:rPr lang="en-US" b="0"/>
              <a:t>be at the beginning of a word such as in </a:t>
            </a:r>
            <a:r>
              <a:rPr lang="en-US" b="1"/>
              <a:t>aim</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Students don’t need to draw the lines when </a:t>
            </a:r>
            <a:r>
              <a:rPr lang="en-US" err="1"/>
              <a:t>practising</a:t>
            </a:r>
            <a:r>
              <a:rPr lang="en-US"/>
              <a:t> the letter–sound correspondences.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tha</a:t>
            </a:r>
            <a:r>
              <a:rPr lang="en-US" b="0" dirty="0">
                <a:latin typeface="+mn-lt"/>
              </a:rPr>
              <a:t>t </a:t>
            </a:r>
            <a:r>
              <a:rPr lang="en-US" b="1" dirty="0">
                <a:latin typeface="+mn-lt"/>
              </a:rPr>
              <a:t>tail </a:t>
            </a:r>
            <a:r>
              <a:rPr lang="en-US" dirty="0">
                <a:latin typeface="+mn-lt"/>
              </a:rPr>
              <a:t>follows the</a:t>
            </a:r>
            <a:r>
              <a:rPr lang="en-US" b="1" dirty="0">
                <a:latin typeface="+mn-lt"/>
              </a:rPr>
              <a:t> ai </a:t>
            </a:r>
            <a:r>
              <a:rPr lang="en-US" dirty="0">
                <a:latin typeface="+mn-lt"/>
              </a:rPr>
              <a:t>spelling </a:t>
            </a:r>
            <a:r>
              <a:rPr lang="en-US" dirty="0" err="1">
                <a:latin typeface="+mn-lt"/>
              </a:rPr>
              <a:t>generalisation</a:t>
            </a:r>
            <a:r>
              <a:rPr lang="en-US" dirty="0">
                <a:latin typeface="+mn-lt"/>
              </a:rPr>
              <a:t>:</a:t>
            </a:r>
            <a:r>
              <a:rPr lang="en-US" b="1" dirty="0">
                <a:latin typeface="+mn-lt"/>
              </a:rPr>
              <a:t> ai </a:t>
            </a:r>
            <a:r>
              <a:rPr lang="en-US" b="0" dirty="0">
                <a:latin typeface="+mn-lt"/>
              </a:rPr>
              <a:t>says</a:t>
            </a:r>
            <a:r>
              <a:rPr lang="en-US" dirty="0">
                <a:latin typeface="+mn-lt"/>
              </a:rPr>
              <a:t> </a:t>
            </a:r>
            <a:r>
              <a:rPr lang="en-US" b="0" dirty="0">
                <a:latin typeface="+mn-lt"/>
              </a:rPr>
              <a:t>/</a:t>
            </a:r>
            <a:r>
              <a:rPr lang="en-US" b="0" dirty="0">
                <a:latin typeface="+mn-lt"/>
                <a:cs typeface="Arial" panose="020B0604020202020204" pitchFamily="34" charset="0"/>
              </a:rPr>
              <a:t>ā/</a:t>
            </a:r>
            <a:r>
              <a:rPr lang="en-US" dirty="0">
                <a:latin typeface="+mn-lt"/>
              </a:rPr>
              <a:t> in the middle of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Re-read the first word and then demonstrate saying each letter–sound correspondence then blending these sounds to read the word.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a:t>
            </a:r>
            <a:r>
              <a:rPr lang="en-US" b="0" dirty="0">
                <a:latin typeface="+mn-lt"/>
              </a:rPr>
              <a:t>that </a:t>
            </a:r>
            <a:r>
              <a:rPr lang="en-US" b="1" dirty="0">
                <a:latin typeface="+mn-lt"/>
              </a:rPr>
              <a:t>way </a:t>
            </a:r>
            <a:r>
              <a:rPr lang="en-US" dirty="0">
                <a:latin typeface="+mn-lt"/>
              </a:rPr>
              <a:t>follows the</a:t>
            </a:r>
            <a:r>
              <a:rPr lang="en-US" b="1" dirty="0">
                <a:latin typeface="+mn-lt"/>
              </a:rPr>
              <a:t> ay </a:t>
            </a:r>
            <a:r>
              <a:rPr lang="en-US" dirty="0">
                <a:latin typeface="+mn-lt"/>
              </a:rPr>
              <a:t>spelling </a:t>
            </a:r>
            <a:r>
              <a:rPr lang="en-US" dirty="0" err="1">
                <a:latin typeface="+mn-lt"/>
              </a:rPr>
              <a:t>generalisation</a:t>
            </a:r>
            <a:r>
              <a:rPr lang="en-US" dirty="0">
                <a:latin typeface="+mn-lt"/>
              </a:rPr>
              <a:t>:</a:t>
            </a:r>
            <a:r>
              <a:rPr lang="en-US" b="1" dirty="0">
                <a:latin typeface="+mn-lt"/>
              </a:rPr>
              <a:t> ay </a:t>
            </a:r>
            <a:r>
              <a:rPr lang="en-US" b="0" dirty="0">
                <a:latin typeface="+mn-lt"/>
              </a:rPr>
              <a:t>says /</a:t>
            </a:r>
            <a:r>
              <a:rPr lang="en-US" b="0" dirty="0">
                <a:latin typeface="+mn-lt"/>
                <a:cs typeface="Arial" panose="020B0604020202020204" pitchFamily="34" charset="0"/>
              </a:rPr>
              <a:t>ā/ </a:t>
            </a:r>
            <a:r>
              <a:rPr lang="en-US" dirty="0">
                <a:latin typeface="+mn-lt"/>
              </a:rPr>
              <a:t>at the end of the word.</a:t>
            </a:r>
            <a:endParaRPr lang="en-AU"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Re-read the first two words and then demonstrate saying each letter–sound correspondence then blending these sounds to read the word.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that </a:t>
            </a:r>
            <a:r>
              <a:rPr lang="en-US" b="1" dirty="0">
                <a:latin typeface="+mn-lt"/>
              </a:rPr>
              <a:t>aim</a:t>
            </a:r>
            <a:r>
              <a:rPr lang="en-US" b="0" dirty="0">
                <a:latin typeface="+mn-lt"/>
              </a:rPr>
              <a:t> </a:t>
            </a:r>
            <a:r>
              <a:rPr lang="en-US" dirty="0">
                <a:latin typeface="+mn-lt"/>
              </a:rPr>
              <a:t>follows the</a:t>
            </a:r>
            <a:r>
              <a:rPr lang="en-US" b="1" dirty="0">
                <a:latin typeface="+mn-lt"/>
              </a:rPr>
              <a:t> ai </a:t>
            </a:r>
            <a:r>
              <a:rPr lang="en-US" dirty="0">
                <a:latin typeface="+mn-lt"/>
              </a:rPr>
              <a:t>spelling </a:t>
            </a:r>
            <a:r>
              <a:rPr lang="en-US" dirty="0" err="1">
                <a:latin typeface="+mn-lt"/>
              </a:rPr>
              <a:t>generalisation</a:t>
            </a:r>
            <a:r>
              <a:rPr lang="en-US" dirty="0">
                <a:latin typeface="+mn-lt"/>
              </a:rPr>
              <a:t>: </a:t>
            </a:r>
            <a:r>
              <a:rPr lang="en-US" b="1" dirty="0">
                <a:latin typeface="+mn-lt"/>
              </a:rPr>
              <a:t>ai </a:t>
            </a:r>
            <a:r>
              <a:rPr lang="en-US" b="0" dirty="0">
                <a:latin typeface="+mn-lt"/>
              </a:rPr>
              <a:t>sometimes says</a:t>
            </a:r>
            <a:r>
              <a:rPr lang="en-US" dirty="0">
                <a:latin typeface="+mn-lt"/>
              </a:rPr>
              <a:t> /</a:t>
            </a:r>
            <a:r>
              <a:rPr lang="en-US" b="0" dirty="0">
                <a:latin typeface="+mn-lt"/>
                <a:cs typeface="Arial" panose="020B0604020202020204" pitchFamily="34" charset="0"/>
              </a:rPr>
              <a:t>ā/ </a:t>
            </a:r>
            <a:r>
              <a:rPr lang="en-US" dirty="0">
                <a:latin typeface="+mn-lt"/>
              </a:rPr>
              <a:t>at the start of the word.</a:t>
            </a:r>
            <a:endParaRPr lang="en-AU"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7358AA-1E1D-ACF8-E1DC-56C428D7DC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E9D110-F3B5-938B-B561-8421C4F632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4676E9-4943-36A5-79D6-2AD594E043A4}"/>
              </a:ext>
            </a:extLst>
          </p:cNvPr>
          <p:cNvSpPr>
            <a:spLocks noGrp="1"/>
          </p:cNvSpPr>
          <p:nvPr>
            <p:ph type="body" idx="1"/>
          </p:nvPr>
        </p:nvSpPr>
        <p:spPr/>
        <p:txBody>
          <a:bodyPr/>
          <a:lstStyle/>
          <a:p>
            <a:r>
              <a:rPr lang="en-US" b="1">
                <a:latin typeface="+mn-lt"/>
              </a:rPr>
              <a:t>I do</a:t>
            </a:r>
          </a:p>
          <a:p>
            <a:endParaRPr lang="en-US" b="1">
              <a:latin typeface="+mn-lt"/>
            </a:endParaRPr>
          </a:p>
          <a:p>
            <a:r>
              <a:rPr lang="en-US" b="0">
                <a:latin typeface="+mn-lt"/>
              </a:rPr>
              <a:t>Say: </a:t>
            </a:r>
          </a:p>
          <a:p>
            <a:pPr marL="171450" indent="-171450">
              <a:buFont typeface="Arial" panose="020B0604020202020204" pitchFamily="34" charset="0"/>
              <a:buChar char="•"/>
            </a:pPr>
            <a:r>
              <a:rPr lang="en-US" b="0" i="1">
                <a:latin typeface="+mn-lt"/>
              </a:rPr>
              <a:t>Let's look at a two-syllable word with the </a:t>
            </a:r>
            <a:r>
              <a:rPr lang="en-US" b="1" i="1">
                <a:latin typeface="+mn-lt"/>
              </a:rPr>
              <a:t>ay</a:t>
            </a:r>
            <a:r>
              <a:rPr lang="en-US" b="0" i="1">
                <a:latin typeface="+mn-lt"/>
              </a:rPr>
              <a:t> digraph.</a:t>
            </a:r>
          </a:p>
          <a:p>
            <a:pPr marL="171450" indent="-171450">
              <a:buFont typeface="Arial" panose="020B0604020202020204" pitchFamily="34" charset="0"/>
              <a:buChar char="•"/>
            </a:pPr>
            <a:r>
              <a:rPr lang="en-US" b="0" i="1">
                <a:latin typeface="+mn-lt"/>
              </a:rPr>
              <a:t>I </a:t>
            </a:r>
            <a:r>
              <a:rPr lang="en-US" b="0" i="1" err="1">
                <a:latin typeface="+mn-lt"/>
              </a:rPr>
              <a:t>recognise</a:t>
            </a:r>
            <a:r>
              <a:rPr lang="en-US" b="0" i="1">
                <a:latin typeface="+mn-lt"/>
              </a:rPr>
              <a:t> this word and I know it starts with an open syllable.</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Demonstrate:</a:t>
            </a:r>
          </a:p>
          <a:p>
            <a:pPr marL="171450" indent="-171450">
              <a:buFont typeface="Arial" panose="020B0604020202020204" pitchFamily="34" charset="0"/>
              <a:buChar char="•"/>
            </a:pPr>
            <a:r>
              <a:rPr lang="en-US"/>
              <a:t>saying the sounds in and reading the first syllable, </a:t>
            </a:r>
            <a:r>
              <a:rPr lang="en-US" b="1"/>
              <a:t>Fri</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sounds in and reading the second syllable, </a:t>
            </a:r>
            <a:r>
              <a:rPr lang="en-US" b="1"/>
              <a:t>day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 the whole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Note: you may like to point out that Friday is written with a capital F because it is a proper noun. </a:t>
            </a:r>
            <a:endParaRPr lang="en-AU"/>
          </a:p>
        </p:txBody>
      </p:sp>
      <p:sp>
        <p:nvSpPr>
          <p:cNvPr id="4" name="Slide Number Placeholder 3">
            <a:extLst>
              <a:ext uri="{FF2B5EF4-FFF2-40B4-BE49-F238E27FC236}">
                <a16:creationId xmlns:a16="http://schemas.microsoft.com/office/drawing/2014/main" id="{0BD10027-E912-DE4D-4969-53B1582ADA9C}"/>
              </a:ext>
            </a:extLst>
          </p:cNvPr>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7805925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Ask students to explain how the w</a:t>
            </a:r>
            <a:r>
              <a:rPr lang="en-AU" b="0" dirty="0">
                <a:latin typeface="+mn-lt"/>
              </a:rPr>
              <a:t>ord </a:t>
            </a:r>
            <a:r>
              <a:rPr lang="en-AU" b="1" dirty="0">
                <a:latin typeface="+mn-lt"/>
              </a:rPr>
              <a:t>hail </a:t>
            </a:r>
            <a:r>
              <a:rPr lang="en-AU" dirty="0">
                <a:latin typeface="+mn-lt"/>
              </a:rPr>
              <a:t>follows the </a:t>
            </a:r>
            <a:r>
              <a:rPr lang="en-AU" b="1" dirty="0">
                <a:latin typeface="+mn-lt"/>
              </a:rPr>
              <a:t>ai</a:t>
            </a:r>
            <a:r>
              <a:rPr lang="en-AU" dirty="0">
                <a:latin typeface="+mn-lt"/>
              </a:rPr>
              <a:t> spelling generalisation: </a:t>
            </a:r>
            <a:r>
              <a:rPr lang="en-AU" b="1" dirty="0">
                <a:latin typeface="+mn-lt"/>
              </a:rPr>
              <a:t>ai</a:t>
            </a:r>
            <a:r>
              <a:rPr lang="en-AU" dirty="0">
                <a:latin typeface="+mn-lt"/>
              </a:rPr>
              <a:t> says /</a:t>
            </a:r>
            <a:r>
              <a:rPr lang="en-US" b="0" dirty="0">
                <a:latin typeface="+mn-lt"/>
                <a:cs typeface="Arial" panose="020B0604020202020204" pitchFamily="34" charset="0"/>
              </a:rPr>
              <a:t>ā/ </a:t>
            </a:r>
            <a:r>
              <a:rPr lang="en-AU" dirty="0">
                <a:latin typeface="+mn-lt"/>
              </a:rPr>
              <a:t>in the middle of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Prompt students to 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To read the new word </a:t>
            </a:r>
            <a:r>
              <a:rPr lang="en-US"/>
              <a:t>students participate in saying each letter–sound correspondence then blending these sounds to read the word.</a:t>
            </a:r>
            <a:endParaRPr lang="en-AU">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word </a:t>
            </a:r>
            <a:r>
              <a:rPr lang="en-AU" b="1">
                <a:latin typeface="+mn-lt"/>
              </a:rPr>
              <a:t>ray</a:t>
            </a:r>
            <a:r>
              <a:rPr lang="en-AU" b="0">
                <a:latin typeface="+mn-lt"/>
              </a:rPr>
              <a:t> </a:t>
            </a:r>
            <a:r>
              <a:rPr lang="en-AU">
                <a:latin typeface="+mn-lt"/>
              </a:rPr>
              <a:t>follows the </a:t>
            </a:r>
            <a:r>
              <a:rPr lang="en-AU" b="1">
                <a:latin typeface="+mn-lt"/>
              </a:rPr>
              <a:t>ay</a:t>
            </a:r>
            <a:r>
              <a:rPr lang="en-AU">
                <a:latin typeface="+mn-lt"/>
              </a:rPr>
              <a:t> spelling generalisation: </a:t>
            </a:r>
            <a:r>
              <a:rPr lang="en-AU" b="1">
                <a:latin typeface="+mn-lt"/>
              </a:rPr>
              <a:t>ay</a:t>
            </a:r>
            <a:r>
              <a:rPr lang="en-AU">
                <a:latin typeface="+mn-lt"/>
              </a:rPr>
              <a:t> says /ā/ at the end of the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To read the new word 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word </a:t>
            </a:r>
            <a:r>
              <a:rPr lang="en-AU" b="1">
                <a:latin typeface="+mn-lt"/>
              </a:rPr>
              <a:t>fray</a:t>
            </a:r>
            <a:r>
              <a:rPr lang="en-AU">
                <a:latin typeface="+mn-lt"/>
              </a:rPr>
              <a:t> follows the </a:t>
            </a:r>
            <a:r>
              <a:rPr lang="en-AU" b="1">
                <a:latin typeface="+mn-lt"/>
              </a:rPr>
              <a:t>ay</a:t>
            </a:r>
            <a:r>
              <a:rPr lang="en-AU">
                <a:latin typeface="+mn-lt"/>
              </a:rPr>
              <a:t> spelling generalisation: </a:t>
            </a:r>
            <a:r>
              <a:rPr lang="en-AU" b="1">
                <a:latin typeface="+mn-lt"/>
              </a:rPr>
              <a:t>ay</a:t>
            </a:r>
            <a:r>
              <a:rPr lang="en-AU">
                <a:latin typeface="+mn-lt"/>
              </a:rPr>
              <a:t> says /ā/ at the end of the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8905D3-0B3C-367B-6875-9A41F692D7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773C89-005E-501A-E8AE-0BCC10EEAF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64BB6E-5405-099F-3BD6-5591D3735764}"/>
              </a:ext>
            </a:extLst>
          </p:cNvPr>
          <p:cNvSpPr>
            <a:spLocks noGrp="1"/>
          </p:cNvSpPr>
          <p:nvPr>
            <p:ph type="body" idx="1"/>
          </p:nvPr>
        </p:nvSpPr>
        <p:spPr/>
        <p:txBody>
          <a:bodyPr/>
          <a:lstStyle/>
          <a:p>
            <a:r>
              <a:rPr lang="en-US" b="1" dirty="0">
                <a:latin typeface="+mn-lt"/>
              </a:rPr>
              <a:t>I do</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This slide supports you to explain that the </a:t>
            </a:r>
            <a:r>
              <a:rPr lang="en-US" b="1" dirty="0">
                <a:latin typeface="+mn-lt"/>
              </a:rPr>
              <a:t>ay</a:t>
            </a:r>
            <a:r>
              <a:rPr lang="en-US" b="0" dirty="0">
                <a:latin typeface="+mn-lt"/>
              </a:rPr>
              <a:t> spelling can also be in the middle of a word when a suffix is added to a base word.</a:t>
            </a:r>
          </a:p>
          <a:p>
            <a:endParaRPr lang="en-US" dirty="0">
              <a:latin typeface="+mn-lt"/>
            </a:endParaRPr>
          </a:p>
          <a:p>
            <a:r>
              <a:rPr lang="en-AU" dirty="0"/>
              <a:t>Note: </a:t>
            </a:r>
          </a:p>
          <a:p>
            <a:pPr marL="171450" indent="-171450">
              <a:buFont typeface="Arial" panose="020B0604020202020204" pitchFamily="34" charset="0"/>
              <a:buChar char="•"/>
            </a:pPr>
            <a:r>
              <a:rPr lang="en-AU" dirty="0"/>
              <a:t>Explicit instruction in morphology, including the </a:t>
            </a:r>
            <a:r>
              <a:rPr lang="en-AU" b="0" dirty="0"/>
              <a:t>suffix </a:t>
            </a:r>
            <a:r>
              <a:rPr lang="en-AU" b="1" dirty="0"/>
              <a:t>-s</a:t>
            </a:r>
            <a:r>
              <a:rPr lang="en-AU" b="0" dirty="0"/>
              <a:t> and the suffix -</a:t>
            </a:r>
            <a:r>
              <a:rPr lang="en-AU" b="1" dirty="0" err="1"/>
              <a:t>ing</a:t>
            </a:r>
            <a:r>
              <a:rPr lang="en-AU" b="0" dirty="0"/>
              <a:t>, </a:t>
            </a:r>
            <a:r>
              <a:rPr lang="en-AU" dirty="0"/>
              <a:t>is needed before including this slide in the lesson. </a:t>
            </a:r>
          </a:p>
          <a:p>
            <a:pPr marL="171450" indent="-171450">
              <a:buFont typeface="Arial" panose="020B0604020202020204" pitchFamily="34" charset="0"/>
              <a:buChar char="•"/>
            </a:pPr>
            <a:r>
              <a:rPr lang="en-AU" dirty="0"/>
              <a:t>If students have not yet been taught these concepts, skip this slide at this time. </a:t>
            </a:r>
          </a:p>
          <a:p>
            <a:endParaRPr lang="en-US" dirty="0">
              <a:latin typeface="+mn-lt"/>
            </a:endParaRPr>
          </a:p>
          <a:p>
            <a:r>
              <a:rPr lang="en-US" dirty="0">
                <a:latin typeface="+mn-lt"/>
              </a:rPr>
              <a:t>For each word, demonstrate the following steps:</a:t>
            </a:r>
          </a:p>
          <a:p>
            <a:pPr marL="171450" indent="-171450">
              <a:buFont typeface="Arial" panose="020B0604020202020204" pitchFamily="34" charset="0"/>
              <a:buChar char="•"/>
            </a:pPr>
            <a:r>
              <a:rPr lang="en-US" dirty="0">
                <a:latin typeface="+mn-lt"/>
              </a:rPr>
              <a:t>Read the base word, </a:t>
            </a:r>
            <a:r>
              <a:rPr lang="en-US" b="1" dirty="0">
                <a:latin typeface="+mn-lt"/>
              </a:rPr>
              <a:t>sway</a:t>
            </a:r>
            <a:r>
              <a:rPr lang="en-US" b="0" dirty="0">
                <a:latin typeface="+mn-lt"/>
              </a:rPr>
              <a:t>.</a:t>
            </a:r>
          </a:p>
          <a:p>
            <a:pPr marL="171450" indent="-171450">
              <a:buFont typeface="Arial" panose="020B0604020202020204" pitchFamily="34" charset="0"/>
              <a:buChar char="•"/>
            </a:pPr>
            <a:r>
              <a:rPr lang="en-US" dirty="0">
                <a:latin typeface="+mn-lt"/>
              </a:rPr>
              <a:t>Point out the position of </a:t>
            </a:r>
            <a:r>
              <a:rPr lang="en-US" b="1" dirty="0">
                <a:latin typeface="+mn-lt"/>
              </a:rPr>
              <a:t>ay</a:t>
            </a:r>
            <a:r>
              <a:rPr lang="en-US" b="0" dirty="0">
                <a:latin typeface="+mn-lt"/>
              </a:rPr>
              <a:t> at the </a:t>
            </a:r>
            <a:r>
              <a:rPr lang="en-US" b="0" i="1" dirty="0">
                <a:latin typeface="+mn-lt"/>
              </a:rPr>
              <a:t>end</a:t>
            </a:r>
            <a:r>
              <a:rPr lang="en-US" b="0" dirty="0">
                <a:latin typeface="+mn-lt"/>
              </a:rPr>
              <a:t> of the base word.</a:t>
            </a:r>
          </a:p>
          <a:p>
            <a:pPr marL="171450" indent="-171450">
              <a:buFont typeface="Arial" panose="020B0604020202020204" pitchFamily="34" charset="0"/>
              <a:buChar char="•"/>
            </a:pPr>
            <a:r>
              <a:rPr lang="en-US" b="0" dirty="0">
                <a:latin typeface="+mn-lt"/>
              </a:rPr>
              <a:t>Identify the suffix.</a:t>
            </a:r>
          </a:p>
          <a:p>
            <a:pPr marL="171450" indent="-171450">
              <a:buFont typeface="Arial" panose="020B0604020202020204" pitchFamily="34" charset="0"/>
              <a:buChar char="•"/>
            </a:pPr>
            <a:r>
              <a:rPr lang="en-US" b="0" dirty="0">
                <a:latin typeface="+mn-lt"/>
              </a:rPr>
              <a:t>Read the whole word and explain its meaning.*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Point out the position of </a:t>
            </a:r>
            <a:r>
              <a:rPr lang="en-AU" b="1" dirty="0">
                <a:latin typeface="+mn-lt"/>
              </a:rPr>
              <a:t>ay</a:t>
            </a:r>
            <a:r>
              <a:rPr lang="en-AU" dirty="0">
                <a:latin typeface="+mn-lt"/>
              </a:rPr>
              <a:t> in the word in relation to the base word (</a:t>
            </a:r>
            <a:r>
              <a:rPr lang="en-AU" b="1" dirty="0">
                <a:latin typeface="+mn-lt"/>
              </a:rPr>
              <a:t>sway</a:t>
            </a:r>
            <a:r>
              <a:rPr lang="en-AU" dirty="0">
                <a:latin typeface="+mn-lt"/>
              </a:rPr>
              <a:t>) and the suffix (</a:t>
            </a:r>
            <a:r>
              <a:rPr lang="en-AU" b="1" dirty="0">
                <a:latin typeface="+mn-lt"/>
              </a:rPr>
              <a:t>-</a:t>
            </a:r>
            <a:r>
              <a:rPr lang="en-AU" b="1" dirty="0" err="1">
                <a:latin typeface="+mn-lt"/>
              </a:rPr>
              <a:t>ing</a:t>
            </a:r>
            <a:r>
              <a:rPr lang="en-AU" dirty="0">
                <a:latin typeface="+mn-lt"/>
              </a:rPr>
              <a:t>).</a:t>
            </a:r>
            <a:endParaRPr lang="en-US" b="1" dirty="0">
              <a:latin typeface="+mn-lt"/>
            </a:endParaRP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 Use language from previous morphology lessons, for example:</a:t>
            </a:r>
          </a:p>
          <a:p>
            <a:pPr marL="171450" indent="-171450">
              <a:buFont typeface="Arial" panose="020B0604020202020204" pitchFamily="34" charset="0"/>
              <a:buChar char="•"/>
            </a:pPr>
            <a:r>
              <a:rPr lang="en-AU" sz="1200" b="1" i="0" dirty="0">
                <a:latin typeface="+mn-lt"/>
                <a:cs typeface="Calibri" panose="020F0502020204030204"/>
              </a:rPr>
              <a:t>sways</a:t>
            </a:r>
            <a:r>
              <a:rPr lang="en-AU" sz="1200" i="0" dirty="0">
                <a:latin typeface="+mn-lt"/>
                <a:cs typeface="Calibri" panose="020F0502020204030204"/>
              </a:rPr>
              <a:t>: someone sways</a:t>
            </a:r>
          </a:p>
          <a:p>
            <a:pPr marL="171450" indent="-171450">
              <a:buFont typeface="Arial" panose="020B0604020202020204" pitchFamily="34" charset="0"/>
              <a:buChar char="•"/>
            </a:pPr>
            <a:r>
              <a:rPr lang="en-AU" sz="1200" b="1" i="0" dirty="0">
                <a:latin typeface="+mn-lt"/>
                <a:cs typeface="Calibri" panose="020F0502020204030204"/>
              </a:rPr>
              <a:t>swaying</a:t>
            </a:r>
            <a:r>
              <a:rPr lang="en-AU" sz="1200" b="0" i="0" dirty="0">
                <a:latin typeface="+mn-lt"/>
                <a:cs typeface="Calibri" panose="020F0502020204030204"/>
              </a:rPr>
              <a:t>:</a:t>
            </a:r>
            <a:r>
              <a:rPr lang="en-AU" sz="1200" b="1" i="0" dirty="0">
                <a:latin typeface="+mn-lt"/>
                <a:cs typeface="Calibri" panose="020F0502020204030204"/>
              </a:rPr>
              <a:t> </a:t>
            </a:r>
            <a:r>
              <a:rPr lang="en-AU" sz="1200" i="0" dirty="0">
                <a:latin typeface="+mn-lt"/>
                <a:cs typeface="Calibri" panose="020F0502020204030204"/>
              </a:rPr>
              <a:t>someone is swaying now</a:t>
            </a:r>
            <a:r>
              <a:rPr lang="en-AU" sz="1200" i="1" dirty="0">
                <a:latin typeface="+mn-lt"/>
                <a:cs typeface="Calibri" panose="020F0502020204030204"/>
              </a:rPr>
              <a:t>. </a:t>
            </a:r>
          </a:p>
          <a:p>
            <a:endParaRPr lang="en-AU" sz="1200" i="1" dirty="0">
              <a:latin typeface="+mn-lt"/>
              <a:cs typeface="Calibri" panose="020F0502020204030204"/>
            </a:endParaRPr>
          </a:p>
          <a:p>
            <a:pPr marL="0" indent="0">
              <a:buFont typeface="Arial" panose="020B0604020202020204" pitchFamily="34" charset="0"/>
              <a:buNone/>
            </a:pPr>
            <a:r>
              <a:rPr lang="en-US" sz="1200" dirty="0">
                <a:latin typeface="+mn-lt"/>
              </a:rPr>
              <a:t> </a:t>
            </a:r>
          </a:p>
          <a:p>
            <a:endParaRPr lang="en-AU" dirty="0"/>
          </a:p>
        </p:txBody>
      </p:sp>
      <p:sp>
        <p:nvSpPr>
          <p:cNvPr id="4" name="Slide Number Placeholder 3">
            <a:extLst>
              <a:ext uri="{FF2B5EF4-FFF2-40B4-BE49-F238E27FC236}">
                <a16:creationId xmlns:a16="http://schemas.microsoft.com/office/drawing/2014/main" id="{CEE5D2E5-F46F-9C7A-69D3-F7015C274600}"/>
              </a:ext>
            </a:extLst>
          </p:cNvPr>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40522931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Ask students to read the words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reading the first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reading the second syllable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reading the whole word.</a:t>
            </a:r>
          </a:p>
          <a:p>
            <a:endParaRPr lang="en-US">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For the words </a:t>
            </a:r>
            <a:r>
              <a:rPr lang="en-US" b="1">
                <a:latin typeface="+mn-lt"/>
              </a:rPr>
              <a:t>belong </a:t>
            </a:r>
            <a:r>
              <a:rPr lang="en-US" b="0">
                <a:latin typeface="+mn-lt"/>
              </a:rPr>
              <a:t>and</a:t>
            </a:r>
            <a:r>
              <a:rPr lang="en-US" b="1">
                <a:latin typeface="+mn-lt"/>
              </a:rPr>
              <a:t> item </a:t>
            </a:r>
            <a:r>
              <a:rPr lang="en-US" b="0">
                <a:latin typeface="+mn-lt"/>
              </a:rPr>
              <a:t>you may support students to:</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0">
                <a:latin typeface="+mn-lt"/>
              </a:rPr>
              <a:t>first try a closed syllable (</a:t>
            </a:r>
            <a:r>
              <a:rPr lang="en-US" b="1">
                <a:latin typeface="+mn-lt"/>
              </a:rPr>
              <a:t>bel</a:t>
            </a:r>
            <a:r>
              <a:rPr lang="en-US" b="0">
                <a:latin typeface="+mn-lt"/>
              </a:rPr>
              <a:t>/</a:t>
            </a:r>
            <a:r>
              <a:rPr lang="en-US" b="1">
                <a:latin typeface="+mn-lt"/>
              </a:rPr>
              <a:t>it)</a:t>
            </a:r>
            <a:endParaRPr lang="en-US" b="0">
              <a:latin typeface="+mn-lt"/>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0">
                <a:latin typeface="+mn-lt"/>
              </a:rPr>
              <a:t>identify this as incorrect </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0">
                <a:latin typeface="+mn-lt"/>
              </a:rPr>
              <a:t>try the correct open syllable on a second attempt: </a:t>
            </a:r>
            <a:r>
              <a:rPr lang="en-US" b="1">
                <a:latin typeface="+mn-lt"/>
              </a:rPr>
              <a:t>be </a:t>
            </a:r>
            <a:r>
              <a:rPr lang="en-US" b="0">
                <a:latin typeface="+mn-lt"/>
              </a:rPr>
              <a:t>/b/, /</a:t>
            </a:r>
            <a:r>
              <a:rPr lang="en-US" b="0">
                <a:latin typeface="+mn-lt"/>
                <a:ea typeface="Calibri" panose="020F0502020204030204" pitchFamily="34" charset="0"/>
                <a:cs typeface="Calibri" panose="020F0502020204030204" pitchFamily="34" charset="0"/>
              </a:rPr>
              <a:t>ē</a:t>
            </a:r>
            <a:r>
              <a:rPr lang="en-US" b="0">
                <a:latin typeface="+mn-lt"/>
              </a:rPr>
              <a:t>/; / </a:t>
            </a:r>
            <a:r>
              <a:rPr lang="en-US" b="1" err="1">
                <a:latin typeface="+mn-lt"/>
              </a:rPr>
              <a:t>i</a:t>
            </a:r>
            <a:r>
              <a:rPr lang="en-US" b="1">
                <a:latin typeface="+mn-lt"/>
              </a:rPr>
              <a:t> </a:t>
            </a:r>
            <a:r>
              <a:rPr lang="en-US" b="0">
                <a:latin typeface="+mn-lt"/>
              </a:rPr>
              <a:t>/</a:t>
            </a:r>
            <a:r>
              <a:rPr lang="en-US" b="0">
                <a:latin typeface="+mn-lt"/>
                <a:cs typeface="Arial" panose="020B0604020202020204" pitchFamily="34" charset="0"/>
              </a:rPr>
              <a:t>ī</a:t>
            </a:r>
            <a:r>
              <a:rPr lang="en-US" b="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    This step is done because closed syllables are more common than open syllables.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If students have already orthographically mapped* these words, this step may not be necessary.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You may choose to ask a particular student/group/row of students to read each word.</a:t>
            </a:r>
          </a:p>
          <a:p>
            <a:endParaRPr lang="en-AU"/>
          </a:p>
          <a:p>
            <a:r>
              <a:rPr lang="en-AU"/>
              <a:t>*Orthographically mapping words involves embedding the sounds and letters of a particular word in long-term memory for automatic retrieval.</a:t>
            </a:r>
          </a:p>
          <a:p>
            <a:r>
              <a:rPr lang="en-AU"/>
              <a:t>If a word is orthographically mapped students can read the word fluently without trying the different vowel sounds.</a:t>
            </a: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0241B-3461-8EA7-3810-B10BD00B2D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CB43AD-E327-75E6-A2DD-6E3A487DC0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68FD46-40B1-07B3-615F-FF2CBF3E33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p>
          <a:p>
            <a:endParaRPr lang="en-AU"/>
          </a:p>
          <a:p>
            <a:r>
              <a:rPr lang="en-AU"/>
              <a:t>Note: </a:t>
            </a:r>
          </a:p>
          <a:p>
            <a:pPr marL="171450" indent="-171450">
              <a:buFont typeface="Arial" panose="020B0604020202020204" pitchFamily="34" charset="0"/>
              <a:buChar char="•"/>
            </a:pPr>
            <a:r>
              <a:rPr lang="en-AU"/>
              <a:t>Explicit instruction in morphology, including the </a:t>
            </a:r>
            <a:r>
              <a:rPr lang="en-AU" b="0"/>
              <a:t>suffix </a:t>
            </a:r>
            <a:r>
              <a:rPr lang="en-AU" b="1"/>
              <a:t>-s </a:t>
            </a:r>
            <a:r>
              <a:rPr lang="en-AU" b="0"/>
              <a:t>and the suffix </a:t>
            </a:r>
            <a:r>
              <a:rPr lang="en-AU" b="1"/>
              <a:t>-</a:t>
            </a:r>
            <a:r>
              <a:rPr lang="en-AU" b="1" err="1"/>
              <a:t>ing</a:t>
            </a:r>
            <a:r>
              <a:rPr lang="en-AU"/>
              <a:t>, is needed before including this slide in the lesson. </a:t>
            </a:r>
          </a:p>
          <a:p>
            <a:pPr marL="171450" indent="-171450">
              <a:buFont typeface="Arial" panose="020B0604020202020204" pitchFamily="34" charset="0"/>
              <a:buChar char="•"/>
            </a:pPr>
            <a:r>
              <a:rPr lang="en-AU"/>
              <a:t>If students have not yet been taught these concepts, skip this slide at this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For each word, prompt students to:</a:t>
            </a:r>
            <a:endParaRPr lang="en-AU">
              <a:latin typeface="+mn-lt"/>
            </a:endParaRPr>
          </a:p>
          <a:p>
            <a:pPr marL="171450" indent="-171450">
              <a:buFont typeface="Arial" panose="020B0604020202020204" pitchFamily="34" charset="0"/>
              <a:buChar char="•"/>
            </a:pPr>
            <a:r>
              <a:rPr lang="en-US">
                <a:latin typeface="+mn-lt"/>
              </a:rPr>
              <a:t>read the base word </a:t>
            </a:r>
            <a:r>
              <a:rPr lang="en-US" b="1">
                <a:latin typeface="+mn-lt"/>
              </a:rPr>
              <a:t>stay</a:t>
            </a:r>
            <a:r>
              <a:rPr lang="en-US">
                <a:latin typeface="+mn-lt"/>
              </a:rPr>
              <a:t>, noting the position of </a:t>
            </a:r>
            <a:r>
              <a:rPr lang="en-US" b="1">
                <a:latin typeface="+mn-lt"/>
              </a:rPr>
              <a:t>ay</a:t>
            </a:r>
            <a:r>
              <a:rPr lang="en-US" b="0">
                <a:latin typeface="+mn-lt"/>
              </a:rPr>
              <a:t> at the </a:t>
            </a:r>
            <a:r>
              <a:rPr lang="en-US" b="0" i="1">
                <a:latin typeface="+mn-lt"/>
              </a:rPr>
              <a:t>end</a:t>
            </a:r>
            <a:r>
              <a:rPr lang="en-US" b="0">
                <a:latin typeface="+mn-lt"/>
              </a:rPr>
              <a:t> of the base word</a:t>
            </a:r>
          </a:p>
          <a:p>
            <a:pPr marL="171450" indent="-171450">
              <a:buFont typeface="Arial" panose="020B0604020202020204" pitchFamily="34" charset="0"/>
              <a:buChar char="•"/>
            </a:pPr>
            <a:r>
              <a:rPr lang="en-US" b="0">
                <a:latin typeface="+mn-lt"/>
              </a:rPr>
              <a:t>identify the suffix</a:t>
            </a:r>
          </a:p>
          <a:p>
            <a:pPr marL="171450" indent="-171450">
              <a:buFont typeface="Arial" panose="020B0604020202020204" pitchFamily="34" charset="0"/>
              <a:buChar char="•"/>
            </a:pPr>
            <a:r>
              <a:rPr lang="en-US" b="0">
                <a:latin typeface="+mn-lt"/>
              </a:rPr>
              <a:t>read the whole word.</a:t>
            </a:r>
          </a:p>
          <a:p>
            <a:pPr marL="0" indent="0">
              <a:buFont typeface="Arial" panose="020B0604020202020204" pitchFamily="34" charset="0"/>
              <a:buNone/>
            </a:pPr>
            <a:endParaRPr lang="en-US" b="0">
              <a:latin typeface="+mn-lt"/>
            </a:endParaRPr>
          </a:p>
          <a:p>
            <a:pPr marL="0" indent="0">
              <a:buFont typeface="Arial" panose="020B0604020202020204" pitchFamily="34" charset="0"/>
              <a:buNone/>
            </a:pPr>
            <a:r>
              <a:rPr lang="en-US" b="0">
                <a:latin typeface="+mn-lt"/>
              </a:rPr>
              <a:t>Choose some students to explain the meanings of the words.</a:t>
            </a:r>
          </a:p>
          <a:p>
            <a:pPr marL="0" indent="0">
              <a:buFont typeface="Arial" panose="020B0604020202020204" pitchFamily="34" charset="0"/>
              <a:buNone/>
            </a:pPr>
            <a:endParaRPr lang="en-AU">
              <a:latin typeface="+mn-lt"/>
            </a:endParaRPr>
          </a:p>
        </p:txBody>
      </p:sp>
      <p:sp>
        <p:nvSpPr>
          <p:cNvPr id="4" name="Slide Number Placeholder 3">
            <a:extLst>
              <a:ext uri="{FF2B5EF4-FFF2-40B4-BE49-F238E27FC236}">
                <a16:creationId xmlns:a16="http://schemas.microsoft.com/office/drawing/2014/main" id="{4A099F7D-2750-B63A-BD98-5B9F9E338670}"/>
              </a:ext>
            </a:extLst>
          </p:cNvPr>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15814039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 represents the word to be written: </a:t>
            </a:r>
            <a:r>
              <a:rPr lang="en-US" b="1">
                <a:latin typeface="+mn-lt"/>
              </a:rPr>
              <a:t>play</a:t>
            </a:r>
            <a:r>
              <a:rPr lang="en-US">
                <a:latin typeface="+mn-lt"/>
              </a:rPr>
              <a:t>.</a:t>
            </a:r>
            <a:endParaRPr lang="en-US" b="1">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segmenting the sounds in the word, identifying the long /ā/ vowel sound at the end of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a:t>
            </a:r>
            <a:r>
              <a:rPr lang="en-US" sz="1200">
                <a:latin typeface="+mn-lt"/>
              </a:rPr>
              <a:t>to </a:t>
            </a:r>
            <a:r>
              <a:rPr lang="en-US">
                <a:latin typeface="+mn-lt"/>
              </a:rPr>
              <a:t>follow the </a:t>
            </a:r>
            <a:r>
              <a:rPr lang="en-US" b="1">
                <a:latin typeface="+mn-lt"/>
              </a:rPr>
              <a:t>ay </a:t>
            </a:r>
            <a:r>
              <a:rPr lang="en-US">
                <a:latin typeface="+mn-lt"/>
              </a:rPr>
              <a:t>spelling </a:t>
            </a:r>
            <a:r>
              <a:rPr lang="en-US" err="1">
                <a:latin typeface="+mn-lt"/>
              </a:rPr>
              <a:t>generalisation</a:t>
            </a:r>
            <a:r>
              <a:rPr lang="en-US">
                <a:latin typeface="+mn-lt"/>
              </a:rPr>
              <a:t>: </a:t>
            </a:r>
            <a:r>
              <a:rPr lang="en-AU" b="1">
                <a:latin typeface="+mn-lt"/>
              </a:rPr>
              <a:t>ay</a:t>
            </a:r>
            <a:r>
              <a:rPr lang="en-AU">
                <a:latin typeface="+mn-lt"/>
              </a:rPr>
              <a:t> says /ā/ at the end of the word</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play</a:t>
            </a:r>
            <a:r>
              <a:rPr lang="en-US" b="0">
                <a:latin typeface="+mn-lt"/>
              </a:rPr>
              <a:t>,</a:t>
            </a:r>
            <a:r>
              <a:rPr lang="en-US" b="1">
                <a:latin typeface="+mn-lt"/>
              </a:rPr>
              <a:t> day</a:t>
            </a:r>
            <a:r>
              <a:rPr lang="en-US">
                <a:latin typeface="+mn-lt"/>
              </a:rPr>
              <a:t>.</a:t>
            </a:r>
            <a:endParaRPr lang="en-US" b="1">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new word aloud </a:t>
            </a:r>
          </a:p>
          <a:p>
            <a:pPr marL="171450" indent="-171450">
              <a:buFont typeface="Arial" panose="020B0604020202020204" pitchFamily="34" charset="0"/>
              <a:buChar char="•"/>
            </a:pPr>
            <a:r>
              <a:rPr lang="en-US">
                <a:latin typeface="+mn-lt"/>
              </a:rPr>
              <a:t>segmenting the sounds in the word, identifying the long /ā/ vowel sound in the middle of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a:t>
            </a:r>
            <a:r>
              <a:rPr lang="en-US" sz="1200">
                <a:latin typeface="+mn-lt"/>
              </a:rPr>
              <a:t>to </a:t>
            </a:r>
            <a:r>
              <a:rPr lang="en-US">
                <a:latin typeface="+mn-lt"/>
              </a:rPr>
              <a:t>follow the </a:t>
            </a:r>
            <a:r>
              <a:rPr lang="en-US" b="1">
                <a:latin typeface="+mn-lt"/>
              </a:rPr>
              <a:t>ay </a:t>
            </a:r>
            <a:r>
              <a:rPr lang="en-US">
                <a:latin typeface="+mn-lt"/>
              </a:rPr>
              <a:t>spelling </a:t>
            </a:r>
            <a:r>
              <a:rPr lang="en-US" err="1">
                <a:latin typeface="+mn-lt"/>
              </a:rPr>
              <a:t>generalisation</a:t>
            </a:r>
            <a:r>
              <a:rPr lang="en-US">
                <a:latin typeface="+mn-lt"/>
              </a:rPr>
              <a:t>: </a:t>
            </a:r>
            <a:r>
              <a:rPr lang="en-AU" b="1">
                <a:latin typeface="+mn-lt"/>
              </a:rPr>
              <a:t>ay</a:t>
            </a:r>
            <a:r>
              <a:rPr lang="en-AU">
                <a:latin typeface="+mn-lt"/>
              </a:rPr>
              <a:t> says /ā/ at the end of the word</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a:t>
            </a:r>
            <a:r>
              <a:rPr lang="en-US"/>
              <a:t>. </a:t>
            </a:r>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play</a:t>
            </a:r>
            <a:r>
              <a:rPr lang="en-US" b="0">
                <a:latin typeface="+mn-lt"/>
              </a:rPr>
              <a:t>, </a:t>
            </a:r>
            <a:r>
              <a:rPr lang="en-US" b="1">
                <a:latin typeface="+mn-lt"/>
              </a:rPr>
              <a:t>day</a:t>
            </a:r>
            <a:r>
              <a:rPr lang="en-US" b="0">
                <a:latin typeface="+mn-lt"/>
              </a:rPr>
              <a:t>,</a:t>
            </a:r>
            <a:r>
              <a:rPr lang="en-US" b="1">
                <a:latin typeface="+mn-lt"/>
              </a:rPr>
              <a:t> nails</a:t>
            </a:r>
            <a:r>
              <a:rPr lang="en-US">
                <a:latin typeface="+mn-lt"/>
              </a:rPr>
              <a:t>.</a:t>
            </a:r>
            <a:endParaRPr lang="en-AU" b="1">
              <a:latin typeface="+mn-lt"/>
            </a:endParaRPr>
          </a:p>
          <a:p>
            <a:endParaRPr lang="en-AU">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new word aloud </a:t>
            </a:r>
          </a:p>
          <a:p>
            <a:pPr marL="171450" indent="-171450">
              <a:buFont typeface="Arial" panose="020B0604020202020204" pitchFamily="34" charset="0"/>
              <a:buChar char="•"/>
            </a:pPr>
            <a:r>
              <a:rPr lang="en-US">
                <a:latin typeface="+mn-lt"/>
              </a:rPr>
              <a:t>segmenting the sounds in the word, identifying the long /ā/ vowel sound in the middle of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a:t>
            </a:r>
            <a:r>
              <a:rPr lang="en-US" sz="1200">
                <a:latin typeface="+mn-lt"/>
              </a:rPr>
              <a:t>to </a:t>
            </a:r>
            <a:r>
              <a:rPr lang="en-US">
                <a:latin typeface="+mn-lt"/>
              </a:rPr>
              <a:t>follow the </a:t>
            </a:r>
            <a:r>
              <a:rPr lang="en-US" b="1">
                <a:latin typeface="+mn-lt"/>
              </a:rPr>
              <a:t>ai </a:t>
            </a:r>
            <a:r>
              <a:rPr lang="en-US">
                <a:latin typeface="+mn-lt"/>
              </a:rPr>
              <a:t>spelling </a:t>
            </a:r>
            <a:r>
              <a:rPr lang="en-US" err="1">
                <a:latin typeface="+mn-lt"/>
              </a:rPr>
              <a:t>generalisation</a:t>
            </a:r>
            <a:r>
              <a:rPr lang="en-US">
                <a:latin typeface="+mn-lt"/>
              </a:rPr>
              <a:t>: </a:t>
            </a:r>
            <a:r>
              <a:rPr lang="en-AU" b="1">
                <a:latin typeface="+mn-lt"/>
              </a:rPr>
              <a:t>ai</a:t>
            </a:r>
            <a:r>
              <a:rPr lang="en-AU">
                <a:latin typeface="+mn-lt"/>
              </a:rPr>
              <a:t> says /ā/ in the middle of the word</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word to be written: </a:t>
            </a:r>
            <a:r>
              <a:rPr lang="en-US" b="1">
                <a:latin typeface="+mn-lt"/>
              </a:rPr>
              <a:t>rain</a:t>
            </a:r>
            <a:r>
              <a:rPr lang="en-US" b="0">
                <a:latin typeface="+mn-lt"/>
              </a:rPr>
              <a:t>.</a:t>
            </a:r>
            <a:endParaRPr lang="en-AU" b="0">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long /ā/ sound in the middle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check that they have used the </a:t>
            </a:r>
            <a:r>
              <a:rPr lang="en-US" b="1">
                <a:latin typeface="+mn-lt"/>
              </a:rPr>
              <a:t>ai </a:t>
            </a:r>
            <a:r>
              <a:rPr lang="en-US">
                <a:latin typeface="+mn-lt"/>
              </a:rPr>
              <a:t>spelling </a:t>
            </a:r>
            <a:r>
              <a:rPr lang="en-US" err="1">
                <a:latin typeface="+mn-lt"/>
              </a:rPr>
              <a:t>generalisation</a:t>
            </a:r>
            <a:r>
              <a:rPr lang="en-US">
                <a:latin typeface="+mn-lt"/>
              </a:rPr>
              <a:t>: </a:t>
            </a:r>
            <a:r>
              <a:rPr lang="en-AU" b="1">
                <a:latin typeface="+mn-lt"/>
              </a:rPr>
              <a:t>ai</a:t>
            </a:r>
            <a:r>
              <a:rPr lang="en-AU">
                <a:latin typeface="+mn-lt"/>
              </a:rPr>
              <a:t> says /ā/ in the middle of the word</a:t>
            </a: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a:t>
            </a:r>
            <a:r>
              <a:rPr lang="en-US" b="0">
                <a:latin typeface="+mn-lt"/>
              </a:rPr>
              <a:t>:</a:t>
            </a:r>
            <a:r>
              <a:rPr lang="en-US" b="1">
                <a:latin typeface="+mn-lt"/>
              </a:rPr>
              <a:t> </a:t>
            </a:r>
            <a:r>
              <a:rPr lang="en-AU" b="1">
                <a:latin typeface="+mn-lt"/>
              </a:rPr>
              <a:t>rain</a:t>
            </a:r>
            <a:r>
              <a:rPr lang="en-AU" b="0">
                <a:latin typeface="+mn-lt"/>
              </a:rPr>
              <a:t>,</a:t>
            </a:r>
            <a:r>
              <a:rPr lang="en-AU" b="1">
                <a:latin typeface="+mn-lt"/>
              </a:rPr>
              <a:t> say</a:t>
            </a:r>
            <a:r>
              <a:rPr lang="en-US">
                <a:latin typeface="+mn-lt"/>
              </a:rPr>
              <a:t>.</a:t>
            </a:r>
            <a:endParaRPr lang="en-AU" b="1">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long /ā/ sound at the end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check that they have used the </a:t>
            </a:r>
            <a:r>
              <a:rPr lang="en-US" b="1">
                <a:latin typeface="+mn-lt"/>
              </a:rPr>
              <a:t>ay </a:t>
            </a:r>
            <a:r>
              <a:rPr lang="en-US">
                <a:latin typeface="+mn-lt"/>
              </a:rPr>
              <a:t>spelling </a:t>
            </a:r>
            <a:r>
              <a:rPr lang="en-US" err="1">
                <a:latin typeface="+mn-lt"/>
              </a:rPr>
              <a:t>generalisation</a:t>
            </a:r>
            <a:r>
              <a:rPr lang="en-US">
                <a:latin typeface="+mn-lt"/>
              </a:rPr>
              <a:t>: </a:t>
            </a:r>
            <a:r>
              <a:rPr lang="en-AU" b="1">
                <a:latin typeface="+mn-lt"/>
              </a:rPr>
              <a:t>ay</a:t>
            </a:r>
            <a:r>
              <a:rPr lang="en-AU">
                <a:latin typeface="+mn-lt"/>
              </a:rPr>
              <a:t> says /ā/ at the end of the word</a:t>
            </a: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Calibri"/>
              </a:rPr>
              <a:t>place their mini-whiteboard underneath their chin for you to check.</a:t>
            </a:r>
            <a:endParaRPr lang="en-AU" sz="120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rain</a:t>
            </a:r>
            <a:r>
              <a:rPr lang="en-US" b="0">
                <a:latin typeface="+mn-lt"/>
              </a:rPr>
              <a:t>,</a:t>
            </a:r>
            <a:r>
              <a:rPr lang="en-US" b="1">
                <a:latin typeface="+mn-lt"/>
              </a:rPr>
              <a:t> say</a:t>
            </a:r>
            <a:r>
              <a:rPr lang="en-US" b="0">
                <a:latin typeface="+mn-lt"/>
              </a:rPr>
              <a:t>,</a:t>
            </a:r>
            <a:r>
              <a:rPr lang="en-US" b="1">
                <a:latin typeface="+mn-lt"/>
              </a:rPr>
              <a:t> paint</a:t>
            </a:r>
            <a:r>
              <a:rPr lang="en-US">
                <a:latin typeface="+mn-lt"/>
              </a:rPr>
              <a:t>.</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long /ā/ sound in the middle of the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check that they have used the </a:t>
            </a:r>
            <a:r>
              <a:rPr lang="en-US" b="1">
                <a:latin typeface="+mn-lt"/>
              </a:rPr>
              <a:t>ai </a:t>
            </a:r>
            <a:r>
              <a:rPr lang="en-US">
                <a:latin typeface="+mn-lt"/>
              </a:rPr>
              <a:t>spelling </a:t>
            </a:r>
            <a:r>
              <a:rPr lang="en-US" err="1">
                <a:latin typeface="+mn-lt"/>
              </a:rPr>
              <a:t>generalisation</a:t>
            </a:r>
            <a:r>
              <a:rPr lang="en-US">
                <a:latin typeface="+mn-lt"/>
              </a:rPr>
              <a:t>: </a:t>
            </a:r>
            <a:r>
              <a:rPr lang="en-AU" b="1">
                <a:latin typeface="+mn-lt"/>
              </a:rPr>
              <a:t>ai</a:t>
            </a:r>
            <a:r>
              <a:rPr lang="en-AU">
                <a:latin typeface="+mn-lt"/>
              </a:rPr>
              <a:t> says /ā/ in the middle of the word</a:t>
            </a: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2D632B-5AE2-2375-D892-17CF97EEBE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ACCD01-9CA1-B655-CC69-A0283402D5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2787B8-6AB9-148D-B432-749D8F92663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This slide helps you to explain that the </a:t>
            </a:r>
            <a:r>
              <a:rPr lang="en-US" b="1">
                <a:latin typeface="+mn-lt"/>
              </a:rPr>
              <a:t>ay</a:t>
            </a:r>
            <a:r>
              <a:rPr lang="en-US" b="0">
                <a:latin typeface="+mn-lt"/>
              </a:rPr>
              <a:t> spelling is sometimes used at the end </a:t>
            </a:r>
            <a:r>
              <a:rPr lang="en-US" b="0" i="0">
                <a:latin typeface="+mn-lt"/>
                <a:cs typeface="Arial" panose="020B0604020202020204" pitchFamily="34" charset="0"/>
              </a:rPr>
              <a:t>of a base word with a suffix after 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r>
              <a:rPr lang="en-AU"/>
              <a:t>Note: </a:t>
            </a:r>
          </a:p>
          <a:p>
            <a:pPr marL="171450" indent="-171450">
              <a:buFont typeface="Arial" panose="020B0604020202020204" pitchFamily="34" charset="0"/>
              <a:buChar char="•"/>
            </a:pPr>
            <a:r>
              <a:rPr lang="en-AU"/>
              <a:t>Explicit instruction in morphology, including the </a:t>
            </a:r>
            <a:r>
              <a:rPr lang="en-AU" b="1"/>
              <a:t>-</a:t>
            </a:r>
            <a:r>
              <a:rPr lang="en-AU" b="1" err="1"/>
              <a:t>ing</a:t>
            </a:r>
            <a:r>
              <a:rPr lang="en-AU" b="1"/>
              <a:t> suffix</a:t>
            </a:r>
            <a:r>
              <a:rPr lang="en-AU"/>
              <a:t>, is needed before including this slide in the lesson. </a:t>
            </a:r>
          </a:p>
          <a:p>
            <a:pPr marL="171450" indent="-171450">
              <a:buFont typeface="Arial" panose="020B0604020202020204" pitchFamily="34" charset="0"/>
              <a:buChar char="•"/>
            </a:pPr>
            <a:r>
              <a:rPr lang="en-AU"/>
              <a:t>If students have not yet been taught these concepts, skip this slide at this time.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base word to be written: </a:t>
            </a:r>
            <a:r>
              <a:rPr lang="en-AU" b="1">
                <a:latin typeface="+mn-lt"/>
              </a:rPr>
              <a:t>play</a:t>
            </a:r>
            <a:r>
              <a:rPr lang="en-AU" b="0">
                <a:latin typeface="+mn-lt"/>
              </a:rPr>
              <a:t>.</a:t>
            </a:r>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Explain to students that when they spell a word where the base word ends in the long /ā/ vowel sound and is followed by a suffix, </a:t>
            </a:r>
            <a:r>
              <a:rPr lang="en-US" b="0" i="0">
                <a:latin typeface="+mn-lt"/>
              </a:rPr>
              <a:t>they should: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rPr>
              <a:t>spell the base word following the </a:t>
            </a:r>
            <a:r>
              <a:rPr lang="en-US" b="1" i="0">
                <a:latin typeface="+mn-lt"/>
              </a:rPr>
              <a:t>ay </a:t>
            </a:r>
            <a:r>
              <a:rPr lang="en-US" b="0" i="0">
                <a:latin typeface="+mn-lt"/>
              </a:rPr>
              <a:t>spelling </a:t>
            </a:r>
            <a:r>
              <a:rPr lang="en-US" b="0" i="0" err="1">
                <a:latin typeface="+mn-lt"/>
              </a:rPr>
              <a:t>generalisation</a:t>
            </a:r>
            <a:r>
              <a:rPr lang="en-US">
                <a:latin typeface="+mn-lt"/>
              </a:rPr>
              <a:t>: </a:t>
            </a:r>
            <a:r>
              <a:rPr lang="en-AU" b="1">
                <a:latin typeface="+mn-lt"/>
              </a:rPr>
              <a:t>ay</a:t>
            </a:r>
            <a:r>
              <a:rPr lang="en-AU">
                <a:latin typeface="+mn-lt"/>
              </a:rPr>
              <a:t> says /ā/ at the end of a word</a:t>
            </a:r>
            <a:endParaRPr lang="en-US" b="0" i="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rPr>
              <a:t>add the suffix.</a:t>
            </a:r>
            <a:endParaRPr lang="en-US" b="0">
              <a:latin typeface="+mn-lt"/>
            </a:endParaRPr>
          </a:p>
          <a:p>
            <a:endParaRPr lang="en-AU">
              <a:latin typeface="+mn-lt"/>
            </a:endParaRPr>
          </a:p>
          <a:p>
            <a:r>
              <a:rPr lang="en-US"/>
              <a:t>Demonstrate the following steps:</a:t>
            </a:r>
          </a:p>
          <a:p>
            <a:pPr marL="171450" indent="-171450">
              <a:buFont typeface="Arial" panose="020B0604020202020204" pitchFamily="34" charset="0"/>
              <a:buChar char="•"/>
            </a:pPr>
            <a:r>
              <a:rPr lang="en-US"/>
              <a:t>Say </a:t>
            </a:r>
            <a:r>
              <a:rPr lang="en-US" b="1"/>
              <a:t>playing</a:t>
            </a:r>
            <a:r>
              <a:rPr lang="en-US"/>
              <a:t> aloud.</a:t>
            </a:r>
          </a:p>
          <a:p>
            <a:pPr marL="171450" indent="-171450">
              <a:buFont typeface="Arial" panose="020B0604020202020204" pitchFamily="34" charset="0"/>
              <a:buChar char="•"/>
            </a:pPr>
            <a:r>
              <a:rPr lang="en-US"/>
              <a:t>Identify the base word as</a:t>
            </a:r>
            <a:r>
              <a:rPr lang="en-US" b="1"/>
              <a:t> play</a:t>
            </a:r>
            <a:r>
              <a:rPr lang="en-US" b="0"/>
              <a:t>.</a:t>
            </a:r>
            <a:endParaRPr lang="en-US"/>
          </a:p>
          <a:p>
            <a:pPr marL="171450" indent="-171450">
              <a:buFont typeface="Arial" panose="020B0604020202020204" pitchFamily="34" charset="0"/>
              <a:buChar char="•"/>
            </a:pPr>
            <a:r>
              <a:rPr lang="en-US"/>
              <a:t>Think aloud </a:t>
            </a:r>
            <a:r>
              <a:rPr lang="en-US" sz="1200">
                <a:latin typeface="+mn-lt"/>
              </a:rPr>
              <a:t>to </a:t>
            </a:r>
            <a:r>
              <a:rPr lang="en-US">
                <a:latin typeface="+mn-lt"/>
              </a:rPr>
              <a:t>follow the </a:t>
            </a:r>
            <a:r>
              <a:rPr lang="en-US" b="1">
                <a:latin typeface="+mn-lt"/>
              </a:rPr>
              <a:t>ay </a:t>
            </a:r>
            <a:r>
              <a:rPr lang="en-US">
                <a:latin typeface="+mn-lt"/>
              </a:rPr>
              <a:t>spelling </a:t>
            </a:r>
            <a:r>
              <a:rPr lang="en-US" err="1">
                <a:latin typeface="+mn-lt"/>
              </a:rPr>
              <a:t>generalisation</a:t>
            </a:r>
            <a:r>
              <a:rPr lang="en-US">
                <a:latin typeface="+mn-lt"/>
              </a:rPr>
              <a:t>: </a:t>
            </a:r>
            <a:r>
              <a:rPr lang="en-AU" b="1">
                <a:latin typeface="+mn-lt"/>
              </a:rPr>
              <a:t>ay</a:t>
            </a:r>
            <a:r>
              <a:rPr lang="en-AU">
                <a:latin typeface="+mn-lt"/>
              </a:rPr>
              <a:t> says /ā/ at the end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Write </a:t>
            </a:r>
            <a:r>
              <a:rPr lang="en-AU" b="1">
                <a:latin typeface="+mn-lt"/>
              </a:rPr>
              <a:t>play</a:t>
            </a:r>
            <a:r>
              <a:rPr lang="en-AU">
                <a:latin typeface="+mn-lt"/>
              </a:rPr>
              <a:t> on the class 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Add the </a:t>
            </a:r>
            <a:r>
              <a:rPr lang="en-AU" b="1">
                <a:latin typeface="+mn-lt"/>
              </a:rPr>
              <a:t>-</a:t>
            </a:r>
            <a:r>
              <a:rPr lang="en-AU" b="1" err="1">
                <a:latin typeface="+mn-lt"/>
              </a:rPr>
              <a:t>ing</a:t>
            </a:r>
            <a:r>
              <a:rPr lang="en-AU" b="1">
                <a:latin typeface="+mn-lt"/>
              </a:rPr>
              <a:t> </a:t>
            </a:r>
            <a:r>
              <a:rPr lang="en-AU" b="0">
                <a:latin typeface="+mn-lt"/>
              </a:rPr>
              <a:t>suffix</a:t>
            </a:r>
            <a:r>
              <a:rPr lang="en-AU">
                <a:latin typeface="+mn-lt"/>
              </a:rPr>
              <a:t> to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Point out the position of </a:t>
            </a:r>
            <a:r>
              <a:rPr lang="en-AU" b="1">
                <a:latin typeface="+mn-lt"/>
              </a:rPr>
              <a:t>ay</a:t>
            </a:r>
            <a:r>
              <a:rPr lang="en-AU">
                <a:latin typeface="+mn-lt"/>
              </a:rPr>
              <a:t> in the word in relation to the base word (</a:t>
            </a:r>
            <a:r>
              <a:rPr lang="en-AU" b="1">
                <a:latin typeface="+mn-lt"/>
              </a:rPr>
              <a:t>play</a:t>
            </a:r>
            <a:r>
              <a:rPr lang="en-AU">
                <a:latin typeface="+mn-lt"/>
              </a:rPr>
              <a:t>) and the suffix (</a:t>
            </a:r>
            <a:r>
              <a:rPr lang="en-AU" b="1">
                <a:latin typeface="+mn-lt"/>
              </a:rPr>
              <a:t>-</a:t>
            </a:r>
            <a:r>
              <a:rPr lang="en-AU" b="1" err="1">
                <a:latin typeface="+mn-lt"/>
              </a:rPr>
              <a:t>ing</a:t>
            </a:r>
            <a:r>
              <a:rPr lang="en-AU">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latin typeface="+mn-lt"/>
            </a:endParaRPr>
          </a:p>
          <a:p>
            <a:endParaRPr lang="en-AU"/>
          </a:p>
        </p:txBody>
      </p:sp>
      <p:sp>
        <p:nvSpPr>
          <p:cNvPr id="4" name="Slide Number Placeholder 3">
            <a:extLst>
              <a:ext uri="{FF2B5EF4-FFF2-40B4-BE49-F238E27FC236}">
                <a16:creationId xmlns:a16="http://schemas.microsoft.com/office/drawing/2014/main" id="{C7253D86-24E0-B500-5E26-7E2919306854}"/>
              </a:ext>
            </a:extLst>
          </p:cNvPr>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5266375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17E325-1392-37D3-7583-D26AAB6EC8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AC45BE-A74D-1636-EF34-E89A0F1734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951EAF-ED6A-7DAC-C3F5-375F2817803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 represents the base word to be written: </a:t>
            </a:r>
            <a:r>
              <a:rPr lang="en-AU" b="1" dirty="0">
                <a:latin typeface="+mn-lt"/>
              </a:rPr>
              <a:t>play</a:t>
            </a:r>
            <a:r>
              <a:rPr lang="en-AU" b="0" dirty="0">
                <a:latin typeface="+mn-lt"/>
              </a:rPr>
              <a:t>.</a:t>
            </a:r>
            <a:endParaRPr lang="en-AU"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dirty="0">
                <a:latin typeface="+mn-lt"/>
              </a:rPr>
              <a:t>Explain to students that they will spell the word </a:t>
            </a:r>
            <a:r>
              <a:rPr lang="en-AU" b="1" dirty="0">
                <a:latin typeface="+mn-lt"/>
              </a:rPr>
              <a:t>plays</a:t>
            </a:r>
            <a:r>
              <a:rPr lang="en-AU" b="0" dirty="0">
                <a:latin typeface="+mn-lt"/>
              </a:rPr>
              <a:t>. </a:t>
            </a:r>
          </a:p>
          <a:p>
            <a:endParaRPr lang="en-AU" dirty="0">
              <a:latin typeface="+mn-lt"/>
            </a:endParaRPr>
          </a:p>
          <a:p>
            <a:r>
              <a:rPr lang="en-AU" dirty="0">
                <a:latin typeface="+mn-lt"/>
              </a:rPr>
              <a:t>Prompt students to: </a:t>
            </a:r>
          </a:p>
          <a:p>
            <a:pPr marL="171450" indent="-171450">
              <a:buFont typeface="Arial" panose="020B0604020202020204" pitchFamily="34" charset="0"/>
              <a:buChar char="•"/>
            </a:pPr>
            <a:r>
              <a:rPr lang="en-AU" dirty="0">
                <a:latin typeface="+mn-lt"/>
              </a:rPr>
              <a:t>identify the base word as </a:t>
            </a:r>
            <a:r>
              <a:rPr lang="en-AU" b="1" dirty="0">
                <a:latin typeface="+mn-lt"/>
              </a:rPr>
              <a:t>play</a:t>
            </a:r>
          </a:p>
          <a:p>
            <a:pPr marL="171450" indent="-171450">
              <a:buFont typeface="Arial" panose="020B0604020202020204" pitchFamily="34" charset="0"/>
              <a:buChar char="•"/>
            </a:pPr>
            <a:r>
              <a:rPr lang="en-US" sz="1200" u="none" dirty="0">
                <a:latin typeface="+mn-lt"/>
              </a:rPr>
              <a:t>spell the base word </a:t>
            </a:r>
            <a:r>
              <a:rPr lang="en-US" sz="1200" b="1" u="none" dirty="0">
                <a:latin typeface="+mn-lt"/>
              </a:rPr>
              <a:t>play</a:t>
            </a:r>
            <a:r>
              <a:rPr lang="en-US" sz="1200" u="none" dirty="0">
                <a:latin typeface="+mn-lt"/>
              </a:rPr>
              <a:t> on their mini-whiteboard or on paper, </a:t>
            </a:r>
            <a:r>
              <a:rPr lang="en-US" dirty="0">
                <a:latin typeface="+mn-lt"/>
              </a:rPr>
              <a:t>following the </a:t>
            </a:r>
            <a:r>
              <a:rPr lang="en-US" b="1" dirty="0">
                <a:latin typeface="+mn-lt"/>
              </a:rPr>
              <a:t>ay </a:t>
            </a:r>
            <a:r>
              <a:rPr lang="en-US" dirty="0">
                <a:latin typeface="+mn-lt"/>
              </a:rPr>
              <a:t>spelling </a:t>
            </a:r>
            <a:r>
              <a:rPr lang="en-US" dirty="0" err="1">
                <a:latin typeface="+mn-lt"/>
              </a:rPr>
              <a:t>generalisation</a:t>
            </a:r>
            <a:r>
              <a:rPr lang="en-US" dirty="0">
                <a:latin typeface="+mn-lt"/>
              </a:rPr>
              <a:t>: </a:t>
            </a:r>
            <a:r>
              <a:rPr lang="en-AU" b="1" dirty="0">
                <a:latin typeface="+mn-lt"/>
              </a:rPr>
              <a:t>ay</a:t>
            </a:r>
            <a:r>
              <a:rPr lang="en-AU" dirty="0">
                <a:latin typeface="+mn-lt"/>
              </a:rPr>
              <a:t> says /ā/ at the end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add the </a:t>
            </a:r>
            <a:r>
              <a:rPr lang="en-AU" b="1" dirty="0">
                <a:latin typeface="+mn-lt"/>
              </a:rPr>
              <a:t>-s </a:t>
            </a:r>
            <a:r>
              <a:rPr lang="en-AU" b="0" dirty="0">
                <a:latin typeface="+mn-lt"/>
              </a:rPr>
              <a:t>s</a:t>
            </a:r>
            <a:r>
              <a:rPr lang="en-AU" dirty="0">
                <a:latin typeface="+mn-lt"/>
              </a:rPr>
              <a:t>uffix to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point out the position of </a:t>
            </a:r>
            <a:r>
              <a:rPr lang="en-AU" b="1" dirty="0">
                <a:latin typeface="+mn-lt"/>
              </a:rPr>
              <a:t>ay</a:t>
            </a:r>
            <a:r>
              <a:rPr lang="en-AU" dirty="0">
                <a:latin typeface="+mn-lt"/>
              </a:rPr>
              <a:t> in the word in relation to the base word (</a:t>
            </a:r>
            <a:r>
              <a:rPr lang="en-AU" b="1" dirty="0">
                <a:latin typeface="+mn-lt"/>
              </a:rPr>
              <a:t>play</a:t>
            </a:r>
            <a:r>
              <a:rPr lang="en-AU" dirty="0">
                <a:latin typeface="+mn-lt"/>
              </a:rPr>
              <a:t>) and the suffix (</a:t>
            </a:r>
            <a:r>
              <a:rPr lang="en-AU" b="1" dirty="0">
                <a:latin typeface="+mn-lt"/>
              </a:rPr>
              <a:t>-s</a:t>
            </a:r>
            <a:r>
              <a:rPr lang="en-AU"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read the word they have written.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Choose some students to explain the meaning of the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r>
              <a:rPr lang="en-AU" dirty="0"/>
              <a:t>Note: </a:t>
            </a:r>
          </a:p>
          <a:p>
            <a:pPr marL="171450" indent="-171450">
              <a:buFont typeface="Arial" panose="020B0604020202020204" pitchFamily="34" charset="0"/>
              <a:buChar char="•"/>
            </a:pPr>
            <a:r>
              <a:rPr lang="en-AU" dirty="0"/>
              <a:t>Explicit instruction in morphology, including the </a:t>
            </a:r>
            <a:r>
              <a:rPr lang="en-AU" b="1" dirty="0"/>
              <a:t>-s suffix</a:t>
            </a:r>
            <a:r>
              <a:rPr lang="en-AU" dirty="0"/>
              <a:t>, is needed before including this slide in the lesson. </a:t>
            </a:r>
          </a:p>
          <a:p>
            <a:pPr marL="171450" indent="-171450">
              <a:buFont typeface="Arial" panose="020B0604020202020204" pitchFamily="34" charset="0"/>
              <a:buChar char="•"/>
            </a:pPr>
            <a:r>
              <a:rPr lang="en-AU" dirty="0"/>
              <a:t>If students have not yet been taught these concepts, skip this slide at this time. </a:t>
            </a:r>
          </a:p>
          <a:p>
            <a:endParaRPr lang="en-AU" dirty="0"/>
          </a:p>
        </p:txBody>
      </p:sp>
      <p:sp>
        <p:nvSpPr>
          <p:cNvPr id="4" name="Slide Number Placeholder 3">
            <a:extLst>
              <a:ext uri="{FF2B5EF4-FFF2-40B4-BE49-F238E27FC236}">
                <a16:creationId xmlns:a16="http://schemas.microsoft.com/office/drawing/2014/main" id="{C8218107-D9EB-A1C0-188D-FC014D05EC2E}"/>
              </a:ext>
            </a:extLst>
          </p:cNvPr>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007523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endParaRPr lang="en-AU" sz="120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a:effectLst/>
                <a:latin typeface="+mn-lt"/>
                <a:ea typeface="Times New Roman" panose="02020603050405020304" pitchFamily="18" charset="0"/>
              </a:rPr>
              <a:t>Use the word in a sentence for context, for example: </a:t>
            </a:r>
            <a:r>
              <a:rPr lang="en-US" sz="1200" b="1" i="1" kern="1200">
                <a:effectLst/>
                <a:latin typeface="+mn-lt"/>
                <a:ea typeface="Times New Roman" panose="02020603050405020304" pitchFamily="18" charset="0"/>
              </a:rPr>
              <a:t>How does this watch work?</a:t>
            </a:r>
            <a:endParaRPr lang="en-AU" sz="1200">
              <a:effectLst/>
              <a:latin typeface="+mn-lt"/>
              <a:ea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three sounds in the word: </a:t>
            </a:r>
            <a:r>
              <a:rPr lang="en-AU" sz="1200" b="1" i="1">
                <a:effectLst/>
                <a:latin typeface="+mn-lt"/>
                <a:ea typeface="Times New Roman" panose="02020603050405020304" pitchFamily="18" charset="0"/>
                <a:cs typeface="Calibri" panose="020F0502020204030204" pitchFamily="34" charset="0"/>
              </a:rPr>
              <a:t>d/</a:t>
            </a:r>
            <a:r>
              <a:rPr lang="en-AU" sz="1200" b="1" i="1" err="1">
                <a:effectLst/>
                <a:latin typeface="+mn-lt"/>
                <a:ea typeface="Times New Roman" panose="02020603050405020304" pitchFamily="18" charset="0"/>
                <a:cs typeface="Calibri" panose="020F0502020204030204" pitchFamily="34" charset="0"/>
              </a:rPr>
              <a:t>oe</a:t>
            </a:r>
            <a:r>
              <a:rPr lang="en-AU" sz="1200" b="1" i="1">
                <a:effectLst/>
                <a:latin typeface="+mn-lt"/>
                <a:ea typeface="Times New Roman" panose="02020603050405020304" pitchFamily="18" charset="0"/>
                <a:cs typeface="Calibri" panose="020F0502020204030204" pitchFamily="34" charset="0"/>
              </a:rPr>
              <a:t>/s.</a:t>
            </a:r>
            <a:endParaRPr lang="en-AU" sz="1200" b="1" i="1">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three short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parts of the word, in this case the letters </a:t>
            </a:r>
            <a:r>
              <a:rPr lang="en-AU" sz="1200" b="1" noProof="0" err="1">
                <a:effectLst/>
                <a:latin typeface="+mn-lt"/>
                <a:ea typeface="Times New Roman" panose="02020603050405020304" pitchFamily="18" charset="0"/>
                <a:cs typeface="Calibri" panose="020F0502020204030204" pitchFamily="34" charset="0"/>
              </a:rPr>
              <a:t>oe</a:t>
            </a:r>
            <a:r>
              <a:rPr lang="en-AU" sz="1200" b="1" noProof="0">
                <a:effectLst/>
                <a:latin typeface="+mn-lt"/>
                <a:ea typeface="Times New Roman" panose="02020603050405020304" pitchFamily="18" charset="0"/>
                <a:cs typeface="Calibri" panose="020F0502020204030204" pitchFamily="34" charset="0"/>
              </a:rPr>
              <a:t> </a:t>
            </a:r>
            <a:r>
              <a:rPr lang="en-AU" sz="1200" b="0" noProof="0">
                <a:effectLst/>
                <a:latin typeface="+mn-lt"/>
                <a:ea typeface="Times New Roman" panose="02020603050405020304" pitchFamily="18" charset="0"/>
                <a:cs typeface="Calibri" panose="020F0502020204030204" pitchFamily="34" charset="0"/>
              </a:rPr>
              <a:t>and</a:t>
            </a:r>
            <a:r>
              <a:rPr lang="en-AU" sz="1200" b="1" noProof="0">
                <a:effectLst/>
                <a:latin typeface="+mn-lt"/>
                <a:ea typeface="Times New Roman" panose="02020603050405020304" pitchFamily="18" charset="0"/>
                <a:cs typeface="Calibri" panose="020F0502020204030204" pitchFamily="34" charset="0"/>
              </a:rPr>
              <a:t> s </a:t>
            </a:r>
            <a:r>
              <a:rPr lang="en-AU" sz="1200" b="0" noProof="0">
                <a:effectLst/>
                <a:latin typeface="+mn-lt"/>
                <a:ea typeface="Times New Roman" panose="02020603050405020304" pitchFamily="18" charset="0"/>
                <a:cs typeface="Calibri" panose="020F0502020204030204" pitchFamily="34" charset="0"/>
              </a:rPr>
              <a:t>in </a:t>
            </a:r>
            <a:r>
              <a:rPr lang="en-AU" sz="1200" b="1" noProof="0">
                <a:effectLst/>
                <a:latin typeface="+mn-lt"/>
                <a:ea typeface="Times New Roman" panose="02020603050405020304" pitchFamily="18" charset="0"/>
                <a:cs typeface="Calibri" panose="020F0502020204030204" pitchFamily="34" charset="0"/>
              </a:rPr>
              <a:t>does</a:t>
            </a:r>
            <a:r>
              <a:rPr lang="en-AU" sz="1200">
                <a:effectLst/>
                <a:latin typeface="+mn-lt"/>
                <a:ea typeface="Times New Roman" panose="02020603050405020304" pitchFamily="18" charset="0"/>
                <a:cs typeface="Calibri" panose="020F0502020204030204" pitchFamily="34" charset="0"/>
              </a:rPr>
              <a:t>.</a:t>
            </a:r>
            <a:endParaRPr lang="en-AU" sz="1200" kern="120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a:t>
            </a:r>
            <a:r>
              <a:rPr lang="en-AU" sz="1200" b="1" i="1" kern="0">
                <a:effectLst/>
                <a:latin typeface="+mn-lt"/>
                <a:ea typeface="Times New Roman" panose="02020603050405020304" pitchFamily="18" charset="0"/>
              </a:rPr>
              <a:t>d-</a:t>
            </a:r>
            <a:r>
              <a:rPr lang="en-AU" sz="1200" b="1" i="1" kern="0" err="1">
                <a:effectLst/>
                <a:latin typeface="+mn-lt"/>
                <a:ea typeface="Times New Roman" panose="02020603050405020304" pitchFamily="18" charset="0"/>
              </a:rPr>
              <a:t>oe</a:t>
            </a:r>
            <a:r>
              <a:rPr lang="en-AU" sz="1200" b="1" i="1" kern="0">
                <a:effectLst/>
                <a:latin typeface="+mn-lt"/>
                <a:ea typeface="Times New Roman" panose="02020603050405020304" pitchFamily="18" charset="0"/>
              </a:rPr>
              <a:t>-s</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does</a:t>
            </a:r>
            <a:r>
              <a:rPr lang="en-AU" sz="1200" i="1" kern="0">
                <a:effectLst/>
                <a:latin typeface="+mn-lt"/>
                <a:ea typeface="Times New Roman" panose="02020603050405020304" pitchFamily="18" charset="0"/>
              </a:rPr>
              <a:t>. </a:t>
            </a:r>
            <a:endParaRPr lang="en-AU" i="1">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wombat</a:t>
            </a:r>
            <a:r>
              <a:rPr lang="en-US" b="0"/>
              <a:t>, </a:t>
            </a:r>
            <a:r>
              <a:rPr lang="en-US" b="1"/>
              <a:t>sunset</a:t>
            </a:r>
            <a:r>
              <a:rPr lang="en-US" b="0"/>
              <a:t>, </a:t>
            </a:r>
            <a:r>
              <a:rPr lang="en-US" b="1"/>
              <a:t>motel</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Ask students to spell each word by:</a:t>
            </a:r>
          </a:p>
          <a:p>
            <a:pPr marL="171450" indent="-171450">
              <a:buFont typeface="Arial" panose="020B0604020202020204" pitchFamily="34" charset="0"/>
              <a:buChar char="•"/>
            </a:pPr>
            <a:r>
              <a:rPr lang="en-US" sz="1200" b="0">
                <a:latin typeface="+mn-lt"/>
              </a:rPr>
              <a:t>saying the word aloud</a:t>
            </a:r>
          </a:p>
          <a:p>
            <a:pPr marL="171450" indent="-171450">
              <a:buFont typeface="Arial" panose="020B0604020202020204" pitchFamily="34" charset="0"/>
              <a:buChar char="•"/>
            </a:pPr>
            <a:r>
              <a:rPr lang="en-US" sz="1200" b="0">
                <a:latin typeface="+mn-lt"/>
              </a:rPr>
              <a:t>saying the separate syllables in the word</a:t>
            </a:r>
          </a:p>
          <a:p>
            <a:pPr marL="171450" indent="-171450">
              <a:buFont typeface="Arial" panose="020B0604020202020204" pitchFamily="34" charset="0"/>
              <a:buChar char="•"/>
            </a:pPr>
            <a:r>
              <a:rPr lang="en-US" sz="1200" b="0">
                <a:latin typeface="+mn-lt"/>
              </a:rPr>
              <a:t>writing the first syllable*</a:t>
            </a:r>
          </a:p>
          <a:p>
            <a:pPr marL="171450" indent="-171450">
              <a:buFont typeface="Arial" panose="020B0604020202020204" pitchFamily="34" charset="0"/>
              <a:buChar char="•"/>
            </a:pPr>
            <a:r>
              <a:rPr lang="en-US" sz="1200" b="0">
                <a:latin typeface="+mn-lt"/>
              </a:rPr>
              <a:t>writing the second syllable*</a:t>
            </a:r>
          </a:p>
          <a:p>
            <a:pPr marL="171450" indent="-171450">
              <a:buFont typeface="Arial" panose="020B0604020202020204" pitchFamily="34" charset="0"/>
              <a:buChar char="•"/>
            </a:pPr>
            <a:r>
              <a:rPr lang="en-US" sz="1200" b="0">
                <a:latin typeface="+mn-lt"/>
              </a:rPr>
              <a:t>reading the whole word to check the spelling.</a:t>
            </a:r>
          </a:p>
          <a:p>
            <a:pPr marL="228600" indent="-228600">
              <a:buAutoNum type="arabicPeriod"/>
            </a:pPr>
            <a:endParaRPr lang="en-US" sz="1200" b="0">
              <a:effectLst/>
              <a:latin typeface="+mn-lt"/>
              <a:cs typeface="+mn-cs"/>
            </a:endParaRPr>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indent="0">
              <a:buNone/>
            </a:pPr>
            <a:endParaRPr lang="en-US"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*Before students write each syllable, you may prompt them to identify the type of syllable and the vowel sound in that syllable.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mn-lt"/>
                <a:ea typeface="Calibri" panose="020F0502020204030204" pitchFamily="34" charset="0"/>
                <a:cs typeface="Calibri" panose="020F0502020204030204" pitchFamily="34" charset="0"/>
              </a:rPr>
              <a:t>Prompt students to complete the process with you on mini-whiteboards or on a piece of paper.</a:t>
            </a:r>
          </a:p>
          <a:p>
            <a:pPr>
              <a:lnSpc>
                <a:spcPct val="106000"/>
              </a:lnSpc>
              <a:spcAft>
                <a:spcPts val="800"/>
              </a:spcAft>
            </a:pP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they are going to spell.</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three sounds in the word: </a:t>
            </a:r>
            <a:r>
              <a:rPr lang="en-AU" sz="1200" b="1" i="1">
                <a:effectLst/>
                <a:latin typeface="+mn-lt"/>
                <a:ea typeface="Times New Roman" panose="02020603050405020304" pitchFamily="18" charset="0"/>
                <a:cs typeface="Calibri" panose="020F0502020204030204" pitchFamily="34" charset="0"/>
              </a:rPr>
              <a:t>d/</a:t>
            </a:r>
            <a:r>
              <a:rPr lang="en-AU" sz="1200" b="1" i="1" err="1">
                <a:effectLst/>
                <a:latin typeface="+mn-lt"/>
                <a:ea typeface="Times New Roman" panose="02020603050405020304" pitchFamily="18" charset="0"/>
                <a:cs typeface="Calibri" panose="020F0502020204030204" pitchFamily="34" charset="0"/>
              </a:rPr>
              <a:t>oe</a:t>
            </a:r>
            <a:r>
              <a:rPr lang="en-AU" sz="1200" b="1" i="1">
                <a:effectLst/>
                <a:latin typeface="+mn-lt"/>
                <a:ea typeface="Times New Roman" panose="02020603050405020304" pitchFamily="18" charset="0"/>
                <a:cs typeface="Calibri" panose="020F0502020204030204" pitchFamily="34" charset="0"/>
              </a:rPr>
              <a:t>/s.</a:t>
            </a:r>
            <a:endParaRPr lang="en-AU" sz="1200" b="1" i="1">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three sound lines.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letters on the sound lines.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parts of the word: </a:t>
            </a:r>
            <a:r>
              <a:rPr lang="en-AU" sz="1200" b="1" noProof="0" err="1">
                <a:effectLst/>
                <a:latin typeface="+mn-lt"/>
                <a:ea typeface="Times New Roman" panose="02020603050405020304" pitchFamily="18" charset="0"/>
                <a:cs typeface="Calibri" panose="020F0502020204030204" pitchFamily="34" charset="0"/>
              </a:rPr>
              <a:t>oe</a:t>
            </a:r>
            <a:r>
              <a:rPr lang="en-AU" sz="1200">
                <a:effectLst/>
                <a:latin typeface="+mn-lt"/>
                <a:ea typeface="Times New Roman" panose="02020603050405020304" pitchFamily="18" charset="0"/>
                <a:cs typeface="Calibri" panose="020F0502020204030204" pitchFamily="34" charset="0"/>
              </a:rPr>
              <a:t> and </a:t>
            </a:r>
            <a:r>
              <a:rPr lang="en-AU" sz="1200" b="1">
                <a:effectLst/>
                <a:latin typeface="+mn-lt"/>
                <a:ea typeface="Times New Roman" panose="02020603050405020304" pitchFamily="18" charset="0"/>
                <a:cs typeface="Calibri" panose="020F0502020204030204" pitchFamily="34" charset="0"/>
              </a:rPr>
              <a:t>s</a:t>
            </a:r>
            <a:r>
              <a:rPr lang="en-AU" sz="1200">
                <a:effectLst/>
                <a:latin typeface="+mn-lt"/>
                <a:ea typeface="Times New Roman" panose="02020603050405020304" pitchFamily="18" charset="0"/>
                <a:cs typeface="Calibri" panose="020F0502020204030204" pitchFamily="34" charset="0"/>
              </a:rPr>
              <a:t> in </a:t>
            </a:r>
            <a:r>
              <a:rPr lang="en-AU" sz="1200" b="1">
                <a:effectLst/>
                <a:latin typeface="+mn-lt"/>
                <a:ea typeface="Times New Roman" panose="02020603050405020304" pitchFamily="18" charset="0"/>
                <a:cs typeface="Calibri" panose="020F0502020204030204" pitchFamily="34" charset="0"/>
              </a:rPr>
              <a:t>does.</a:t>
            </a:r>
            <a:endParaRPr lang="en-AU" sz="1200" kern="120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a:t>
            </a:r>
            <a:r>
              <a:rPr lang="en-AU" sz="1200" b="1" i="1" kern="0">
                <a:effectLst/>
                <a:latin typeface="+mn-lt"/>
                <a:ea typeface="Times New Roman" panose="02020603050405020304" pitchFamily="18" charset="0"/>
              </a:rPr>
              <a:t>d-</a:t>
            </a:r>
            <a:r>
              <a:rPr lang="en-AU" sz="1200" b="1" i="1" kern="0" err="1">
                <a:effectLst/>
                <a:latin typeface="+mn-lt"/>
                <a:ea typeface="Times New Roman" panose="02020603050405020304" pitchFamily="18" charset="0"/>
              </a:rPr>
              <a:t>oe</a:t>
            </a:r>
            <a:r>
              <a:rPr lang="en-AU" sz="1200" b="1" i="1" kern="0">
                <a:effectLst/>
                <a:latin typeface="+mn-lt"/>
                <a:ea typeface="Times New Roman" panose="02020603050405020304" pitchFamily="18" charset="0"/>
              </a:rPr>
              <a:t>-s</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does</a:t>
            </a:r>
            <a:r>
              <a:rPr lang="en-AU" sz="1200" i="1" kern="0">
                <a:effectLst/>
                <a:latin typeface="+mn-lt"/>
                <a:ea typeface="Times New Roman" panose="02020603050405020304" pitchFamily="18" charset="0"/>
              </a:rPr>
              <a:t>. </a:t>
            </a:r>
            <a:endParaRPr lang="en-AU" i="1">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a:solidFill>
                  <a:schemeClr val="tx1"/>
                </a:solidFill>
                <a:latin typeface="+mn-lt"/>
                <a:ea typeface="+mn-ea"/>
                <a:cs typeface="+mn-cs"/>
              </a:rPr>
              <a:t>read previously taught irregular words fluently</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US" sz="1200" b="0" kern="1200">
                <a:solidFill>
                  <a:schemeClr val="tx1"/>
                </a:solidFill>
                <a:latin typeface="+mn-lt"/>
                <a:ea typeface="+mn-ea"/>
                <a:cs typeface="+mn-cs"/>
              </a:rPr>
              <a:t>draw students’ attention to </a:t>
            </a:r>
            <a:r>
              <a:rPr lang="en-US" sz="1200" b="1" kern="1200">
                <a:solidFill>
                  <a:schemeClr val="tx1"/>
                </a:solidFill>
                <a:latin typeface="+mn-lt"/>
                <a:ea typeface="+mn-ea"/>
                <a:cs typeface="+mn-cs"/>
              </a:rPr>
              <a:t>d-</a:t>
            </a:r>
            <a:r>
              <a:rPr lang="en-US" sz="1200" b="1" kern="1200" err="1">
                <a:solidFill>
                  <a:schemeClr val="tx1"/>
                </a:solidFill>
                <a:latin typeface="+mn-lt"/>
                <a:ea typeface="+mn-ea"/>
                <a:cs typeface="+mn-cs"/>
              </a:rPr>
              <a:t>oe</a:t>
            </a:r>
            <a:r>
              <a:rPr lang="en-US" sz="1200" b="1" kern="1200">
                <a:solidFill>
                  <a:schemeClr val="tx1"/>
                </a:solidFill>
                <a:latin typeface="+mn-lt"/>
                <a:ea typeface="+mn-ea"/>
                <a:cs typeface="+mn-cs"/>
              </a:rPr>
              <a:t>-s </a:t>
            </a:r>
            <a:r>
              <a:rPr lang="en-US" sz="1200" b="0" kern="1200">
                <a:solidFill>
                  <a:schemeClr val="tx1"/>
                </a:solidFill>
                <a:latin typeface="+mn-lt"/>
                <a:ea typeface="+mn-ea"/>
                <a:cs typeface="+mn-cs"/>
              </a:rPr>
              <a:t>spells </a:t>
            </a:r>
            <a:r>
              <a:rPr lang="en-US" sz="1200" b="1" kern="1200">
                <a:solidFill>
                  <a:schemeClr val="tx1"/>
                </a:solidFill>
                <a:latin typeface="+mn-lt"/>
                <a:ea typeface="+mn-ea"/>
                <a:cs typeface="+mn-cs"/>
              </a:rPr>
              <a:t>does</a:t>
            </a:r>
            <a:endParaRPr lang="en-AU" sz="1200" b="1" kern="1200">
              <a:solidFill>
                <a:schemeClr val="tx1"/>
              </a:solidFill>
              <a:latin typeface="+mn-lt"/>
              <a:ea typeface="+mn-ea"/>
              <a:cs typeface="+mn-cs"/>
            </a:endParaRP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a:solidFill>
                  <a:schemeClr val="tx1"/>
                </a:solidFill>
                <a:latin typeface="+mn-lt"/>
                <a:ea typeface="+mn-ea"/>
                <a:cs typeface="+mn-cs"/>
              </a:rPr>
              <a:t>emphasise sounding </a:t>
            </a:r>
            <a:r>
              <a:rPr lang="en-US" sz="1200">
                <a:effectLst/>
                <a:latin typeface="+mn-lt"/>
                <a:ea typeface="Aptos" panose="020B0004020202020204" pitchFamily="34" charset="0"/>
                <a:cs typeface="Times New Roman" panose="02020603050405020304" pitchFamily="18" charset="0"/>
              </a:rPr>
              <a:t>out and blending to read the other words, in particular the words with </a:t>
            </a:r>
            <a:r>
              <a:rPr lang="en-US" sz="1200" b="1">
                <a:effectLst/>
                <a:latin typeface="+mn-lt"/>
                <a:ea typeface="Aptos" panose="020B0004020202020204" pitchFamily="34" charset="0"/>
                <a:cs typeface="Times New Roman" panose="02020603050405020304" pitchFamily="18" charset="0"/>
              </a:rPr>
              <a:t>ai </a:t>
            </a:r>
            <a:r>
              <a:rPr lang="en-US" sz="1200" b="0">
                <a:effectLst/>
                <a:latin typeface="+mn-lt"/>
                <a:ea typeface="Aptos" panose="020B0004020202020204" pitchFamily="34" charset="0"/>
                <a:cs typeface="Times New Roman" panose="02020603050405020304" pitchFamily="18" charset="0"/>
              </a:rPr>
              <a:t>and</a:t>
            </a:r>
            <a:r>
              <a:rPr lang="en-US" sz="1200" b="1">
                <a:effectLst/>
                <a:latin typeface="+mn-lt"/>
                <a:ea typeface="Aptos" panose="020B0004020202020204" pitchFamily="34" charset="0"/>
                <a:cs typeface="Times New Roman" panose="02020603050405020304" pitchFamily="18" charset="0"/>
              </a:rPr>
              <a:t> ay.</a:t>
            </a:r>
          </a:p>
          <a:p>
            <a:pPr marL="0" lvl="0" indent="0">
              <a:lnSpc>
                <a:spcPct val="107000"/>
              </a:lnSpc>
              <a:spcAft>
                <a:spcPts val="800"/>
              </a:spcAft>
              <a:buFont typeface="Symbol" panose="05050102010706020507" pitchFamily="18" charset="2"/>
              <a:buNone/>
              <a:tabLst>
                <a:tab pos="5731510" algn="r"/>
              </a:tabLst>
            </a:pPr>
            <a:endParaRPr lang="en-US" sz="1200" b="0">
              <a:effectLst/>
              <a:latin typeface="+mn-lt"/>
              <a:cs typeface="Times New Roman" panose="02020603050405020304" pitchFamily="18" charset="0"/>
            </a:endParaRPr>
          </a:p>
          <a:p>
            <a:pPr marL="0" lvl="0" indent="0">
              <a:lnSpc>
                <a:spcPct val="107000"/>
              </a:lnSpc>
              <a:spcAft>
                <a:spcPts val="800"/>
              </a:spcAft>
              <a:buFont typeface="Symbol" panose="05050102010706020507" pitchFamily="18" charset="2"/>
              <a:buNone/>
              <a:tabLst>
                <a:tab pos="5731510" algn="r"/>
              </a:tabLst>
            </a:pPr>
            <a:r>
              <a:rPr lang="en-US" sz="1200" b="0">
                <a:effectLst/>
                <a:latin typeface="+mn-lt"/>
                <a:cs typeface="Times New Roman" panose="02020603050405020304" pitchFamily="18" charset="0"/>
              </a:rPr>
              <a:t>You may repeat the spelling </a:t>
            </a:r>
            <a:r>
              <a:rPr lang="en-US" sz="1200" b="0" err="1">
                <a:effectLst/>
                <a:latin typeface="+mn-lt"/>
                <a:cs typeface="Times New Roman" panose="02020603050405020304" pitchFamily="18" charset="0"/>
              </a:rPr>
              <a:t>generalisation</a:t>
            </a:r>
            <a:r>
              <a:rPr lang="en-US" sz="1200" b="0">
                <a:effectLst/>
                <a:latin typeface="+mn-lt"/>
                <a:cs typeface="Times New Roman" panose="02020603050405020304" pitchFamily="18" charset="0"/>
              </a:rPr>
              <a:t> when referring to the words with </a:t>
            </a:r>
            <a:r>
              <a:rPr lang="en-US" sz="1200" b="1">
                <a:effectLst/>
                <a:latin typeface="+mn-lt"/>
                <a:cs typeface="Times New Roman" panose="02020603050405020304" pitchFamily="18" charset="0"/>
              </a:rPr>
              <a:t>ai</a:t>
            </a:r>
            <a:r>
              <a:rPr lang="en-US" sz="1200" b="0">
                <a:effectLst/>
                <a:latin typeface="+mn-lt"/>
                <a:cs typeface="Times New Roman" panose="02020603050405020304" pitchFamily="18" charset="0"/>
              </a:rPr>
              <a:t> and</a:t>
            </a:r>
            <a:r>
              <a:rPr lang="en-US" sz="1200" b="1">
                <a:effectLst/>
                <a:latin typeface="+mn-lt"/>
                <a:cs typeface="Times New Roman" panose="02020603050405020304" pitchFamily="18" charset="0"/>
              </a:rPr>
              <a:t> ay</a:t>
            </a:r>
            <a:r>
              <a:rPr lang="en-US" sz="1200" b="0">
                <a:effectLst/>
                <a:latin typeface="+mn-lt"/>
                <a:cs typeface="Times New Roman" panose="02020603050405020304" pitchFamily="18" charset="0"/>
              </a:rPr>
              <a:t>.</a:t>
            </a:r>
          </a:p>
          <a:p>
            <a:pPr marL="171450" lvl="0" indent="-171450">
              <a:lnSpc>
                <a:spcPct val="107000"/>
              </a:lnSpc>
              <a:spcAft>
                <a:spcPts val="800"/>
              </a:spcAft>
              <a:buFont typeface="Arial" panose="020B0604020202020204" pitchFamily="34" charset="0"/>
              <a:buChar char="•"/>
              <a:tabLst>
                <a:tab pos="5731510" algn="r"/>
              </a:tabLst>
            </a:pPr>
            <a:r>
              <a:rPr lang="en-AU" b="1">
                <a:latin typeface="+mn-lt"/>
              </a:rPr>
              <a:t>ai </a:t>
            </a:r>
            <a:r>
              <a:rPr lang="en-AU" b="0">
                <a:latin typeface="+mn-lt"/>
              </a:rPr>
              <a:t>says </a:t>
            </a:r>
            <a:r>
              <a:rPr lang="en-US" b="0">
                <a:latin typeface="+mn-lt"/>
              </a:rPr>
              <a:t>/</a:t>
            </a:r>
            <a:r>
              <a:rPr lang="en-US" b="0">
                <a:latin typeface="+mn-lt"/>
                <a:cs typeface="Arial" panose="020B0604020202020204" pitchFamily="34" charset="0"/>
              </a:rPr>
              <a:t>ā/ </a:t>
            </a:r>
            <a:r>
              <a:rPr lang="en-AU">
                <a:latin typeface="+mn-lt"/>
              </a:rPr>
              <a:t>in the middle of a word.</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AU" b="1">
                <a:latin typeface="+mn-lt"/>
              </a:rPr>
              <a:t>ay</a:t>
            </a:r>
            <a:r>
              <a:rPr lang="en-AU">
                <a:latin typeface="+mn-lt"/>
              </a:rPr>
              <a:t> says </a:t>
            </a:r>
            <a:r>
              <a:rPr lang="en-US" b="0">
                <a:latin typeface="+mn-lt"/>
              </a:rPr>
              <a:t>/</a:t>
            </a:r>
            <a:r>
              <a:rPr lang="en-US" b="0">
                <a:latin typeface="+mn-lt"/>
                <a:cs typeface="Arial" panose="020B0604020202020204" pitchFamily="34" charset="0"/>
              </a:rPr>
              <a:t>ā/ </a:t>
            </a:r>
            <a:r>
              <a:rPr lang="en-AU">
                <a:latin typeface="+mn-lt"/>
              </a:rPr>
              <a:t>at the end of the word.</a:t>
            </a:r>
          </a:p>
          <a:p>
            <a:endParaRPr lang="en-US">
              <a:latin typeface="+mn-lt"/>
            </a:endParaRPr>
          </a:p>
          <a:p>
            <a:r>
              <a:rPr lang="en-US">
                <a:latin typeface="+mn-lt"/>
              </a:rPr>
              <a:t>Demonstrate re-reading the sentences with fluency.</a:t>
            </a:r>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sentences.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b="0">
                <a:effectLst/>
                <a:latin typeface="+mn-lt"/>
                <a:ea typeface="Aptos" panose="020B0004020202020204" pitchFamily="34" charset="0"/>
                <a:cs typeface="Times New Roman" panose="02020603050405020304" pitchFamily="18" charset="0"/>
              </a:rPr>
              <a:t>say: </a:t>
            </a:r>
            <a:r>
              <a:rPr lang="en-US" sz="1200" b="1">
                <a:effectLst/>
                <a:latin typeface="+mn-lt"/>
                <a:ea typeface="Aptos" panose="020B0004020202020204" pitchFamily="34" charset="0"/>
                <a:cs typeface="Times New Roman" panose="02020603050405020304" pitchFamily="18" charset="0"/>
              </a:rPr>
              <a:t>d-</a:t>
            </a:r>
            <a:r>
              <a:rPr lang="en-US" sz="1200" b="1" err="1">
                <a:effectLst/>
                <a:latin typeface="+mn-lt"/>
                <a:ea typeface="Aptos" panose="020B0004020202020204" pitchFamily="34" charset="0"/>
                <a:cs typeface="Times New Roman" panose="02020603050405020304" pitchFamily="18" charset="0"/>
              </a:rPr>
              <a:t>oe</a:t>
            </a:r>
            <a:r>
              <a:rPr lang="en-US" sz="1200" b="1">
                <a:effectLst/>
                <a:latin typeface="+mn-lt"/>
                <a:ea typeface="Aptos" panose="020B0004020202020204" pitchFamily="34" charset="0"/>
                <a:cs typeface="Times New Roman" panose="02020603050405020304" pitchFamily="18" charset="0"/>
              </a:rPr>
              <a:t>-s</a:t>
            </a:r>
            <a:r>
              <a:rPr lang="en-US" sz="1200">
                <a:effectLst/>
                <a:latin typeface="+mn-lt"/>
                <a:ea typeface="Aptos" panose="020B0004020202020204" pitchFamily="34" charset="0"/>
                <a:cs typeface="Times New Roman" panose="02020603050405020304" pitchFamily="18" charset="0"/>
              </a:rPr>
              <a:t> spells </a:t>
            </a:r>
            <a:r>
              <a:rPr lang="en-US" sz="1200" b="1">
                <a:effectLst/>
                <a:latin typeface="+mn-lt"/>
                <a:ea typeface="Aptos" panose="020B0004020202020204" pitchFamily="34" charset="0"/>
                <a:cs typeface="Times New Roman" panose="02020603050405020304" pitchFamily="18" charset="0"/>
              </a:rPr>
              <a:t>does</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mn-lt"/>
                <a:ea typeface="Aptos" panose="020B0004020202020204" pitchFamily="34" charset="0"/>
                <a:cs typeface="Times New Roman" panose="02020603050405020304" pitchFamily="18" charset="0"/>
              </a:rPr>
              <a:t>ai </a:t>
            </a:r>
            <a:r>
              <a:rPr lang="en-US" sz="1200" b="0">
                <a:effectLst/>
                <a:latin typeface="+mn-lt"/>
                <a:ea typeface="Aptos" panose="020B0004020202020204" pitchFamily="34" charset="0"/>
                <a:cs typeface="Times New Roman" panose="02020603050405020304" pitchFamily="18" charset="0"/>
              </a:rPr>
              <a:t>and</a:t>
            </a:r>
            <a:r>
              <a:rPr lang="en-US" sz="1200" b="1">
                <a:effectLst/>
                <a:latin typeface="+mn-lt"/>
                <a:ea typeface="Aptos" panose="020B0004020202020204" pitchFamily="34" charset="0"/>
                <a:cs typeface="Times New Roman" panose="02020603050405020304" pitchFamily="18" charset="0"/>
              </a:rPr>
              <a:t> ay</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You may ask students to identify the position of </a:t>
            </a:r>
            <a:r>
              <a:rPr lang="en-US" sz="1200" b="1">
                <a:latin typeface="+mn-lt"/>
              </a:rPr>
              <a:t>ai</a:t>
            </a:r>
            <a:r>
              <a:rPr lang="en-US" sz="1200" b="0">
                <a:latin typeface="+mn-lt"/>
              </a:rPr>
              <a:t> and</a:t>
            </a:r>
            <a:r>
              <a:rPr lang="en-US" sz="1200" b="1">
                <a:latin typeface="+mn-lt"/>
              </a:rPr>
              <a:t> ay </a:t>
            </a:r>
            <a:r>
              <a:rPr lang="en-US" sz="1200">
                <a:latin typeface="+mn-lt"/>
              </a:rPr>
              <a:t>in the relevant words or ask them to recall the spelling </a:t>
            </a:r>
            <a:r>
              <a:rPr lang="en-US" sz="1200" err="1">
                <a:latin typeface="+mn-lt"/>
              </a:rPr>
              <a:t>generalisation</a:t>
            </a:r>
            <a:r>
              <a:rPr lang="en-US" sz="1200">
                <a:latin typeface="+mn-lt"/>
              </a:rPr>
              <a:t> for each.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sentences with fluency. </a:t>
            </a:r>
            <a:endParaRPr lang="en-AU" sz="1200">
              <a:latin typeface="+mn-lt"/>
            </a:endParaRPr>
          </a:p>
          <a:p>
            <a:endParaRPr lang="en-AU"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Sentence dictation</a:t>
            </a:r>
            <a:r>
              <a:rPr lang="en-US" b="1">
                <a:latin typeface="+mn-lt"/>
              </a:rPr>
              <a:t>: Does the train go that way this Sunday? If it does, we will pay so we will not get hit by rain and hail</a:t>
            </a:r>
            <a:r>
              <a:rPr lang="en-US">
                <a:latin typeface="+mn-lt"/>
              </a:rPr>
              <a:t>.</a:t>
            </a:r>
            <a:endParaRPr lang="en-US" b="1">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sentence aloud</a:t>
            </a:r>
          </a:p>
          <a:p>
            <a:pPr marL="171450" indent="-171450">
              <a:buFont typeface="Arial" panose="020B0604020202020204" pitchFamily="34" charset="0"/>
              <a:buChar char="•"/>
            </a:pPr>
            <a:r>
              <a:rPr lang="en-US">
                <a:latin typeface="+mn-lt"/>
              </a:rPr>
              <a:t>recording the sentence word by word, focusing on words with </a:t>
            </a:r>
            <a:r>
              <a:rPr lang="en-US" b="1">
                <a:latin typeface="+mn-lt"/>
              </a:rPr>
              <a:t>ai</a:t>
            </a:r>
            <a:r>
              <a:rPr lang="en-US">
                <a:latin typeface="+mn-lt"/>
              </a:rPr>
              <a:t> and </a:t>
            </a:r>
            <a:r>
              <a:rPr lang="en-US" b="1">
                <a:latin typeface="+mn-lt"/>
              </a:rPr>
              <a:t>ay </a:t>
            </a:r>
            <a:r>
              <a:rPr lang="en-US" b="0">
                <a:latin typeface="+mn-lt"/>
              </a:rPr>
              <a:t>and known and new irregular words. </a:t>
            </a:r>
            <a:endParaRPr lang="en-US" b="1">
              <a:latin typeface="+mn-lt"/>
            </a:endParaRPr>
          </a:p>
          <a:p>
            <a:pPr marL="171450" indent="-171450">
              <a:buFont typeface="Arial" panose="020B0604020202020204" pitchFamily="34" charset="0"/>
              <a:buChar char="•"/>
            </a:pPr>
            <a:r>
              <a:rPr lang="en-US">
                <a:latin typeface="+mn-lt"/>
              </a:rPr>
              <a:t>re-reading the whole sentence to check for accuracy or any editing required.</a:t>
            </a:r>
          </a:p>
          <a:p>
            <a:pPr marL="171450" indent="-171450">
              <a:buFont typeface="Arial" panose="020B0604020202020204" pitchFamily="34" charset="0"/>
              <a:buChar char="•"/>
            </a:pPr>
            <a:endParaRPr lang="en-US">
              <a:latin typeface="+mn-lt"/>
            </a:endParaRPr>
          </a:p>
          <a:p>
            <a:pPr marL="0" lvl="0" indent="0">
              <a:lnSpc>
                <a:spcPct val="107000"/>
              </a:lnSpc>
              <a:spcAft>
                <a:spcPts val="800"/>
              </a:spcAft>
              <a:buFont typeface="Symbol" panose="05050102010706020507" pitchFamily="18" charset="2"/>
              <a:buNone/>
              <a:tabLst>
                <a:tab pos="5731510" algn="r"/>
              </a:tabLst>
            </a:pPr>
            <a:r>
              <a:rPr lang="en-US" sz="1200" b="0">
                <a:effectLst/>
                <a:latin typeface="+mn-lt"/>
                <a:cs typeface="Times New Roman" panose="02020603050405020304" pitchFamily="18" charset="0"/>
              </a:rPr>
              <a:t>You may repeat the spelling </a:t>
            </a:r>
            <a:r>
              <a:rPr lang="en-US" sz="1200" b="0" err="1">
                <a:effectLst/>
                <a:latin typeface="+mn-lt"/>
                <a:cs typeface="Times New Roman" panose="02020603050405020304" pitchFamily="18" charset="0"/>
              </a:rPr>
              <a:t>generalisation</a:t>
            </a:r>
            <a:r>
              <a:rPr lang="en-US" sz="1200" b="0">
                <a:effectLst/>
                <a:latin typeface="+mn-lt"/>
                <a:cs typeface="Times New Roman" panose="02020603050405020304" pitchFamily="18" charset="0"/>
              </a:rPr>
              <a:t> when spelling the target words:</a:t>
            </a:r>
          </a:p>
          <a:p>
            <a:pPr marL="171450" lvl="0" indent="-171450">
              <a:lnSpc>
                <a:spcPct val="107000"/>
              </a:lnSpc>
              <a:spcAft>
                <a:spcPts val="800"/>
              </a:spcAft>
              <a:buFont typeface="Arial" panose="020B0604020202020204" pitchFamily="34" charset="0"/>
              <a:buChar char="•"/>
              <a:tabLst>
                <a:tab pos="5731510" algn="r"/>
              </a:tabLst>
            </a:pPr>
            <a:r>
              <a:rPr lang="en-AU" b="1">
                <a:latin typeface="+mn-lt"/>
              </a:rPr>
              <a:t>ai </a:t>
            </a:r>
            <a:r>
              <a:rPr lang="en-AU" b="0">
                <a:latin typeface="+mn-lt"/>
              </a:rPr>
              <a:t>says </a:t>
            </a:r>
            <a:r>
              <a:rPr lang="en-US" b="0">
                <a:latin typeface="+mn-lt"/>
              </a:rPr>
              <a:t>/</a:t>
            </a:r>
            <a:r>
              <a:rPr lang="en-US" b="0">
                <a:latin typeface="+mn-lt"/>
                <a:cs typeface="Arial" panose="020B0604020202020204" pitchFamily="34" charset="0"/>
              </a:rPr>
              <a:t>ā/ </a:t>
            </a:r>
            <a:r>
              <a:rPr lang="en-AU">
                <a:latin typeface="+mn-lt"/>
              </a:rPr>
              <a:t>in the middle of a word.</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AU" b="1">
                <a:latin typeface="+mn-lt"/>
              </a:rPr>
              <a:t>ay</a:t>
            </a:r>
            <a:r>
              <a:rPr lang="en-AU">
                <a:latin typeface="+mn-lt"/>
              </a:rPr>
              <a:t> says </a:t>
            </a:r>
            <a:r>
              <a:rPr lang="en-US" b="0">
                <a:latin typeface="+mn-lt"/>
              </a:rPr>
              <a:t>/</a:t>
            </a:r>
            <a:r>
              <a:rPr lang="en-US" b="0">
                <a:latin typeface="+mn-lt"/>
                <a:cs typeface="Arial" panose="020B0604020202020204" pitchFamily="34" charset="0"/>
              </a:rPr>
              <a:t>ā/ </a:t>
            </a:r>
            <a:r>
              <a:rPr lang="en-AU">
                <a:latin typeface="+mn-lt"/>
              </a:rPr>
              <a:t>at the end of the word.</a:t>
            </a:r>
          </a:p>
          <a:p>
            <a:endParaRPr lang="en-US">
              <a:latin typeface="+mn-lt"/>
            </a:endParaRPr>
          </a:p>
          <a:p>
            <a:r>
              <a:rPr lang="en-US">
                <a:latin typeface="+mn-lt"/>
              </a:rPr>
              <a:t>Note:</a:t>
            </a:r>
          </a:p>
          <a:p>
            <a:pPr marL="171450" indent="-171450">
              <a:buFont typeface="Arial" panose="020B0604020202020204" pitchFamily="34" charset="0"/>
              <a:buChar char="•"/>
            </a:pPr>
            <a:r>
              <a:rPr lang="en-US">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a:latin typeface="+mn-lt"/>
              </a:rPr>
              <a:t>Letter formation and placement can also be a focus here. </a:t>
            </a:r>
          </a:p>
          <a:p>
            <a:endParaRPr lang="en-US">
              <a:latin typeface="+mn-lt"/>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We do</a:t>
            </a:r>
          </a:p>
          <a:p>
            <a:endParaRPr lang="en-US" dirty="0">
              <a:latin typeface="+mn-lt"/>
            </a:endParaRPr>
          </a:p>
          <a:p>
            <a:r>
              <a:rPr lang="en-US" dirty="0"/>
              <a:t>Support students as much as needed to write the sentence on their mini-whiteboard or on paper.</a:t>
            </a:r>
          </a:p>
          <a:p>
            <a:endParaRPr lang="en-US" dirty="0"/>
          </a:p>
          <a:p>
            <a:r>
              <a:rPr lang="en-US" dirty="0">
                <a:latin typeface="+mn-lt"/>
              </a:rPr>
              <a:t>Sentence dictation: </a:t>
            </a:r>
            <a:r>
              <a:rPr lang="en-US" b="1" dirty="0">
                <a:latin typeface="+mn-lt"/>
              </a:rPr>
              <a:t>Does your cat lay next to the grain in the hay?</a:t>
            </a:r>
          </a:p>
          <a:p>
            <a:endParaRPr lang="en-US" dirty="0">
              <a:latin typeface="+mn-lt"/>
            </a:endParaRPr>
          </a:p>
          <a:p>
            <a:r>
              <a:rPr lang="en-US" dirty="0"/>
              <a:t>Say the sentence aloud and have students repeat it after you.</a:t>
            </a:r>
          </a:p>
          <a:p>
            <a:endParaRPr lang="en-US" dirty="0">
              <a:latin typeface="+mn-lt"/>
            </a:endParaRPr>
          </a:p>
          <a:p>
            <a:r>
              <a:rPr lang="en-US" dirty="0"/>
              <a:t>Prompt students to:</a:t>
            </a:r>
          </a:p>
          <a:p>
            <a:pPr marL="171450" indent="-171450">
              <a:buFont typeface="Arial" panose="020B0604020202020204" pitchFamily="34" charset="0"/>
              <a:buChar char="•"/>
            </a:pPr>
            <a:r>
              <a:rPr lang="en-US" dirty="0"/>
              <a:t>use segmenting to track sounds and write corresponding letters for each word </a:t>
            </a:r>
          </a:p>
          <a:p>
            <a:pPr marL="171450" indent="-171450">
              <a:buFont typeface="Arial" panose="020B0604020202020204" pitchFamily="34" charset="0"/>
              <a:buChar char="•"/>
            </a:pPr>
            <a:r>
              <a:rPr lang="en-US" dirty="0">
                <a:latin typeface="+mn-lt"/>
              </a:rPr>
              <a:t>identify </a:t>
            </a:r>
            <a:r>
              <a:rPr lang="en-AU" dirty="0">
                <a:latin typeface="+mn-lt"/>
              </a:rPr>
              <a:t>words that follow the </a:t>
            </a:r>
            <a:r>
              <a:rPr lang="en-AU" b="1" dirty="0">
                <a:latin typeface="+mn-lt"/>
              </a:rPr>
              <a:t>ai/ay </a:t>
            </a:r>
            <a:r>
              <a:rPr lang="en-AU" dirty="0">
                <a:latin typeface="+mn-lt"/>
              </a:rPr>
              <a:t>spelling generalisation</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dirty="0"/>
              <a:t>use correct punctuation and spaces.</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re-read the entire sentence to check for accuracy or any edits including use of correct punctuation and spaces between words. </a:t>
            </a:r>
          </a:p>
          <a:p>
            <a:endParaRPr lang="en-US" dirty="0"/>
          </a:p>
          <a:p>
            <a:r>
              <a:rPr lang="en-US" dirty="0"/>
              <a:t>Note: </a:t>
            </a:r>
          </a:p>
          <a:p>
            <a:pPr marL="171450" indent="-171450">
              <a:buFont typeface="Arial" panose="020B0604020202020204" pitchFamily="34" charset="0"/>
              <a:buChar char="•"/>
            </a:pPr>
            <a:r>
              <a:rPr lang="en-US" dirty="0"/>
              <a:t>If students need a high level of support, have them say the sounds they can hear and which letters to write for each word. Record this on the class whiteboard to complete the sentence.</a:t>
            </a:r>
          </a:p>
          <a:p>
            <a:pPr marL="171450" indent="-171450">
              <a:buFont typeface="Arial" panose="020B0604020202020204" pitchFamily="34" charset="0"/>
              <a:buChar char="•"/>
            </a:pPr>
            <a:r>
              <a:rPr lang="en-US" dirty="0"/>
              <a:t>If students need less support, they can write the sentence on their mini-whiteboard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Students who are able can extend the sentence or write additional sentences containing the target spelling for the lesson. </a:t>
            </a:r>
          </a:p>
          <a:p>
            <a:pPr marL="0" indent="0">
              <a:buFont typeface="Arial" panose="020B0604020202020204" pitchFamily="34" charset="0"/>
              <a:buNone/>
            </a:pPr>
            <a:endParaRPr lang="en-US" b="0" dirty="0">
              <a:latin typeface="+mn-lt"/>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44</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say the target sound(s)</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US" sz="1200" b="1">
                <a:solidFill>
                  <a:schemeClr val="tx1"/>
                </a:solidFill>
                <a:effectLst/>
                <a:latin typeface="+mn-lt"/>
                <a:cs typeface="Times New Roman" panose="02020603050405020304" pitchFamily="18" charset="0"/>
              </a:rPr>
              <a:t>brain</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spray</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lay</a:t>
            </a:r>
            <a:endParaRPr lang="en-AU" sz="1200" b="1">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a:solidFill>
                <a:schemeClr val="tx1"/>
              </a:solidFill>
              <a:effectLst/>
              <a:latin typeface="+mn-lt"/>
              <a:ea typeface="Calibri" panose="020F0502020204030204" pitchFamily="34" charset="0"/>
              <a:cs typeface="Times New Roman" panose="02020603050405020304" pitchFamily="18" charset="0"/>
            </a:endParaRPr>
          </a:p>
          <a:p>
            <a:endParaRPr lang="en-US" sz="1200">
              <a:solidFill>
                <a:schemeClr val="tx1"/>
              </a:solidFill>
              <a:effectLst/>
              <a:latin typeface="+mn-lt"/>
              <a:ea typeface="Calibri" panose="020F0502020204030204" pitchFamily="34" charset="0"/>
              <a:cs typeface="Times New Roman" panose="02020603050405020304" pitchFamily="18" charset="0"/>
            </a:endParaRPr>
          </a:p>
          <a:p>
            <a:r>
              <a:rPr lang="en-US" sz="1200">
                <a:solidFill>
                  <a:schemeClr val="tx1"/>
                </a:solidFill>
                <a:effectLst/>
                <a:latin typeface="+mn-lt"/>
                <a:ea typeface="Calibri" panose="020F0502020204030204" pitchFamily="34" charset="0"/>
                <a:cs typeface="Times New Roman" panose="02020603050405020304" pitchFamily="18" charset="0"/>
              </a:rPr>
              <a:t>Note: </a:t>
            </a:r>
          </a:p>
          <a:p>
            <a:pPr marL="171450" indent="-171450">
              <a:buFont typeface="Arial" panose="020B0604020202020204" pitchFamily="34" charset="0"/>
              <a:buChar char="•"/>
            </a:pPr>
            <a:r>
              <a:rPr lang="en-US" sz="1200">
                <a:solidFill>
                  <a:schemeClr val="tx1"/>
                </a:solidFill>
                <a:effectLst/>
                <a:latin typeface="+mn-lt"/>
                <a:ea typeface="Calibri" panose="020F0502020204030204" pitchFamily="34" charset="0"/>
                <a:cs typeface="Times New Roman" panose="02020603050405020304" pitchFamily="18" charset="0"/>
              </a:rPr>
              <a:t>Students who have not met the success criteria are top priority for small-group targeted instruction.</a:t>
            </a:r>
            <a:endParaRPr lang="en-US" sz="1200">
              <a:solidFill>
                <a:schemeClr val="tx1"/>
              </a:solidFill>
              <a:effectLst/>
              <a:latin typeface="+mn-lt"/>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latin typeface="+mn-lt"/>
              </a:rPr>
              <a:t>According to need, you may ask some students to read and/or spell some words including the</a:t>
            </a:r>
            <a:r>
              <a:rPr lang="en-US" sz="1200" b="1">
                <a:solidFill>
                  <a:schemeClr val="tx1"/>
                </a:solidFill>
                <a:latin typeface="+mn-lt"/>
              </a:rPr>
              <a:t> ay </a:t>
            </a:r>
            <a:r>
              <a:rPr lang="en-US" sz="1200">
                <a:solidFill>
                  <a:schemeClr val="tx1"/>
                </a:solidFill>
                <a:latin typeface="+mn-lt"/>
              </a:rPr>
              <a:t>spelling followed by a taught suffix, for example, </a:t>
            </a:r>
            <a:r>
              <a:rPr lang="en-US" sz="1200" b="1">
                <a:solidFill>
                  <a:schemeClr val="tx1"/>
                </a:solidFill>
                <a:latin typeface="+mn-lt"/>
              </a:rPr>
              <a:t>saying </a:t>
            </a:r>
            <a:r>
              <a:rPr lang="en-US" sz="1200">
                <a:solidFill>
                  <a:schemeClr val="tx1"/>
                </a:solidFill>
                <a:latin typeface="+mn-lt"/>
              </a:rPr>
              <a:t>or </a:t>
            </a:r>
            <a:r>
              <a:rPr lang="en-US" sz="1200" b="1">
                <a:solidFill>
                  <a:schemeClr val="tx1"/>
                </a:solidFill>
                <a:latin typeface="+mn-lt"/>
              </a:rPr>
              <a:t>prays</a:t>
            </a:r>
            <a:r>
              <a:rPr lang="en-US" sz="1200" b="0">
                <a:solidFill>
                  <a:schemeClr val="tx1"/>
                </a:solidFill>
                <a:latin typeface="+mn-lt"/>
              </a:rPr>
              <a:t>.</a:t>
            </a:r>
            <a:endParaRPr lang="en-US" sz="1200" b="1">
              <a:solidFill>
                <a:schemeClr val="tx1"/>
              </a:solidFill>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45</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 (Students are asked to whisper-read so that students nearby who may also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paint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say</a:t>
            </a:r>
            <a:r>
              <a:rPr lang="en-US" sz="1200" b="0" dirty="0">
                <a:solidFill>
                  <a:srgbClr val="404040"/>
                </a:solidFill>
                <a:effectLst/>
                <a:latin typeface="+mn-lt"/>
                <a:ea typeface="Verdana"/>
                <a:cs typeface="Times New Roman" panose="02020603050405020304" pitchFamily="18" charset="0"/>
              </a:rPr>
              <a:t>, </a:t>
            </a:r>
            <a:r>
              <a:rPr lang="en-US" sz="1200" b="1" dirty="0">
                <a:solidFill>
                  <a:srgbClr val="404040"/>
                </a:solidFill>
                <a:effectLst/>
                <a:latin typeface="+mn-lt"/>
                <a:ea typeface="Verdana"/>
                <a:cs typeface="Times New Roman" panose="02020603050405020304" pitchFamily="18" charset="0"/>
              </a:rPr>
              <a:t>rain</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US" dirty="0"/>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Does the snail play in the hay when it rains?</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46</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47</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48</a:t>
            </a:fld>
            <a:endParaRPr lang="en-AU"/>
          </a:p>
        </p:txBody>
      </p:sp>
    </p:spTree>
    <p:extLst>
      <p:ext uri="{BB962C8B-B14F-4D97-AF65-F5344CB8AC3E}">
        <p14:creationId xmlns:p14="http://schemas.microsoft.com/office/powerpoint/2010/main" val="2125382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Suffix review</a:t>
            </a:r>
          </a:p>
          <a:p>
            <a:endParaRPr lang="en-US" b="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-s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a:spcBef>
                <a:spcPts val="100"/>
              </a:spcBef>
              <a:spcAft>
                <a:spcPts val="400"/>
              </a:spcAf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b="1" i="1"/>
              <a:t>-s</a:t>
            </a:r>
            <a:r>
              <a:rPr lang="en-AU" i="0"/>
              <a:t>.</a:t>
            </a:r>
            <a:endParaRPr lang="en-AU" i="0">
              <a:cs typeface="Calibri" panose="020F0502020204030204"/>
            </a:endParaRPr>
          </a:p>
          <a:p>
            <a:pPr marL="0" indent="0">
              <a:spcBef>
                <a:spcPts val="100"/>
              </a:spcBef>
              <a:spcAft>
                <a:spcPts val="400"/>
              </a:spcAft>
              <a:buFont typeface="Arial"/>
              <a:buNone/>
              <a:defRPr/>
            </a:pPr>
            <a:r>
              <a:rPr lang="en-AU" b="0">
                <a:latin typeface="+mn-lt"/>
                <a:cs typeface="Calibri" panose="020F0502020204030204"/>
              </a:rPr>
              <a:t>Ask: </a:t>
            </a:r>
            <a:r>
              <a:rPr lang="en-AU" i="1">
                <a:latin typeface="+mn-lt"/>
                <a:cs typeface="Calibri" panose="020F0502020204030204"/>
              </a:rPr>
              <a:t>What does it mean when added to a noun? </a:t>
            </a: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a:latin typeface="+mn-lt"/>
                <a:cs typeface="Calibri" panose="020F0502020204030204"/>
              </a:rPr>
              <a:t>Students: </a:t>
            </a:r>
            <a:r>
              <a:rPr lang="en-AU" i="1">
                <a:latin typeface="+mn-lt"/>
                <a:cs typeface="Calibri" panose="020F0502020204030204"/>
              </a:rPr>
              <a:t>Plural,</a:t>
            </a:r>
            <a:r>
              <a:rPr lang="en-AU">
                <a:latin typeface="+mn-lt"/>
                <a:cs typeface="Calibri" panose="020F0502020204030204"/>
              </a:rPr>
              <a:t> </a:t>
            </a:r>
            <a:r>
              <a:rPr lang="en-AU" i="1">
                <a:latin typeface="+mn-lt"/>
                <a:cs typeface="Calibri" panose="020F0502020204030204"/>
              </a:rPr>
              <a:t>more than one.</a:t>
            </a:r>
          </a:p>
          <a:p>
            <a:pPr marL="0" indent="0">
              <a:spcBef>
                <a:spcPts val="100"/>
              </a:spcBef>
              <a:spcAft>
                <a:spcPts val="400"/>
              </a:spcAft>
              <a:buFont typeface="Arial"/>
              <a:buNone/>
              <a:defRPr/>
            </a:pPr>
            <a:r>
              <a:rPr lang="en-AU" b="0">
                <a:latin typeface="+mn-lt"/>
                <a:cs typeface="Calibri" panose="020F0502020204030204"/>
              </a:rPr>
              <a:t>Say: </a:t>
            </a:r>
            <a:r>
              <a:rPr lang="en-AU" i="1">
                <a:latin typeface="+mn-lt"/>
                <a:cs typeface="Calibri" panose="020F0502020204030204"/>
              </a:rPr>
              <a:t>Your word is </a:t>
            </a:r>
            <a:r>
              <a:rPr lang="en-AU" b="1" i="1">
                <a:latin typeface="+mn-lt"/>
                <a:cs typeface="Calibri" panose="020F0502020204030204"/>
              </a:rPr>
              <a:t>dog</a:t>
            </a:r>
            <a:r>
              <a:rPr lang="en-AU" i="1">
                <a:latin typeface="+mn-lt"/>
                <a:cs typeface="Calibri" panose="020F0502020204030204"/>
              </a:rPr>
              <a:t>. Add the suffix. </a:t>
            </a:r>
          </a:p>
          <a:p>
            <a:pPr marL="0" indent="0">
              <a:spcBef>
                <a:spcPts val="100"/>
              </a:spcBef>
              <a:spcAft>
                <a:spcPts val="400"/>
              </a:spcAft>
              <a:buFont typeface="Arial"/>
              <a:buNone/>
              <a:defRPr/>
            </a:pPr>
            <a:r>
              <a:rPr lang="en-AU">
                <a:latin typeface="+mn-lt"/>
                <a:cs typeface="Calibri" panose="020F0502020204030204"/>
              </a:rPr>
              <a:t>Students: </a:t>
            </a:r>
            <a:r>
              <a:rPr lang="en-AU" b="1" i="1">
                <a:latin typeface="+mn-lt"/>
                <a:cs typeface="Calibri" panose="020F0502020204030204"/>
              </a:rPr>
              <a:t>Dogs</a:t>
            </a:r>
            <a:r>
              <a:rPr lang="en-AU" i="1">
                <a:latin typeface="+mn-lt"/>
                <a:cs typeface="Calibri" panose="020F0502020204030204"/>
              </a:rPr>
              <a:t>.</a:t>
            </a:r>
          </a:p>
          <a:p>
            <a:pPr marL="0" indent="0">
              <a:spcBef>
                <a:spcPts val="100"/>
              </a:spcBef>
              <a:spcAft>
                <a:spcPts val="400"/>
              </a:spcAft>
              <a:buFont typeface="Arial"/>
              <a:buNone/>
              <a:defRPr/>
            </a:pPr>
            <a:r>
              <a:rPr lang="en-AU" b="0">
                <a:latin typeface="+mn-lt"/>
                <a:cs typeface="Calibri" panose="020F0502020204030204"/>
              </a:rPr>
              <a:t>Ask: </a:t>
            </a:r>
            <a:r>
              <a:rPr lang="en-AU" i="1">
                <a:latin typeface="+mn-lt"/>
                <a:cs typeface="Calibri" panose="020F0502020204030204"/>
              </a:rPr>
              <a:t>What does it mean? </a:t>
            </a:r>
          </a:p>
          <a:p>
            <a:pPr marL="0" indent="0">
              <a:spcBef>
                <a:spcPts val="100"/>
              </a:spcBef>
              <a:spcAft>
                <a:spcPts val="400"/>
              </a:spcAft>
              <a:buFont typeface="Arial"/>
              <a:buNone/>
              <a:defRPr/>
            </a:pPr>
            <a:r>
              <a:rPr lang="en-AU">
                <a:latin typeface="+mn-lt"/>
                <a:cs typeface="Calibri" panose="020F0502020204030204"/>
              </a:rPr>
              <a:t>Students: </a:t>
            </a:r>
            <a:r>
              <a:rPr lang="en-AU" i="1">
                <a:latin typeface="+mn-lt"/>
                <a:cs typeface="Calibri" panose="020F0502020204030204"/>
              </a:rPr>
              <a:t>More than one dog.</a:t>
            </a:r>
          </a:p>
          <a:p>
            <a:pPr>
              <a:spcBef>
                <a:spcPts val="100"/>
              </a:spcBef>
              <a:spcAft>
                <a:spcPts val="400"/>
              </a:spcAft>
              <a:defRPr/>
            </a:pPr>
            <a:endParaRPr lang="en-AU" b="0">
              <a:cs typeface="Calibri" panose="020F0502020204030204"/>
            </a:endParaRPr>
          </a:p>
          <a:p>
            <a:pPr marL="0" indent="0">
              <a:spcBef>
                <a:spcPts val="100"/>
              </a:spcBef>
              <a:spcAft>
                <a:spcPts val="400"/>
              </a:spcAft>
              <a:buFont typeface="Arial"/>
              <a:buNone/>
              <a:defRPr/>
            </a:pPr>
            <a:r>
              <a:rPr lang="en-AU" b="0">
                <a:latin typeface="+mn-lt"/>
                <a:cs typeface="Calibri" panose="020F0502020204030204"/>
              </a:rPr>
              <a:t>Ask: </a:t>
            </a:r>
            <a:r>
              <a:rPr lang="en-AU" i="1">
                <a:latin typeface="+mn-lt"/>
                <a:cs typeface="Calibri" panose="020F0502020204030204"/>
              </a:rPr>
              <a:t>What does it mean when added to a verb? </a:t>
            </a:r>
          </a:p>
          <a:p>
            <a:pPr marL="0" indent="0">
              <a:spcBef>
                <a:spcPts val="100"/>
              </a:spcBef>
              <a:spcAft>
                <a:spcPts val="400"/>
              </a:spcAft>
              <a:buFont typeface="Arial"/>
              <a:buNone/>
              <a:defRPr/>
            </a:pPr>
            <a:r>
              <a:rPr lang="en-AU">
                <a:latin typeface="+mn-lt"/>
                <a:cs typeface="Calibri" panose="020F0502020204030204"/>
              </a:rPr>
              <a:t>Students: </a:t>
            </a:r>
            <a:r>
              <a:rPr lang="en-AU" i="1">
                <a:latin typeface="+mn-lt"/>
                <a:cs typeface="Calibri" panose="020F0502020204030204"/>
              </a:rPr>
              <a:t>Something that someone or something does.</a:t>
            </a: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Say: </a:t>
            </a:r>
            <a:r>
              <a:rPr lang="en-AU" sz="1200" i="1" kern="100">
                <a:effectLst/>
                <a:latin typeface="+mn-lt"/>
                <a:ea typeface="Aptos" panose="020B0004020202020204" pitchFamily="34" charset="0"/>
                <a:cs typeface="Times New Roman" panose="02020603050405020304" pitchFamily="18" charset="0"/>
              </a:rPr>
              <a:t>Your action word is </a:t>
            </a:r>
            <a:r>
              <a:rPr lang="en-AU" sz="1200" b="1" i="1" kern="100">
                <a:effectLst/>
                <a:latin typeface="+mn-lt"/>
                <a:ea typeface="Aptos" panose="020B0004020202020204" pitchFamily="34" charset="0"/>
                <a:cs typeface="Times New Roman" panose="02020603050405020304" pitchFamily="18" charset="0"/>
              </a:rPr>
              <a:t>run</a:t>
            </a:r>
            <a:r>
              <a:rPr lang="en-AU" sz="1200" i="1" kern="100">
                <a:effectLst/>
                <a:latin typeface="+mn-lt"/>
                <a:ea typeface="Aptos" panose="020B0004020202020204" pitchFamily="34" charset="0"/>
                <a:cs typeface="Times New Roman" panose="02020603050405020304" pitchFamily="18" charset="0"/>
              </a:rPr>
              <a:t>, add the suffix.</a:t>
            </a:r>
            <a:endParaRPr lang="en-AU" sz="1200" kern="10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Students: </a:t>
            </a:r>
            <a:r>
              <a:rPr lang="en-AU" sz="1200" b="1" i="1" kern="100">
                <a:effectLst/>
                <a:latin typeface="+mn-lt"/>
                <a:ea typeface="Aptos" panose="020B0004020202020204" pitchFamily="34" charset="0"/>
                <a:cs typeface="Times New Roman" panose="02020603050405020304" pitchFamily="18" charset="0"/>
              </a:rPr>
              <a:t>Runs</a:t>
            </a:r>
            <a:r>
              <a:rPr lang="en-AU" sz="1200" i="1" kern="100">
                <a:effectLst/>
                <a:latin typeface="+mn-lt"/>
                <a:ea typeface="Aptos" panose="020B0004020202020204" pitchFamily="34" charset="0"/>
                <a:cs typeface="Times New Roman" panose="02020603050405020304" pitchFamily="18" charset="0"/>
              </a:rPr>
              <a:t>.</a:t>
            </a: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Ask: </a:t>
            </a:r>
            <a:r>
              <a:rPr lang="en-AU" sz="1200" i="1" kern="100">
                <a:effectLst/>
                <a:latin typeface="+mn-lt"/>
                <a:ea typeface="Aptos" panose="020B0004020202020204" pitchFamily="34" charset="0"/>
                <a:cs typeface="Times New Roman" panose="02020603050405020304" pitchFamily="18" charset="0"/>
              </a:rPr>
              <a:t>What does that mean?</a:t>
            </a:r>
            <a:endParaRPr lang="en-AU" sz="1200" kern="10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Students: </a:t>
            </a:r>
            <a:r>
              <a:rPr lang="en-AU" sz="1200" i="1" kern="100">
                <a:effectLst/>
                <a:latin typeface="+mn-lt"/>
                <a:ea typeface="Aptos" panose="020B0004020202020204" pitchFamily="34" charset="0"/>
                <a:cs typeface="Times New Roman" panose="02020603050405020304" pitchFamily="18" charset="0"/>
              </a:rPr>
              <a:t>Someone or something </a:t>
            </a:r>
            <a:r>
              <a:rPr lang="en-AU" sz="1200" b="0" i="1" kern="100">
                <a:effectLst/>
                <a:latin typeface="+mn-lt"/>
                <a:ea typeface="Aptos" panose="020B0004020202020204" pitchFamily="34" charset="0"/>
                <a:cs typeface="Times New Roman" panose="02020603050405020304" pitchFamily="18" charset="0"/>
              </a:rPr>
              <a:t>runs</a:t>
            </a:r>
            <a:r>
              <a:rPr lang="en-AU" sz="1200" kern="100">
                <a:effectLst/>
                <a:latin typeface="+mn-lt"/>
                <a:ea typeface="Aptos" panose="020B0004020202020204" pitchFamily="34" charset="0"/>
                <a:cs typeface="Times New Roman" panose="02020603050405020304" pitchFamily="18" charset="0"/>
              </a:rPr>
              <a:t>.</a:t>
            </a: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9980082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Suffix review</a:t>
            </a:r>
          </a:p>
          <a:p>
            <a:endParaRPr lang="en-US" sz="1200" b="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sz="1200">
                <a:latin typeface="+mn-lt"/>
                <a:cs typeface="Calibri" panose="020F0502020204030204"/>
              </a:rPr>
              <a:t>Review the </a:t>
            </a:r>
            <a:r>
              <a:rPr lang="en-AU" sz="1200" b="1">
                <a:latin typeface="+mn-lt"/>
                <a:cs typeface="Calibri" panose="020F0502020204030204"/>
              </a:rPr>
              <a:t>-es </a:t>
            </a:r>
            <a:r>
              <a:rPr lang="en-AU" sz="1200" b="0">
                <a:latin typeface="+mn-lt"/>
                <a:cs typeface="Calibri" panose="020F0502020204030204"/>
              </a:rPr>
              <a:t>suffix</a:t>
            </a:r>
            <a:r>
              <a:rPr lang="en-AU" sz="1200" b="1">
                <a:latin typeface="+mn-lt"/>
                <a:cs typeface="Calibri" panose="020F0502020204030204"/>
              </a:rPr>
              <a:t> </a:t>
            </a:r>
            <a:r>
              <a:rPr lang="en-AU" sz="1200">
                <a:latin typeface="+mn-lt"/>
                <a:cs typeface="Calibri" panose="020F0502020204030204"/>
              </a:rPr>
              <a:t>using the following sequence.</a:t>
            </a:r>
          </a:p>
          <a:p>
            <a:pPr>
              <a:spcBef>
                <a:spcPts val="100"/>
              </a:spcBef>
              <a:spcAft>
                <a:spcPts val="400"/>
              </a:spcAft>
              <a:defRPr/>
            </a:pPr>
            <a:endParaRPr lang="en-AU" sz="1200" b="0">
              <a:latin typeface="+mn-lt"/>
              <a:cs typeface="Calibri" panose="020F0502020204030204"/>
            </a:endParaRPr>
          </a:p>
          <a:p>
            <a:pPr>
              <a:spcBef>
                <a:spcPts val="100"/>
              </a:spcBef>
              <a:spcAft>
                <a:spcPts val="400"/>
              </a:spcAft>
              <a:defRPr/>
            </a:pPr>
            <a:r>
              <a:rPr lang="en-AU" sz="1200" b="0">
                <a:latin typeface="+mn-lt"/>
                <a:cs typeface="Calibri" panose="020F0502020204030204"/>
              </a:rPr>
              <a:t>Ask: </a:t>
            </a:r>
            <a:r>
              <a:rPr lang="en-AU" sz="1200" i="1">
                <a:latin typeface="+mn-lt"/>
                <a:cs typeface="Calibri" panose="020F0502020204030204"/>
              </a:rPr>
              <a:t>What is the suffix? </a:t>
            </a:r>
          </a:p>
          <a:p>
            <a:pPr>
              <a:spcBef>
                <a:spcPts val="100"/>
              </a:spcBef>
              <a:spcAft>
                <a:spcPts val="400"/>
              </a:spcAft>
              <a:defRPr/>
            </a:pPr>
            <a:r>
              <a:rPr lang="en-AU" sz="1200">
                <a:latin typeface="+mn-lt"/>
                <a:cs typeface="Calibri" panose="020F0502020204030204"/>
              </a:rPr>
              <a:t>Students: </a:t>
            </a:r>
            <a:r>
              <a:rPr lang="en-AU" sz="1200" b="1" i="1">
                <a:latin typeface="+mn-lt"/>
              </a:rPr>
              <a:t>-es</a:t>
            </a:r>
            <a:r>
              <a:rPr lang="en-AU" sz="1200" b="0" i="1">
                <a:latin typeface="+mn-lt"/>
              </a:rPr>
              <a:t>.</a:t>
            </a:r>
            <a:endParaRPr lang="en-AU" sz="1200" b="1" i="0">
              <a:latin typeface="+mn-lt"/>
            </a:endParaRPr>
          </a:p>
          <a:p>
            <a:r>
              <a:rPr lang="en-AU" sz="1200" i="0">
                <a:latin typeface="+mn-lt"/>
              </a:rPr>
              <a:t>Ask: </a:t>
            </a:r>
            <a:r>
              <a:rPr lang="en-AU" sz="1200" i="1">
                <a:latin typeface="+mn-lt"/>
              </a:rPr>
              <a:t>When do we use it?</a:t>
            </a:r>
          </a:p>
          <a:p>
            <a:r>
              <a:rPr lang="en-AU" sz="1200" b="0" i="0">
                <a:latin typeface="+mn-lt"/>
              </a:rPr>
              <a:t>Students: </a:t>
            </a:r>
            <a:r>
              <a:rPr lang="en-AU" sz="1200" i="1">
                <a:latin typeface="+mn-lt"/>
              </a:rPr>
              <a:t>When a word ends in </a:t>
            </a:r>
            <a:r>
              <a:rPr lang="en-AU" sz="1200" b="1" i="1" err="1">
                <a:latin typeface="+mn-lt"/>
              </a:rPr>
              <a:t>sh</a:t>
            </a:r>
            <a:r>
              <a:rPr lang="en-AU" sz="1200" b="0" i="1">
                <a:latin typeface="+mn-lt"/>
              </a:rPr>
              <a:t>,</a:t>
            </a:r>
            <a:r>
              <a:rPr lang="en-AU" sz="1200" b="1" i="1">
                <a:latin typeface="+mn-lt"/>
              </a:rPr>
              <a:t> </a:t>
            </a:r>
            <a:r>
              <a:rPr lang="en-AU" sz="1200" b="1" i="1" err="1">
                <a:latin typeface="+mn-lt"/>
              </a:rPr>
              <a:t>ch</a:t>
            </a:r>
            <a:r>
              <a:rPr lang="en-AU" sz="1200" b="0" i="1">
                <a:latin typeface="+mn-lt"/>
              </a:rPr>
              <a:t>,</a:t>
            </a:r>
            <a:r>
              <a:rPr lang="en-AU" sz="1200" b="1" i="1">
                <a:latin typeface="+mn-lt"/>
              </a:rPr>
              <a:t> x</a:t>
            </a:r>
            <a:r>
              <a:rPr lang="en-AU" sz="1200" b="0" i="1">
                <a:latin typeface="+mn-lt"/>
              </a:rPr>
              <a:t>,</a:t>
            </a:r>
            <a:r>
              <a:rPr lang="en-AU" sz="1200" b="1" i="1">
                <a:latin typeface="+mn-lt"/>
              </a:rPr>
              <a:t> ss </a:t>
            </a:r>
            <a:r>
              <a:rPr lang="en-AU" sz="1200" b="0" i="1">
                <a:latin typeface="+mn-lt"/>
              </a:rPr>
              <a:t>or</a:t>
            </a:r>
            <a:r>
              <a:rPr lang="en-AU" sz="1200" b="1" i="1">
                <a:latin typeface="+mn-lt"/>
              </a:rPr>
              <a:t> </a:t>
            </a:r>
            <a:r>
              <a:rPr lang="en-AU" sz="1200" b="1" i="1" err="1">
                <a:latin typeface="+mn-lt"/>
              </a:rPr>
              <a:t>zz</a:t>
            </a:r>
            <a:r>
              <a:rPr lang="en-AU" sz="1200" b="0" i="1">
                <a:latin typeface="+mn-lt"/>
              </a:rPr>
              <a:t>.</a:t>
            </a:r>
            <a:endParaRPr lang="en-AU" sz="1200" b="0">
              <a:latin typeface="+mn-lt"/>
            </a:endParaRPr>
          </a:p>
          <a:p>
            <a:pPr>
              <a:spcBef>
                <a:spcPts val="100"/>
              </a:spcBef>
              <a:spcAft>
                <a:spcPts val="400"/>
              </a:spcAft>
              <a:defRPr/>
            </a:pPr>
            <a:endParaRPr lang="en-AU" sz="1200" i="0">
              <a:latin typeface="+mn-lt"/>
            </a:endParaRPr>
          </a:p>
          <a:p>
            <a:pPr>
              <a:spcBef>
                <a:spcPts val="100"/>
              </a:spcBef>
              <a:spcAft>
                <a:spcPts val="400"/>
              </a:spcAft>
              <a:defRPr/>
            </a:pPr>
            <a:r>
              <a:rPr lang="en-AU" sz="1200" i="0">
                <a:latin typeface="+mn-lt"/>
                <a:cs typeface="Calibri" panose="020F0502020204030204"/>
              </a:rPr>
              <a:t>First, focus on its use with nouns:</a:t>
            </a:r>
          </a:p>
          <a:p>
            <a:pPr marL="0" indent="0">
              <a:spcBef>
                <a:spcPts val="100"/>
              </a:spcBef>
              <a:spcAft>
                <a:spcPts val="400"/>
              </a:spcAft>
              <a:buFont typeface="Arial"/>
              <a:buNone/>
              <a:defRPr/>
            </a:pPr>
            <a:r>
              <a:rPr lang="en-AU" sz="1200" b="0">
                <a:latin typeface="+mn-lt"/>
                <a:cs typeface="Calibri" panose="020F0502020204030204"/>
              </a:rPr>
              <a:t>Ask: </a:t>
            </a:r>
            <a:r>
              <a:rPr lang="en-AU" sz="1200" i="1">
                <a:latin typeface="+mn-lt"/>
                <a:cs typeface="Calibri" panose="020F0502020204030204"/>
              </a:rPr>
              <a:t>What does it mean when added to a noun? </a:t>
            </a:r>
          </a:p>
          <a:p>
            <a:pPr marL="0" indent="0">
              <a:spcBef>
                <a:spcPts val="100"/>
              </a:spcBef>
              <a:spcAft>
                <a:spcPts val="400"/>
              </a:spcAft>
              <a:buFont typeface="Arial"/>
              <a:buNone/>
              <a:defRPr/>
            </a:pPr>
            <a:r>
              <a:rPr lang="en-AU" sz="1200">
                <a:latin typeface="+mn-lt"/>
                <a:cs typeface="Calibri" panose="020F0502020204030204"/>
              </a:rPr>
              <a:t>Students: </a:t>
            </a:r>
            <a:r>
              <a:rPr lang="en-AU" sz="1200" i="1">
                <a:latin typeface="+mn-lt"/>
                <a:cs typeface="Calibri" panose="020F0502020204030204"/>
              </a:rPr>
              <a:t>Plural, more than one.</a:t>
            </a:r>
            <a:endParaRPr lang="en-AU" sz="1200" i="1">
              <a:latin typeface="+mn-lt"/>
            </a:endParaRPr>
          </a:p>
          <a:p>
            <a:pPr marL="0" indent="0">
              <a:spcBef>
                <a:spcPts val="100"/>
              </a:spcBef>
              <a:spcAft>
                <a:spcPts val="400"/>
              </a:spcAft>
              <a:buFont typeface="Arial"/>
              <a:buNone/>
              <a:defRPr/>
            </a:pPr>
            <a:r>
              <a:rPr lang="en-AU" sz="1200" b="0">
                <a:latin typeface="+mn-lt"/>
                <a:cs typeface="Calibri" panose="020F0502020204030204"/>
              </a:rPr>
              <a:t>Say: </a:t>
            </a:r>
            <a:r>
              <a:rPr lang="en-AU" sz="1200" i="1">
                <a:latin typeface="+mn-lt"/>
                <a:cs typeface="Calibri" panose="020F0502020204030204"/>
              </a:rPr>
              <a:t>Your word is </a:t>
            </a:r>
            <a:r>
              <a:rPr lang="en-AU" sz="1200" b="1" i="1">
                <a:latin typeface="+mn-lt"/>
                <a:cs typeface="Calibri" panose="020F0502020204030204"/>
              </a:rPr>
              <a:t>fox</a:t>
            </a:r>
            <a:r>
              <a:rPr lang="en-AU" sz="1200" i="1">
                <a:latin typeface="+mn-lt"/>
                <a:cs typeface="Calibri" panose="020F0502020204030204"/>
              </a:rPr>
              <a:t>. Add the suffix. </a:t>
            </a:r>
          </a:p>
          <a:p>
            <a:pPr marL="0" indent="0">
              <a:spcBef>
                <a:spcPts val="100"/>
              </a:spcBef>
              <a:spcAft>
                <a:spcPts val="400"/>
              </a:spcAft>
              <a:buFont typeface="Arial"/>
              <a:buNone/>
              <a:defRPr/>
            </a:pPr>
            <a:r>
              <a:rPr lang="en-AU" sz="1200">
                <a:latin typeface="+mn-lt"/>
                <a:cs typeface="Calibri" panose="020F0502020204030204"/>
              </a:rPr>
              <a:t>Students: </a:t>
            </a:r>
            <a:r>
              <a:rPr lang="en-AU" sz="1200" b="1" i="1">
                <a:latin typeface="+mn-lt"/>
                <a:cs typeface="Calibri" panose="020F0502020204030204"/>
              </a:rPr>
              <a:t>Foxes</a:t>
            </a:r>
            <a:r>
              <a:rPr lang="en-AU" sz="1200" i="1">
                <a:latin typeface="+mn-lt"/>
                <a:cs typeface="Calibri" panose="020F0502020204030204"/>
              </a:rPr>
              <a:t>.</a:t>
            </a:r>
          </a:p>
          <a:p>
            <a:pPr marL="0" indent="0">
              <a:spcBef>
                <a:spcPts val="100"/>
              </a:spcBef>
              <a:spcAft>
                <a:spcPts val="400"/>
              </a:spcAft>
              <a:buFont typeface="Arial"/>
              <a:buNone/>
              <a:defRPr/>
            </a:pPr>
            <a:r>
              <a:rPr lang="en-AU" sz="1200" b="0">
                <a:latin typeface="+mn-lt"/>
                <a:cs typeface="Calibri" panose="020F0502020204030204"/>
              </a:rPr>
              <a:t>Ask: </a:t>
            </a:r>
            <a:r>
              <a:rPr lang="en-AU" sz="1200" i="1">
                <a:latin typeface="+mn-lt"/>
                <a:cs typeface="Calibri" panose="020F0502020204030204"/>
              </a:rPr>
              <a:t>What does it mean? </a:t>
            </a:r>
          </a:p>
          <a:p>
            <a:pPr marL="0" indent="0">
              <a:spcBef>
                <a:spcPts val="100"/>
              </a:spcBef>
              <a:spcAft>
                <a:spcPts val="400"/>
              </a:spcAft>
              <a:buFont typeface="Arial"/>
              <a:buNone/>
              <a:defRPr/>
            </a:pPr>
            <a:r>
              <a:rPr lang="en-AU" sz="1200">
                <a:latin typeface="+mn-lt"/>
                <a:cs typeface="Calibri" panose="020F0502020204030204"/>
              </a:rPr>
              <a:t>Students: </a:t>
            </a:r>
            <a:r>
              <a:rPr lang="en-AU" sz="1200" i="1">
                <a:latin typeface="+mn-lt"/>
                <a:cs typeface="Calibri" panose="020F0502020204030204"/>
              </a:rPr>
              <a:t>More than one fox.</a:t>
            </a:r>
          </a:p>
          <a:p>
            <a:pPr>
              <a:spcBef>
                <a:spcPts val="100"/>
              </a:spcBef>
              <a:spcAft>
                <a:spcPts val="400"/>
              </a:spcAft>
              <a:defRPr/>
            </a:pPr>
            <a:r>
              <a:rPr lang="en-AU" sz="1200">
                <a:latin typeface="+mn-lt"/>
                <a:cs typeface="Calibri" panose="020F0502020204030204"/>
              </a:rPr>
              <a:t> </a:t>
            </a:r>
          </a:p>
          <a:p>
            <a:pPr>
              <a:spcBef>
                <a:spcPts val="100"/>
              </a:spcBef>
              <a:spcAft>
                <a:spcPts val="400"/>
              </a:spcAft>
              <a:defRPr/>
            </a:pPr>
            <a:r>
              <a:rPr lang="en-AU" sz="1200">
                <a:latin typeface="+mn-lt"/>
                <a:cs typeface="Calibri" panose="020F0502020204030204"/>
              </a:rPr>
              <a:t>Now focus on its use with verbs:</a:t>
            </a:r>
          </a:p>
          <a:p>
            <a:pPr marL="0" indent="0">
              <a:spcBef>
                <a:spcPts val="100"/>
              </a:spcBef>
              <a:spcAft>
                <a:spcPts val="400"/>
              </a:spcAft>
              <a:buFont typeface="Arial"/>
              <a:buNone/>
              <a:defRPr/>
            </a:pPr>
            <a:r>
              <a:rPr lang="en-AU" sz="1200" b="0">
                <a:latin typeface="+mn-lt"/>
                <a:cs typeface="Calibri" panose="020F0502020204030204"/>
              </a:rPr>
              <a:t>Ask: </a:t>
            </a:r>
            <a:r>
              <a:rPr lang="en-AU" sz="1200" i="1">
                <a:latin typeface="+mn-lt"/>
                <a:cs typeface="Calibri" panose="020F0502020204030204"/>
              </a:rPr>
              <a:t>What does it mean when added to a verb? </a:t>
            </a:r>
          </a:p>
          <a:p>
            <a:pPr marL="0" indent="0">
              <a:spcBef>
                <a:spcPts val="100"/>
              </a:spcBef>
              <a:spcAft>
                <a:spcPts val="400"/>
              </a:spcAft>
              <a:buFont typeface="Arial"/>
              <a:buNone/>
              <a:defRPr/>
            </a:pPr>
            <a:r>
              <a:rPr lang="en-AU" sz="1200">
                <a:latin typeface="+mn-lt"/>
                <a:cs typeface="Calibri" panose="020F0502020204030204"/>
              </a:rPr>
              <a:t>Students: </a:t>
            </a:r>
            <a:r>
              <a:rPr lang="en-AU" sz="1200" i="1">
                <a:latin typeface="+mn-lt"/>
                <a:cs typeface="Calibri" panose="020F0502020204030204"/>
              </a:rPr>
              <a:t>Something that someone or something does.</a:t>
            </a: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Say: </a:t>
            </a:r>
            <a:r>
              <a:rPr lang="en-AU" sz="1200" i="1" kern="100">
                <a:effectLst/>
                <a:latin typeface="+mn-lt"/>
                <a:ea typeface="Aptos" panose="020B0004020202020204" pitchFamily="34" charset="0"/>
                <a:cs typeface="Times New Roman" panose="02020603050405020304" pitchFamily="18" charset="0"/>
              </a:rPr>
              <a:t>Your action word is </a:t>
            </a:r>
            <a:r>
              <a:rPr lang="en-AU" sz="1200" b="1" i="1" kern="100">
                <a:effectLst/>
                <a:latin typeface="+mn-lt"/>
                <a:ea typeface="Aptos" panose="020B0004020202020204" pitchFamily="34" charset="0"/>
                <a:cs typeface="Times New Roman" panose="02020603050405020304" pitchFamily="18" charset="0"/>
              </a:rPr>
              <a:t>buzz</a:t>
            </a:r>
            <a:r>
              <a:rPr lang="en-AU" sz="1200" b="0" i="1" kern="100">
                <a:effectLst/>
                <a:latin typeface="+mn-lt"/>
                <a:ea typeface="Aptos" panose="020B0004020202020204" pitchFamily="34" charset="0"/>
                <a:cs typeface="Times New Roman" panose="02020603050405020304" pitchFamily="18" charset="0"/>
              </a:rPr>
              <a:t>. A</a:t>
            </a:r>
            <a:r>
              <a:rPr lang="en-AU" sz="1200" i="1" kern="100">
                <a:effectLst/>
                <a:latin typeface="+mn-lt"/>
                <a:ea typeface="Aptos" panose="020B0004020202020204" pitchFamily="34" charset="0"/>
                <a:cs typeface="Times New Roman" panose="02020603050405020304" pitchFamily="18" charset="0"/>
              </a:rPr>
              <a:t>dd the suffix. </a:t>
            </a:r>
            <a:endParaRPr lang="en-AU" sz="1200" kern="10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Students: </a:t>
            </a:r>
            <a:r>
              <a:rPr lang="en-AU" sz="1200" b="1" i="1" kern="100">
                <a:effectLst/>
                <a:latin typeface="+mn-lt"/>
                <a:ea typeface="Aptos" panose="020B0004020202020204" pitchFamily="34" charset="0"/>
                <a:cs typeface="Times New Roman" panose="02020603050405020304" pitchFamily="18" charset="0"/>
              </a:rPr>
              <a:t>Buzzes</a:t>
            </a:r>
            <a:r>
              <a:rPr lang="en-AU" sz="1200" i="1" kern="100">
                <a:effectLst/>
                <a:latin typeface="+mn-lt"/>
                <a:ea typeface="Aptos" panose="020B0004020202020204" pitchFamily="34" charset="0"/>
                <a:cs typeface="Times New Roman" panose="02020603050405020304" pitchFamily="18" charset="0"/>
              </a:rPr>
              <a:t>.</a:t>
            </a:r>
            <a:endParaRPr lang="en-AU" sz="1200" kern="10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Ask: </a:t>
            </a:r>
            <a:r>
              <a:rPr lang="en-AU" sz="1200" i="1" kern="100">
                <a:effectLst/>
                <a:latin typeface="+mn-lt"/>
                <a:ea typeface="Aptos" panose="020B0004020202020204" pitchFamily="34" charset="0"/>
                <a:cs typeface="Times New Roman" panose="02020603050405020304" pitchFamily="18" charset="0"/>
              </a:rPr>
              <a:t>What does that mean? </a:t>
            </a:r>
            <a:endParaRPr lang="en-AU" sz="1200" kern="10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Students: </a:t>
            </a:r>
            <a:r>
              <a:rPr lang="en-AU" sz="1200" i="1" kern="100">
                <a:effectLst/>
                <a:latin typeface="+mn-lt"/>
                <a:ea typeface="Aptos" panose="020B0004020202020204" pitchFamily="34" charset="0"/>
                <a:cs typeface="Times New Roman" panose="02020603050405020304" pitchFamily="18" charset="0"/>
              </a:rPr>
              <a:t>Something buzzes</a:t>
            </a:r>
            <a:r>
              <a:rPr lang="en-AU" sz="1200" kern="100">
                <a:effectLst/>
                <a:latin typeface="+mn-lt"/>
                <a:ea typeface="Aptos" panose="020B0004020202020204" pitchFamily="34" charset="0"/>
                <a:cs typeface="Times New Roman" panose="02020603050405020304" pitchFamily="18" charset="0"/>
              </a:rPr>
              <a:t>.</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3476456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Ask students to read the words by first reading the base word then reading it with the </a:t>
            </a:r>
            <a:r>
              <a:rPr lang="en-US" sz="1200" b="1">
                <a:latin typeface="+mn-lt"/>
              </a:rPr>
              <a:t>-s </a:t>
            </a:r>
            <a:r>
              <a:rPr lang="en-US" sz="1200" b="0">
                <a:latin typeface="+mn-lt"/>
              </a:rPr>
              <a:t>or</a:t>
            </a:r>
            <a:r>
              <a:rPr lang="en-US" sz="1200" b="1">
                <a:latin typeface="+mn-lt"/>
              </a:rPr>
              <a:t> -es </a:t>
            </a:r>
            <a:r>
              <a:rPr lang="en-US" sz="1200" b="0">
                <a:latin typeface="+mn-lt"/>
              </a:rPr>
              <a:t>suffix,</a:t>
            </a:r>
            <a:r>
              <a:rPr lang="en-US" sz="1200">
                <a:latin typeface="+mn-lt"/>
              </a:rPr>
              <a:t> for example, </a:t>
            </a:r>
            <a:r>
              <a:rPr lang="en-US" sz="1200" b="1">
                <a:latin typeface="+mn-lt"/>
              </a:rPr>
              <a:t>chop</a:t>
            </a:r>
            <a:r>
              <a:rPr lang="en-US" sz="1200">
                <a:latin typeface="+mn-lt"/>
              </a:rPr>
              <a:t>, </a:t>
            </a:r>
            <a:r>
              <a:rPr lang="en-US" sz="1200" b="1">
                <a:latin typeface="+mn-lt"/>
              </a:rPr>
              <a:t>chops</a:t>
            </a:r>
            <a:r>
              <a:rPr lang="en-US" sz="120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Choose some students to tell you what each word means.*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Encourage students to use the learnt phrases for the suffixes on each word type, f</a:t>
            </a:r>
            <a:r>
              <a:rPr lang="en-AU" sz="1200">
                <a:latin typeface="+mn-lt"/>
              </a:rPr>
              <a:t>or example:</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sz="1200">
                <a:latin typeface="+mn-lt"/>
              </a:rPr>
              <a:t>Noun: kisses, more than one kiss. </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sz="1200">
                <a:latin typeface="+mn-lt"/>
              </a:rPr>
              <a:t>Verb: kisses, someone kisses.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r>
              <a:rPr lang="en-US" sz="1200" b="1">
                <a:latin typeface="+mn-lt"/>
              </a:rPr>
              <a:t>Provide corrective feedback as needed:</a:t>
            </a:r>
          </a:p>
          <a:p>
            <a:r>
              <a:rPr lang="en-US" sz="1200">
                <a:latin typeface="+mn-lt"/>
              </a:rPr>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n-lt"/>
              </a:rPr>
              <a:t>Note: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You may like to:</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ea typeface="Aptos" panose="020B0004020202020204" pitchFamily="34" charset="0"/>
                <a:cs typeface="Times New Roman" panose="02020603050405020304" pitchFamily="18" charset="0"/>
              </a:rPr>
              <a:t>list the ending letter/s of words that use the </a:t>
            </a:r>
            <a:r>
              <a:rPr lang="en-US" sz="1200" b="1">
                <a:effectLst/>
                <a:latin typeface="+mn-lt"/>
                <a:ea typeface="Aptos" panose="020B0004020202020204" pitchFamily="34" charset="0"/>
                <a:cs typeface="Times New Roman" panose="02020603050405020304" pitchFamily="18" charset="0"/>
              </a:rPr>
              <a:t>-es </a:t>
            </a:r>
            <a:r>
              <a:rPr lang="en-US" sz="1200">
                <a:effectLst/>
                <a:latin typeface="+mn-lt"/>
                <a:ea typeface="Aptos" panose="020B0004020202020204" pitchFamily="34" charset="0"/>
                <a:cs typeface="Times New Roman" panose="02020603050405020304" pitchFamily="18" charset="0"/>
              </a:rPr>
              <a:t>suffix (</a:t>
            </a:r>
            <a:r>
              <a:rPr lang="en-US" sz="1200" b="1" err="1">
                <a:effectLst/>
                <a:latin typeface="+mn-lt"/>
                <a:ea typeface="Aptos" panose="020B0004020202020204" pitchFamily="34" charset="0"/>
                <a:cs typeface="Times New Roman" panose="02020603050405020304" pitchFamily="18" charset="0"/>
              </a:rPr>
              <a:t>sh</a:t>
            </a:r>
            <a:r>
              <a:rPr lang="en-US" sz="1200">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ch</a:t>
            </a:r>
            <a:r>
              <a:rPr lang="en-US" sz="1200">
                <a:effectLst/>
                <a:latin typeface="+mn-lt"/>
                <a:ea typeface="Aptos" panose="020B0004020202020204" pitchFamily="34" charset="0"/>
                <a:cs typeface="Times New Roman" panose="02020603050405020304" pitchFamily="18" charset="0"/>
              </a:rPr>
              <a:t>, </a:t>
            </a:r>
            <a:r>
              <a:rPr lang="en-US" sz="1200" b="1">
                <a:effectLst/>
                <a:latin typeface="+mn-lt"/>
                <a:ea typeface="Aptos" panose="020B0004020202020204" pitchFamily="34" charset="0"/>
                <a:cs typeface="Times New Roman" panose="02020603050405020304" pitchFamily="18" charset="0"/>
              </a:rPr>
              <a:t>x</a:t>
            </a:r>
            <a:r>
              <a:rPr lang="en-US" sz="1200">
                <a:effectLst/>
                <a:latin typeface="+mn-lt"/>
                <a:ea typeface="Aptos" panose="020B0004020202020204" pitchFamily="34" charset="0"/>
                <a:cs typeface="Times New Roman" panose="02020603050405020304" pitchFamily="18" charset="0"/>
              </a:rPr>
              <a:t>, </a:t>
            </a:r>
            <a:r>
              <a:rPr lang="en-US" sz="1200" b="1">
                <a:effectLst/>
                <a:latin typeface="+mn-lt"/>
                <a:ea typeface="Aptos" panose="020B0004020202020204" pitchFamily="34" charset="0"/>
                <a:cs typeface="Times New Roman" panose="02020603050405020304" pitchFamily="18" charset="0"/>
              </a:rPr>
              <a:t>ss</a:t>
            </a:r>
            <a:r>
              <a:rPr lang="en-US" sz="1200">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zz</a:t>
            </a:r>
            <a:r>
              <a:rPr lang="en-US" sz="1200">
                <a:effectLst/>
                <a:latin typeface="+mn-lt"/>
                <a:ea typeface="Aptos" panose="020B0004020202020204" pitchFamily="34" charset="0"/>
                <a:cs typeface="Times New Roman" panose="02020603050405020304" pitchFamily="18" charset="0"/>
              </a:rPr>
              <a:t>) on the class whiteboard</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choose a particular student/group/row of students to read each word.</a:t>
            </a:r>
          </a:p>
          <a:p>
            <a:endParaRPr lang="en-AU" sz="1200">
              <a:latin typeface="+mn-lt"/>
            </a:endParaRPr>
          </a:p>
          <a:p>
            <a:pPr marL="0" indent="0">
              <a:buFont typeface="Arial" panose="020B0604020202020204" pitchFamily="34" charset="0"/>
              <a:buNone/>
            </a:pPr>
            <a:r>
              <a:rPr lang="en-AU" sz="1200">
                <a:latin typeface="+mn-lt"/>
              </a:rPr>
              <a:t>* Explain that the words can be both a noun and a verb.</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Tell students the word each picture represents (</a:t>
            </a:r>
            <a:r>
              <a:rPr lang="en-US" sz="1200" b="1">
                <a:latin typeface="+mn-lt"/>
              </a:rPr>
              <a:t>ducks</a:t>
            </a:r>
            <a:r>
              <a:rPr lang="en-US" sz="1200" b="0">
                <a:latin typeface="+mn-lt"/>
              </a:rPr>
              <a:t>,</a:t>
            </a:r>
            <a:r>
              <a:rPr lang="en-US" sz="1200" b="1">
                <a:latin typeface="+mn-lt"/>
              </a:rPr>
              <a:t> shops</a:t>
            </a:r>
            <a:r>
              <a:rPr lang="en-US" sz="1200" b="0">
                <a:latin typeface="+mn-lt"/>
              </a:rPr>
              <a:t>,</a:t>
            </a:r>
            <a:r>
              <a:rPr lang="en-US" sz="1200" b="1">
                <a:latin typeface="+mn-lt"/>
              </a:rPr>
              <a:t> relaxes</a:t>
            </a:r>
            <a:r>
              <a:rPr lang="en-US" sz="1200" b="0">
                <a:latin typeface="+mn-lt"/>
              </a:rPr>
              <a:t>, </a:t>
            </a:r>
            <a:r>
              <a:rPr lang="en-US" sz="1200" b="1">
                <a:latin typeface="+mn-lt"/>
              </a:rPr>
              <a:t>rakes</a:t>
            </a:r>
            <a:r>
              <a:rPr lang="en-US" sz="120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adding the </a:t>
            </a:r>
            <a:r>
              <a:rPr lang="en-US" sz="1200" b="1">
                <a:latin typeface="+mn-lt"/>
              </a:rPr>
              <a:t>-s or -es </a:t>
            </a:r>
            <a:r>
              <a:rPr lang="en-US" sz="1200">
                <a:latin typeface="+mn-lt"/>
              </a:rPr>
              <a:t>suffix.</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Then choose a student to tell you what each word means.*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Encourage students to use the learnt catchphrases for the suffixes on each word type, f</a:t>
            </a:r>
            <a:r>
              <a:rPr lang="en-AU" sz="1200">
                <a:latin typeface="+mn-lt"/>
              </a:rPr>
              <a:t>or example: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Noun: ducks, more than one duck.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Verb: shops, someone shops. </a:t>
            </a: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sz="1200" b="1">
                <a:latin typeface="+mn-lt"/>
              </a:rPr>
              <a:t>Provide corrective feedback as needed:</a:t>
            </a:r>
          </a:p>
          <a:p>
            <a:r>
              <a:rPr lang="en-US" sz="1200">
                <a:latin typeface="+mn-lt"/>
              </a:rPr>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n-lt"/>
              </a:rPr>
              <a:t>Note: y</a:t>
            </a:r>
            <a:r>
              <a:rPr lang="en-US" sz="1200">
                <a:effectLst/>
                <a:latin typeface="+mn-lt"/>
                <a:ea typeface="Aptos" panose="020B0004020202020204" pitchFamily="34" charset="0"/>
                <a:cs typeface="Times New Roman" panose="02020603050405020304" pitchFamily="18" charset="0"/>
              </a:rPr>
              <a:t>ou may like to list the ending letter/s of words that have the </a:t>
            </a:r>
            <a:r>
              <a:rPr lang="en-US" sz="1200" b="1">
                <a:effectLst/>
                <a:latin typeface="+mn-lt"/>
                <a:ea typeface="Aptos" panose="020B0004020202020204" pitchFamily="34" charset="0"/>
                <a:cs typeface="Times New Roman" panose="02020603050405020304" pitchFamily="18" charset="0"/>
              </a:rPr>
              <a:t>-es </a:t>
            </a:r>
            <a:r>
              <a:rPr lang="en-US" sz="1200">
                <a:effectLst/>
                <a:latin typeface="+mn-lt"/>
                <a:ea typeface="Aptos" panose="020B0004020202020204" pitchFamily="34" charset="0"/>
                <a:cs typeface="Times New Roman" panose="02020603050405020304" pitchFamily="18" charset="0"/>
              </a:rPr>
              <a:t>suffix (</a:t>
            </a:r>
            <a:r>
              <a:rPr lang="en-US" sz="1200" b="1" err="1">
                <a:effectLst/>
                <a:latin typeface="+mn-lt"/>
                <a:ea typeface="Aptos" panose="020B0004020202020204" pitchFamily="34" charset="0"/>
                <a:cs typeface="Times New Roman" panose="02020603050405020304" pitchFamily="18" charset="0"/>
              </a:rPr>
              <a:t>sh</a:t>
            </a:r>
            <a:r>
              <a:rPr lang="en-US" sz="1200">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ch</a:t>
            </a:r>
            <a:r>
              <a:rPr lang="en-US" sz="1200">
                <a:effectLst/>
                <a:latin typeface="+mn-lt"/>
                <a:ea typeface="Aptos" panose="020B0004020202020204" pitchFamily="34" charset="0"/>
                <a:cs typeface="Times New Roman" panose="02020603050405020304" pitchFamily="18" charset="0"/>
              </a:rPr>
              <a:t>, </a:t>
            </a:r>
            <a:r>
              <a:rPr lang="en-US" sz="1200" b="1">
                <a:effectLst/>
                <a:latin typeface="+mn-lt"/>
                <a:ea typeface="Aptos" panose="020B0004020202020204" pitchFamily="34" charset="0"/>
                <a:cs typeface="Times New Roman" panose="02020603050405020304" pitchFamily="18" charset="0"/>
              </a:rPr>
              <a:t>x</a:t>
            </a:r>
            <a:r>
              <a:rPr lang="en-US" sz="1200">
                <a:effectLst/>
                <a:latin typeface="+mn-lt"/>
                <a:ea typeface="Aptos" panose="020B0004020202020204" pitchFamily="34" charset="0"/>
                <a:cs typeface="Times New Roman" panose="02020603050405020304" pitchFamily="18" charset="0"/>
              </a:rPr>
              <a:t>, </a:t>
            </a:r>
            <a:r>
              <a:rPr lang="en-US" sz="1200" b="1">
                <a:effectLst/>
                <a:latin typeface="+mn-lt"/>
                <a:ea typeface="Aptos" panose="020B0004020202020204" pitchFamily="34" charset="0"/>
                <a:cs typeface="Times New Roman" panose="02020603050405020304" pitchFamily="18" charset="0"/>
              </a:rPr>
              <a:t>ss</a:t>
            </a:r>
            <a:r>
              <a:rPr lang="en-US" sz="1200">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zz</a:t>
            </a:r>
            <a:r>
              <a:rPr lang="en-US" sz="1200">
                <a:effectLst/>
                <a:latin typeface="+mn-lt"/>
                <a:ea typeface="Aptos" panose="020B0004020202020204" pitchFamily="34" charset="0"/>
                <a:cs typeface="Times New Roman" panose="02020603050405020304" pitchFamily="18" charset="0"/>
              </a:rPr>
              <a:t>).</a:t>
            </a:r>
          </a:p>
          <a:p>
            <a:endParaRPr lang="en-AU" sz="1200">
              <a:latin typeface="+mn-lt"/>
            </a:endParaRPr>
          </a:p>
          <a:p>
            <a:r>
              <a:rPr lang="en-AU" sz="1200">
                <a:latin typeface="+mn-lt"/>
              </a:rPr>
              <a:t>*Explain that some words can be both a noun and a verb.</a:t>
            </a: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0174864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a:t>
            </a:r>
            <a:r>
              <a:rPr lang="en-AU" b="1" err="1">
                <a:cs typeface="Calibri" panose="020F0502020204030204"/>
              </a:rPr>
              <a:t>ing</a:t>
            </a:r>
            <a:r>
              <a:rPr lang="en-AU" b="1">
                <a:cs typeface="Calibri" panose="020F0502020204030204"/>
              </a:rPr>
              <a:t>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a:spcBef>
                <a:spcPts val="100"/>
              </a:spcBef>
              <a:spcAft>
                <a:spcPts val="400"/>
              </a:spcAf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b="1" i="1"/>
              <a:t>-</a:t>
            </a:r>
            <a:r>
              <a:rPr lang="en-AU" b="1" i="1" err="1"/>
              <a:t>ing</a:t>
            </a:r>
            <a:r>
              <a:rPr lang="en-AU" i="0"/>
              <a:t>.</a:t>
            </a:r>
            <a:endParaRPr lang="en-AU" i="0">
              <a:cs typeface="Calibri" panose="020F0502020204030204"/>
            </a:endParaRP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Happening now.</a:t>
            </a:r>
            <a:endParaRPr lang="en-AU" i="1"/>
          </a:p>
          <a:p>
            <a:pPr marL="0" indent="0">
              <a:spcBef>
                <a:spcPts val="100"/>
              </a:spcBef>
              <a:spcAft>
                <a:spcPts val="400"/>
              </a:spcAft>
              <a:buFont typeface="Arial"/>
              <a:buNone/>
              <a:defRPr/>
            </a:pPr>
            <a:r>
              <a:rPr lang="en-AU" b="0">
                <a:cs typeface="Calibri" panose="020F0502020204030204"/>
              </a:rPr>
              <a:t>Say: </a:t>
            </a:r>
            <a:r>
              <a:rPr lang="en-AU" i="1">
                <a:cs typeface="Calibri" panose="020F0502020204030204"/>
              </a:rPr>
              <a:t>Your word is </a:t>
            </a:r>
            <a:r>
              <a:rPr lang="en-AU" b="1" i="1">
                <a:cs typeface="Calibri" panose="020F0502020204030204"/>
              </a:rPr>
              <a:t>kick</a:t>
            </a:r>
            <a:r>
              <a:rPr lang="en-AU" i="1">
                <a:cs typeface="Calibri" panose="020F0502020204030204"/>
              </a:rPr>
              <a:t>. Add the suffix. </a:t>
            </a: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Kicking</a:t>
            </a:r>
            <a:r>
              <a:rPr lang="en-AU" i="1">
                <a:cs typeface="Calibri" panose="020F0502020204030204"/>
              </a:rPr>
              <a:t>.</a:t>
            </a: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Someone or something is kicking now.</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921523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7.tiff"/><Relationship Id="rId7" Type="http://schemas.openxmlformats.org/officeDocument/2006/relationships/image" Target="../media/image18.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png"/><Relationship Id="rId5" Type="http://schemas.openxmlformats.org/officeDocument/2006/relationships/image" Target="../media/image14.svg"/><Relationship Id="rId10" Type="http://schemas.openxmlformats.org/officeDocument/2006/relationships/image" Target="../media/image16.jpeg"/><Relationship Id="rId4" Type="http://schemas.openxmlformats.org/officeDocument/2006/relationships/image" Target="../media/image13.png"/><Relationship Id="rId9" Type="http://schemas.openxmlformats.org/officeDocument/2006/relationships/hyperlink" Target="https://www.literacyhub.edu.au/plan-teach-and-assess/lesson-packs/" TargetMode="Externa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7.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8.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DD1F25EF-B550-5D44-A27A-DE425D3C9ED5}"/>
              </a:ext>
            </a:extLst>
          </p:cNvPr>
          <p:cNvSpPr>
            <a:spLocks noGrp="1"/>
          </p:cNvSpPr>
          <p:nvPr>
            <p:ph type="title"/>
          </p:nvPr>
        </p:nvSpPr>
        <p:spPr>
          <a:xfrm>
            <a:off x="0" y="-767147"/>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9E336F70-04EE-F61D-E2E2-B61008ECE5F8}"/>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5" name="Rectangle: Rounded Corners 4">
            <a:extLst>
              <a:ext uri="{FF2B5EF4-FFF2-40B4-BE49-F238E27FC236}">
                <a16:creationId xmlns:a16="http://schemas.microsoft.com/office/drawing/2014/main" id="{B8DC983A-DEFC-CA58-5810-C86D7B8DC4B1}"/>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Title 6">
            <a:extLst>
              <a:ext uri="{FF2B5EF4-FFF2-40B4-BE49-F238E27FC236}">
                <a16:creationId xmlns:a16="http://schemas.microsoft.com/office/drawing/2014/main" id="{F61EA68C-47BF-1A26-D980-0E480F555113}"/>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B8DC983A-DEFC-CA58-5810-C86D7B8DC4B1}"/>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Title 6">
            <a:extLst>
              <a:ext uri="{FF2B5EF4-FFF2-40B4-BE49-F238E27FC236}">
                <a16:creationId xmlns:a16="http://schemas.microsoft.com/office/drawing/2014/main" id="{9753EA3F-398A-9E2D-707D-9E9FE06CB9B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ectangle: Rounded Corners 2">
            <a:extLst>
              <a:ext uri="{FF2B5EF4-FFF2-40B4-BE49-F238E27FC236}">
                <a16:creationId xmlns:a16="http://schemas.microsoft.com/office/drawing/2014/main" id="{1CF00393-EEF0-180F-71CE-AB346CEE7DCC}"/>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7" name="Title 6">
            <a:extLst>
              <a:ext uri="{FF2B5EF4-FFF2-40B4-BE49-F238E27FC236}">
                <a16:creationId xmlns:a16="http://schemas.microsoft.com/office/drawing/2014/main" id="{5D016FF9-FACF-5BCE-73E6-EA954CB955D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ectangle: Rounded Corners 2">
            <a:extLst>
              <a:ext uri="{FF2B5EF4-FFF2-40B4-BE49-F238E27FC236}">
                <a16:creationId xmlns:a16="http://schemas.microsoft.com/office/drawing/2014/main" id="{D6EF56F0-7756-7E9B-D043-F5B55B02141E}"/>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Title 6">
            <a:extLst>
              <a:ext uri="{FF2B5EF4-FFF2-40B4-BE49-F238E27FC236}">
                <a16:creationId xmlns:a16="http://schemas.microsoft.com/office/drawing/2014/main" id="{D51BBF4B-3EE4-F979-762B-1931E8992C0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ectangle: Rounded Corners 2">
            <a:extLst>
              <a:ext uri="{FF2B5EF4-FFF2-40B4-BE49-F238E27FC236}">
                <a16:creationId xmlns:a16="http://schemas.microsoft.com/office/drawing/2014/main" id="{D6EF56F0-7756-7E9B-D043-F5B55B02141E}"/>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Title 6">
            <a:extLst>
              <a:ext uri="{FF2B5EF4-FFF2-40B4-BE49-F238E27FC236}">
                <a16:creationId xmlns:a16="http://schemas.microsoft.com/office/drawing/2014/main" id="{E839EDAA-B268-BBE7-65AB-1DFABD8CD2AC}"/>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7BBC7F6B-625F-0A45-A159-C08B7489137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9502E922-49D9-360D-908B-855DCF91D08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708B6DB2-54C0-103B-B874-79C028718DF9}"/>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1314A8A9-45BF-4840-9E9D-2775379166C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ectangle: Rounded Corners 4">
            <a:extLst>
              <a:ext uri="{FF2B5EF4-FFF2-40B4-BE49-F238E27FC236}">
                <a16:creationId xmlns:a16="http://schemas.microsoft.com/office/drawing/2014/main" id="{A7B7B149-785C-633B-D9F0-1ADBAD2DE208}"/>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9" name="Title 6">
            <a:extLst>
              <a:ext uri="{FF2B5EF4-FFF2-40B4-BE49-F238E27FC236}">
                <a16:creationId xmlns:a16="http://schemas.microsoft.com/office/drawing/2014/main" id="{E619FC21-BA11-2CC4-CC9C-650EFEFFC1F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6FB9ACA7-8AFB-6E4B-8D59-77CA4DD6327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Title 6">
            <a:extLst>
              <a:ext uri="{FF2B5EF4-FFF2-40B4-BE49-F238E27FC236}">
                <a16:creationId xmlns:a16="http://schemas.microsoft.com/office/drawing/2014/main" id="{5503CA8D-C525-16C6-A933-75884C3D498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4C1592-7151-EF7D-28A4-2377F3F9F3FD}"/>
              </a:ext>
            </a:extLst>
          </p:cNvPr>
          <p:cNvPicPr>
            <a:picLocks noChangeAspect="1"/>
          </p:cNvPicPr>
          <p:nvPr userDrawn="1"/>
        </p:nvPicPr>
        <p:blipFill>
          <a:blip r:embed="rId3"/>
          <a:stretch>
            <a:fillRect/>
          </a:stretch>
        </p:blipFill>
        <p:spPr>
          <a:xfrm>
            <a:off x="6275877" y="432530"/>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7FC2"/>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43982"/>
            <a:ext cx="7997588"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V2.0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Title 3">
            <a:extLst>
              <a:ext uri="{FF2B5EF4-FFF2-40B4-BE49-F238E27FC236}">
                <a16:creationId xmlns:a16="http://schemas.microsoft.com/office/drawing/2014/main" id="{8DEFF4B3-D509-4179-55D7-FFD2C80AC99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695466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BBC719A-0D6E-3824-B11E-147EAEA8C78A}"/>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66646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6664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68010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Title 5">
            <a:extLst>
              <a:ext uri="{FF2B5EF4-FFF2-40B4-BE49-F238E27FC236}">
                <a16:creationId xmlns:a16="http://schemas.microsoft.com/office/drawing/2014/main" id="{754491E3-290A-0EC2-F70D-A67DFC016B4C}"/>
              </a:ext>
            </a:extLst>
          </p:cNvPr>
          <p:cNvSpPr>
            <a:spLocks noGrp="1"/>
          </p:cNvSpPr>
          <p:nvPr>
            <p:ph type="title"/>
          </p:nvPr>
        </p:nvSpPr>
        <p:spPr>
          <a:xfrm>
            <a:off x="5687" y="-16515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007FC2"/>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3" name="Rectangle 2">
            <a:extLst>
              <a:ext uri="{FF2B5EF4-FFF2-40B4-BE49-F238E27FC236}">
                <a16:creationId xmlns:a16="http://schemas.microsoft.com/office/drawing/2014/main" id="{79A74FA1-28C6-74CE-65C6-CBF71D20D449}"/>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Title 11">
            <a:extLst>
              <a:ext uri="{FF2B5EF4-FFF2-40B4-BE49-F238E27FC236}">
                <a16:creationId xmlns:a16="http://schemas.microsoft.com/office/drawing/2014/main" id="{8E2F1E8F-1038-4A63-3B9E-71993EBBAC20}"/>
              </a:ext>
            </a:extLst>
          </p:cNvPr>
          <p:cNvSpPr>
            <a:spLocks noGrp="1"/>
          </p:cNvSpPr>
          <p:nvPr>
            <p:ph type="title"/>
          </p:nvPr>
        </p:nvSpPr>
        <p:spPr>
          <a:xfrm>
            <a:off x="0" y="-1423967"/>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289485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
        <p:nvSpPr>
          <p:cNvPr id="3" name="Title 2">
            <a:extLst>
              <a:ext uri="{FF2B5EF4-FFF2-40B4-BE49-F238E27FC236}">
                <a16:creationId xmlns:a16="http://schemas.microsoft.com/office/drawing/2014/main" id="{67CB8F82-44BD-7E09-A759-3ACC5EA407B8}"/>
              </a:ext>
            </a:extLst>
          </p:cNvPr>
          <p:cNvSpPr>
            <a:spLocks noGrp="1"/>
          </p:cNvSpPr>
          <p:nvPr>
            <p:ph type="title"/>
          </p:nvPr>
        </p:nvSpPr>
        <p:spPr>
          <a:xfrm>
            <a:off x="-7961" y="-152454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0246761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4" name="Title 3">
            <a:extLst>
              <a:ext uri="{FF2B5EF4-FFF2-40B4-BE49-F238E27FC236}">
                <a16:creationId xmlns:a16="http://schemas.microsoft.com/office/drawing/2014/main" id="{42C6AC3F-E823-49B1-C51C-FCEC210568A0}"/>
              </a:ext>
            </a:extLst>
          </p:cNvPr>
          <p:cNvSpPr>
            <a:spLocks noGrp="1"/>
          </p:cNvSpPr>
          <p:nvPr>
            <p:ph type="title"/>
          </p:nvPr>
        </p:nvSpPr>
        <p:spPr>
          <a:xfrm>
            <a:off x="0" y="-169031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8196200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6_You do 1:1 Suffix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588831"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335672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3" name="Rectangle: Rounded Corners 2">
            <a:extLst>
              <a:ext uri="{FF2B5EF4-FFF2-40B4-BE49-F238E27FC236}">
                <a16:creationId xmlns:a16="http://schemas.microsoft.com/office/drawing/2014/main" id="{0B008B8C-4813-3874-EFCC-8AC485165D7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Title 3">
            <a:extLst>
              <a:ext uri="{FF2B5EF4-FFF2-40B4-BE49-F238E27FC236}">
                <a16:creationId xmlns:a16="http://schemas.microsoft.com/office/drawing/2014/main" id="{522A55B8-1BD1-A388-1F36-3ECB0697142C}"/>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ectangle: Rounded Corners 3">
            <a:extLst>
              <a:ext uri="{FF2B5EF4-FFF2-40B4-BE49-F238E27FC236}">
                <a16:creationId xmlns:a16="http://schemas.microsoft.com/office/drawing/2014/main" id="{58A01E5C-FF58-EF4A-5454-6FCEE7F8815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Title 8">
            <a:extLst>
              <a:ext uri="{FF2B5EF4-FFF2-40B4-BE49-F238E27FC236}">
                <a16:creationId xmlns:a16="http://schemas.microsoft.com/office/drawing/2014/main" id="{334ACDBF-7A03-C330-C763-921214A9ADC8}"/>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3" name="Rectangle: Rounded Corners 2">
            <a:extLst>
              <a:ext uri="{FF2B5EF4-FFF2-40B4-BE49-F238E27FC236}">
                <a16:creationId xmlns:a16="http://schemas.microsoft.com/office/drawing/2014/main" id="{E880ABFF-6AFB-4676-8F25-E4FD5CFF752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7" name="Title 6">
            <a:extLst>
              <a:ext uri="{FF2B5EF4-FFF2-40B4-BE49-F238E27FC236}">
                <a16:creationId xmlns:a16="http://schemas.microsoft.com/office/drawing/2014/main" id="{AA40A037-C1C1-A481-57D8-24CDEDF370FF}"/>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5" name="Rectangle: Rounded Corners 4">
            <a:extLst>
              <a:ext uri="{FF2B5EF4-FFF2-40B4-BE49-F238E27FC236}">
                <a16:creationId xmlns:a16="http://schemas.microsoft.com/office/drawing/2014/main" id="{ADA06184-9664-5BA5-9373-B788AC3D430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Title 6">
            <a:extLst>
              <a:ext uri="{FF2B5EF4-FFF2-40B4-BE49-F238E27FC236}">
                <a16:creationId xmlns:a16="http://schemas.microsoft.com/office/drawing/2014/main" id="{5CE69DFE-19ED-BFCE-B2BA-B4D95B6C59FA}"/>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3" name="Rectangle: Rounded Corners 2">
            <a:extLst>
              <a:ext uri="{FF2B5EF4-FFF2-40B4-BE49-F238E27FC236}">
                <a16:creationId xmlns:a16="http://schemas.microsoft.com/office/drawing/2014/main" id="{A3D3E760-4D9B-D9D6-1EBD-764E5948A75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7" name="Title 6">
            <a:extLst>
              <a:ext uri="{FF2B5EF4-FFF2-40B4-BE49-F238E27FC236}">
                <a16:creationId xmlns:a16="http://schemas.microsoft.com/office/drawing/2014/main" id="{EC7A13B5-D1E9-C6A0-FF9F-46B2B8D71B26}"/>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4" name="Rectangle: Rounded Corners 3">
            <a:extLst>
              <a:ext uri="{FF2B5EF4-FFF2-40B4-BE49-F238E27FC236}">
                <a16:creationId xmlns:a16="http://schemas.microsoft.com/office/drawing/2014/main" id="{BC2D8374-41F5-7D6D-A517-CEFEA2AB09EC}"/>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5A3D1C67-1F7D-7C75-68AE-885B40505B7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4" name="Rectangle: Rounded Corners 3">
            <a:extLst>
              <a:ext uri="{FF2B5EF4-FFF2-40B4-BE49-F238E27FC236}">
                <a16:creationId xmlns:a16="http://schemas.microsoft.com/office/drawing/2014/main" id="{19E7AD15-C0FD-A2C8-332E-A2267B5E799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ags" Target="../tags/tag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13/08/2025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28"/>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08" r:id="rId19"/>
    <p:sldLayoutId id="2147483715" r:id="rId20"/>
    <p:sldLayoutId id="2147483710" r:id="rId21"/>
    <p:sldLayoutId id="2147483711" r:id="rId22"/>
    <p:sldLayoutId id="2147483712" r:id="rId23"/>
    <p:sldLayoutId id="2147483713" r:id="rId24"/>
    <p:sldLayoutId id="2147483714" r:id="rId25"/>
    <p:sldLayoutId id="2147483718"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21.xml"/><Relationship Id="rId5" Type="http://schemas.openxmlformats.org/officeDocument/2006/relationships/image" Target="../media/image39.png"/><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21.xml"/><Relationship Id="rId4" Type="http://schemas.openxmlformats.org/officeDocument/2006/relationships/image" Target="../media/image41.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4.xml"/><Relationship Id="rId4" Type="http://schemas.openxmlformats.org/officeDocument/2006/relationships/image" Target="../media/image29.sv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5.xml"/><Relationship Id="rId4" Type="http://schemas.openxmlformats.org/officeDocument/2006/relationships/image" Target="../media/image29.sv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10.xml"/><Relationship Id="rId5" Type="http://schemas.openxmlformats.org/officeDocument/2006/relationships/image" Target="../media/image43.emf"/><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29.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8.xml"/><Relationship Id="rId1" Type="http://schemas.openxmlformats.org/officeDocument/2006/relationships/tags" Target="../tags/tag1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1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2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9.xml"/><Relationship Id="rId1" Type="http://schemas.openxmlformats.org/officeDocument/2006/relationships/tags" Target="../tags/tag2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22.xml"/><Relationship Id="rId4" Type="http://schemas.openxmlformats.org/officeDocument/2006/relationships/image" Target="../media/image4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tags" Target="../tags/tag23.xml"/><Relationship Id="rId5" Type="http://schemas.openxmlformats.org/officeDocument/2006/relationships/image" Target="../media/image45.png"/><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7" Type="http://schemas.openxmlformats.org/officeDocument/2006/relationships/image" Target="../media/image47.svg"/><Relationship Id="rId2" Type="http://schemas.openxmlformats.org/officeDocument/2006/relationships/slideLayout" Target="../slideLayouts/slideLayout4.xml"/><Relationship Id="rId1" Type="http://schemas.openxmlformats.org/officeDocument/2006/relationships/tags" Target="../tags/tag24.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25.xml"/><Relationship Id="rId5" Type="http://schemas.openxmlformats.org/officeDocument/2006/relationships/image" Target="../media/image49.svg"/><Relationship Id="rId4" Type="http://schemas.openxmlformats.org/officeDocument/2006/relationships/image" Target="../media/image48.png"/></Relationships>
</file>

<file path=ppt/slides/_rels/slide35.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notesSlide" Target="../notesSlides/notesSlide35.xml"/><Relationship Id="rId7" Type="http://schemas.openxmlformats.org/officeDocument/2006/relationships/image" Target="../media/image51.svg"/><Relationship Id="rId2" Type="http://schemas.openxmlformats.org/officeDocument/2006/relationships/slideLayout" Target="../slideLayouts/slideLayout11.xml"/><Relationship Id="rId1" Type="http://schemas.openxmlformats.org/officeDocument/2006/relationships/tags" Target="../tags/tag26.xml"/><Relationship Id="rId6" Type="http://schemas.openxmlformats.org/officeDocument/2006/relationships/image" Target="../media/image50.png"/><Relationship Id="rId5" Type="http://schemas.openxmlformats.org/officeDocument/2006/relationships/image" Target="../media/image49.svg"/><Relationship Id="rId4" Type="http://schemas.openxmlformats.org/officeDocument/2006/relationships/image" Target="../media/image48.png"/><Relationship Id="rId9" Type="http://schemas.openxmlformats.org/officeDocument/2006/relationships/image" Target="../media/image53.svg"/></Relationships>
</file>

<file path=ppt/slides/_rels/slide36.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7.svg"/><Relationship Id="rId3" Type="http://schemas.openxmlformats.org/officeDocument/2006/relationships/notesSlide" Target="../notesSlides/notesSlide36.xml"/><Relationship Id="rId7" Type="http://schemas.openxmlformats.org/officeDocument/2006/relationships/image" Target="../media/image51.svg"/><Relationship Id="rId12" Type="http://schemas.openxmlformats.org/officeDocument/2006/relationships/image" Target="../media/image56.png"/><Relationship Id="rId2" Type="http://schemas.openxmlformats.org/officeDocument/2006/relationships/slideLayout" Target="../slideLayouts/slideLayout11.xml"/><Relationship Id="rId1" Type="http://schemas.openxmlformats.org/officeDocument/2006/relationships/tags" Target="../tags/tag27.xml"/><Relationship Id="rId6" Type="http://schemas.openxmlformats.org/officeDocument/2006/relationships/image" Target="../media/image50.png"/><Relationship Id="rId11" Type="http://schemas.openxmlformats.org/officeDocument/2006/relationships/image" Target="../media/image55.svg"/><Relationship Id="rId5" Type="http://schemas.openxmlformats.org/officeDocument/2006/relationships/image" Target="../media/image49.svg"/><Relationship Id="rId10" Type="http://schemas.openxmlformats.org/officeDocument/2006/relationships/image" Target="../media/image54.png"/><Relationship Id="rId4" Type="http://schemas.openxmlformats.org/officeDocument/2006/relationships/image" Target="../media/image48.png"/><Relationship Id="rId9" Type="http://schemas.openxmlformats.org/officeDocument/2006/relationships/image" Target="../media/image53.sv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28.xml"/><Relationship Id="rId4" Type="http://schemas.openxmlformats.org/officeDocument/2006/relationships/image" Target="../media/image4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1.xml"/><Relationship Id="rId1" Type="http://schemas.openxmlformats.org/officeDocument/2006/relationships/tags" Target="../tags/tag29.xml"/><Relationship Id="rId4" Type="http://schemas.openxmlformats.org/officeDocument/2006/relationships/image" Target="../media/image4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6.xml"/><Relationship Id="rId1" Type="http://schemas.openxmlformats.org/officeDocument/2006/relationships/tags" Target="../tags/tag30.xml"/></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21.xml"/><Relationship Id="rId5" Type="http://schemas.openxmlformats.org/officeDocument/2006/relationships/image" Target="../media/image32.png"/><Relationship Id="rId4" Type="http://schemas.openxmlformats.org/officeDocument/2006/relationships/image" Target="../media/image31.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0.xml"/><Relationship Id="rId1" Type="http://schemas.openxmlformats.org/officeDocument/2006/relationships/tags" Target="../tags/tag3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5.xml"/><Relationship Id="rId1" Type="http://schemas.openxmlformats.org/officeDocument/2006/relationships/tags" Target="../tags/tag3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9.xml"/><Relationship Id="rId1" Type="http://schemas.openxmlformats.org/officeDocument/2006/relationships/tags" Target="../tags/tag3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tags" Target="../tags/tag34.xml"/><Relationship Id="rId5" Type="http://schemas.openxmlformats.org/officeDocument/2006/relationships/image" Target="../media/image41.svg"/><Relationship Id="rId4" Type="http://schemas.openxmlformats.org/officeDocument/2006/relationships/image" Target="../media/image40.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1.xml"/><Relationship Id="rId1" Type="http://schemas.openxmlformats.org/officeDocument/2006/relationships/tags" Target="../tags/tag35.xml"/><Relationship Id="rId5" Type="http://schemas.openxmlformats.org/officeDocument/2006/relationships/image" Target="../media/image41.svg"/><Relationship Id="rId4" Type="http://schemas.openxmlformats.org/officeDocument/2006/relationships/image" Target="../media/image40.png"/></Relationships>
</file>

<file path=ppt/slides/_rels/slide45.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png"/><Relationship Id="rId3" Type="http://schemas.openxmlformats.org/officeDocument/2006/relationships/notesSlide" Target="../notesSlides/notesSlide45.xml"/><Relationship Id="rId7" Type="http://schemas.openxmlformats.org/officeDocument/2006/relationships/image" Target="../media/image7.svg"/><Relationship Id="rId12" Type="http://schemas.openxmlformats.org/officeDocument/2006/relationships/image" Target="../media/image62.png"/><Relationship Id="rId2" Type="http://schemas.openxmlformats.org/officeDocument/2006/relationships/slideLayout" Target="../slideLayouts/slideLayout14.xml"/><Relationship Id="rId1" Type="http://schemas.openxmlformats.org/officeDocument/2006/relationships/tags" Target="../tags/tag36.xml"/><Relationship Id="rId6" Type="http://schemas.openxmlformats.org/officeDocument/2006/relationships/image" Target="../media/image6.png"/><Relationship Id="rId11" Type="http://schemas.openxmlformats.org/officeDocument/2006/relationships/image" Target="../media/image61.svg"/><Relationship Id="rId5" Type="http://schemas.openxmlformats.org/officeDocument/2006/relationships/image" Target="../media/image5.svg"/><Relationship Id="rId10" Type="http://schemas.openxmlformats.org/officeDocument/2006/relationships/image" Target="../media/image60.png"/><Relationship Id="rId4" Type="http://schemas.openxmlformats.org/officeDocument/2006/relationships/image" Target="../media/image4.png"/><Relationship Id="rId9" Type="http://schemas.openxmlformats.org/officeDocument/2006/relationships/image" Target="../media/image59.svg"/><Relationship Id="rId14" Type="http://schemas.openxmlformats.org/officeDocument/2006/relationships/image" Target="../media/image64.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3.xml"/><Relationship Id="rId1" Type="http://schemas.openxmlformats.org/officeDocument/2006/relationships/tags" Target="../tags/tag37.xml"/><Relationship Id="rId4" Type="http://schemas.openxmlformats.org/officeDocument/2006/relationships/image" Target="../media/image65.png"/></Relationships>
</file>

<file path=ppt/slides/_rels/slide4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7.xml"/><Relationship Id="rId1" Type="http://schemas.openxmlformats.org/officeDocument/2006/relationships/slideLayout" Target="../slideLayouts/slideLayout12.xml"/><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67.sv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2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pPr algn="l"/>
            <a:r>
              <a:rPr lang="en-US" sz="800" b="1">
                <a:solidFill>
                  <a:schemeClr val="bg2"/>
                </a:solidFill>
              </a:rPr>
              <a:t>Slide 1 Explicit teaching</a:t>
            </a:r>
            <a:endParaRPr lang="en-US" sz="800">
              <a:solidFill>
                <a:schemeClr val="bg2"/>
              </a:solidFill>
            </a:endParaRPr>
          </a:p>
        </p:txBody>
      </p:sp>
      <p:sp>
        <p:nvSpPr>
          <p:cNvPr id="10" name="TextBox 9">
            <a:extLst>
              <a:ext uri="{FF2B5EF4-FFF2-40B4-BE49-F238E27FC236}">
                <a16:creationId xmlns:a16="http://schemas.microsoft.com/office/drawing/2014/main" id="{A7813783-A7F3-26D3-77B8-3EA86E45E1A3}"/>
              </a:ext>
            </a:extLst>
          </p:cNvPr>
          <p:cNvSpPr txBox="1"/>
          <p:nvPr/>
        </p:nvSpPr>
        <p:spPr>
          <a:xfrm>
            <a:off x="143292" y="2786208"/>
            <a:ext cx="6096000" cy="1938992"/>
          </a:xfrm>
          <a:prstGeom prst="rect">
            <a:avLst/>
          </a:prstGeom>
          <a:noFill/>
        </p:spPr>
        <p:txBody>
          <a:bodyPr wrap="square">
            <a:spAutoFit/>
          </a:bodyPr>
          <a:lstStyle/>
          <a:p>
            <a:pPr marL="0" indent="0" algn="ctr">
              <a:buNone/>
            </a:pPr>
            <a:r>
              <a:rPr lang="en-US" sz="3000">
                <a:solidFill>
                  <a:srgbClr val="0E1E42"/>
                </a:solidFill>
              </a:rPr>
              <a:t>Open/closed syllables: </a:t>
            </a:r>
          </a:p>
          <a:p>
            <a:pPr marL="0" indent="0" algn="ctr">
              <a:buNone/>
            </a:pPr>
            <a:r>
              <a:rPr lang="en-US" sz="3000">
                <a:solidFill>
                  <a:srgbClr val="0E1E42"/>
                </a:solidFill>
              </a:rPr>
              <a:t>two-syllable words </a:t>
            </a:r>
          </a:p>
          <a:p>
            <a:pPr marL="0" indent="0" algn="ctr">
              <a:buNone/>
            </a:pPr>
            <a:r>
              <a:rPr lang="en-US" sz="3000">
                <a:solidFill>
                  <a:srgbClr val="0E1E42"/>
                </a:solidFill>
              </a:rPr>
              <a:t>Suffixes -s/-es and -</a:t>
            </a:r>
            <a:r>
              <a:rPr lang="en-US" sz="3000" err="1">
                <a:solidFill>
                  <a:srgbClr val="0E1E42"/>
                </a:solidFill>
              </a:rPr>
              <a:t>ing</a:t>
            </a:r>
            <a:r>
              <a:rPr lang="en-US" sz="3000">
                <a:solidFill>
                  <a:srgbClr val="0E1E42"/>
                </a:solidFill>
              </a:rPr>
              <a:t> (verb)</a:t>
            </a:r>
            <a:br>
              <a:rPr lang="en-US" sz="3000">
                <a:solidFill>
                  <a:srgbClr val="0E1E42"/>
                </a:solidFill>
              </a:rPr>
            </a:br>
            <a:r>
              <a:rPr lang="en-US" sz="3000">
                <a:solidFill>
                  <a:srgbClr val="0E1E42"/>
                </a:solidFill>
              </a:rPr>
              <a:t>walk   talk   come   some</a:t>
            </a:r>
          </a:p>
        </p:txBody>
      </p:sp>
      <p:sp>
        <p:nvSpPr>
          <p:cNvPr id="7" name="TextBox 6">
            <a:extLst>
              <a:ext uri="{FF2B5EF4-FFF2-40B4-BE49-F238E27FC236}">
                <a16:creationId xmlns:a16="http://schemas.microsoft.com/office/drawing/2014/main" id="{9890F197-D46C-9CA8-EE12-3BF470C0CDC9}"/>
              </a:ext>
            </a:extLst>
          </p:cNvPr>
          <p:cNvSpPr txBox="1"/>
          <p:nvPr/>
        </p:nvSpPr>
        <p:spPr>
          <a:xfrm>
            <a:off x="5952708" y="3452225"/>
            <a:ext cx="6096000" cy="769441"/>
          </a:xfrm>
          <a:prstGeom prst="rect">
            <a:avLst/>
          </a:prstGeom>
          <a:noFill/>
        </p:spPr>
        <p:txBody>
          <a:bodyPr wrap="square">
            <a:spAutoFit/>
          </a:bodyPr>
          <a:lstStyle/>
          <a:p>
            <a:pPr marL="0" indent="0" algn="ctr">
              <a:buNone/>
            </a:pPr>
            <a:r>
              <a:rPr lang="en-AU" sz="4400" b="1"/>
              <a:t>ai and ay say /ā/   does</a:t>
            </a:r>
            <a:endParaRPr lang="en-AU" sz="44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a:solidFill>
                  <a:srgbClr val="4557AD"/>
                </a:solidFill>
                <a:latin typeface="Tenorite" pitchFamily="2" charset="0"/>
                <a:ea typeface="Verdana" panose="020B0604030504040204" pitchFamily="34" charset="0"/>
                <a:cs typeface="Verdana" panose="020B0604030504040204" pitchFamily="34" charset="0"/>
              </a:rPr>
              <a:t>packing   filling   adding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974671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p:nvPr>
        </p:nvSpPr>
        <p:spPr/>
        <p:txBody>
          <a:bodyPr>
            <a:normAutofit/>
          </a:bodyPr>
          <a:lstStyle/>
          <a:p>
            <a:r>
              <a:rPr lang="en-AU" sz="800">
                <a:solidFill>
                  <a:schemeClr val="bg2"/>
                </a:solidFill>
                <a:latin typeface="+mn-lt"/>
              </a:rPr>
              <a:t>Slide 11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holding, ringing, selling">
            <a:extLst>
              <a:ext uri="{FF2B5EF4-FFF2-40B4-BE49-F238E27FC236}">
                <a16:creationId xmlns:a16="http://schemas.microsoft.com/office/drawing/2014/main" id="{34E39987-CF62-5D77-1604-6EC73529B810}"/>
              </a:ext>
            </a:extLst>
          </p:cNvPr>
          <p:cNvGrpSpPr/>
          <p:nvPr/>
        </p:nvGrpSpPr>
        <p:grpSpPr>
          <a:xfrm>
            <a:off x="201330" y="1784480"/>
            <a:ext cx="10663717" cy="3752742"/>
            <a:chOff x="280843" y="1771228"/>
            <a:chExt cx="10663717" cy="3752742"/>
          </a:xfrm>
        </p:grpSpPr>
        <p:pic>
          <p:nvPicPr>
            <p:cNvPr id="5" name="Picture 4">
              <a:extLst>
                <a:ext uri="{FF2B5EF4-FFF2-40B4-BE49-F238E27FC236}">
                  <a16:creationId xmlns:a16="http://schemas.microsoft.com/office/drawing/2014/main" id="{2DA1650B-27CF-1999-60B3-243E691A1F2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80843" y="1771228"/>
              <a:ext cx="3752742" cy="3752742"/>
            </a:xfrm>
            <a:prstGeom prst="rect">
              <a:avLst/>
            </a:prstGeom>
          </p:spPr>
        </p:pic>
        <p:pic>
          <p:nvPicPr>
            <p:cNvPr id="6" name="Picture 5">
              <a:extLst>
                <a:ext uri="{FF2B5EF4-FFF2-40B4-BE49-F238E27FC236}">
                  <a16:creationId xmlns:a16="http://schemas.microsoft.com/office/drawing/2014/main" id="{51988D29-4E4B-C5DF-BB64-9DF6580B680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61432" y="2476603"/>
              <a:ext cx="2131949" cy="2131949"/>
            </a:xfrm>
            <a:prstGeom prst="rect">
              <a:avLst/>
            </a:prstGeom>
          </p:spPr>
        </p:pic>
        <p:pic>
          <p:nvPicPr>
            <p:cNvPr id="7" name="Picture 6">
              <a:extLst>
                <a:ext uri="{FF2B5EF4-FFF2-40B4-BE49-F238E27FC236}">
                  <a16:creationId xmlns:a16="http://schemas.microsoft.com/office/drawing/2014/main" id="{77AD86EB-6E26-C5D5-39D1-78700C55C6C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37754" y="2362345"/>
              <a:ext cx="2106806" cy="2106806"/>
            </a:xfrm>
            <a:prstGeom prst="rect">
              <a:avLst/>
            </a:prstGeom>
          </p:spPr>
        </p:pic>
      </p:grpSp>
    </p:spTree>
    <p:extLst>
      <p:ext uri="{BB962C8B-B14F-4D97-AF65-F5344CB8AC3E}">
        <p14:creationId xmlns:p14="http://schemas.microsoft.com/office/powerpoint/2010/main" val="1066069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p:txBody>
          <a:bodyPr/>
          <a:lstStyle/>
          <a:p>
            <a:r>
              <a:rPr lang="en-AU" sz="800">
                <a:solidFill>
                  <a:schemeClr val="bg2"/>
                </a:solidFill>
                <a:latin typeface="+mn-lt"/>
              </a:rPr>
              <a:t>Slide 12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000">
                <a:solidFill>
                  <a:srgbClr val="4557AD"/>
                </a:solidFill>
                <a:latin typeface="Tenorite" pitchFamily="2" charset="0"/>
                <a:ea typeface="Verdana" panose="020B0604030504040204" pitchFamily="34" charset="0"/>
                <a:cs typeface="Verdana" panose="020B0604030504040204" pitchFamily="34" charset="0"/>
              </a:rPr>
              <a:t>talk   some   walk   come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p:nvPr>
        </p:nvSpPr>
        <p:spPr/>
        <p:txBody>
          <a:bodyPr/>
          <a:lstStyle/>
          <a:p>
            <a:r>
              <a:rPr lang="en-AU" sz="800">
                <a:solidFill>
                  <a:schemeClr val="bg2"/>
                </a:solidFill>
                <a:latin typeface="+mn-lt"/>
              </a:rPr>
              <a:t>Slide 13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557212" y="1652125"/>
            <a:ext cx="11077575" cy="408111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a:solidFill>
                  <a:srgbClr val="4557AD"/>
                </a:solidFill>
                <a:latin typeface="Tenorite" pitchFamily="2" charset="0"/>
                <a:ea typeface="Verdana" panose="020B0604030504040204" pitchFamily="34" charset="0"/>
                <a:cs typeface="Verdana" panose="020B0604030504040204" pitchFamily="34" charset="0"/>
              </a:rPr>
              <a:t>“Come and talk,” said the rodent. But the insect did not talk. It was jumping on a web. </a:t>
            </a:r>
          </a:p>
        </p:txBody>
      </p:sp>
    </p:spTree>
    <p:extLst>
      <p:ext uri="{BB962C8B-B14F-4D97-AF65-F5344CB8AC3E}">
        <p14:creationId xmlns:p14="http://schemas.microsoft.com/office/powerpoint/2010/main" val="1259779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p:nvPr>
        </p:nvSpPr>
        <p:spPr/>
        <p:txBody>
          <a:bodyPr>
            <a:normAutofit/>
          </a:bodyPr>
          <a:lstStyle/>
          <a:p>
            <a:r>
              <a:rPr lang="en-AU" sz="800">
                <a:solidFill>
                  <a:schemeClr val="bg2"/>
                </a:solidFill>
                <a:latin typeface="+mn-lt"/>
              </a:rPr>
              <a:t>Slide 14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a:xfrm>
            <a:off x="0" y="-1769598"/>
            <a:ext cx="8973832" cy="1571097"/>
          </a:xfrm>
        </p:spPr>
        <p:txBody>
          <a:bodyPr/>
          <a:lstStyle/>
          <a:p>
            <a:r>
              <a:rPr lang="en-US" sz="800">
                <a:solidFill>
                  <a:schemeClr val="bg2"/>
                </a:solidFill>
                <a:latin typeface="+mn-lt"/>
              </a:rPr>
              <a:t>Slide 15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8E2E0-4D44-37C1-E3FE-95976EFBD1FB}"/>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16 Phonemic awareness I do</a:t>
            </a:r>
            <a:endParaRPr lang="en-AU" sz="800">
              <a:solidFill>
                <a:schemeClr val="bg2"/>
              </a:solidFill>
              <a:latin typeface="+mn-lt"/>
            </a:endParaRPr>
          </a:p>
        </p:txBody>
      </p:sp>
      <p:grpSp>
        <p:nvGrpSpPr>
          <p:cNvPr id="13" name="Group 12" descr="Twelve letter tiles with the letters: b, ck, l, m, qu, y, ch, t, w, p, g, r, w.&#10;Five circular vowel tiles with the letters: a, e, i, o, u&#10;Listed vertically down the right-hand side of the slide are three symbols: two circular arrows to indicate substitution, a plus sign and a multiplication sign.">
            <a:extLst>
              <a:ext uri="{FF2B5EF4-FFF2-40B4-BE49-F238E27FC236}">
                <a16:creationId xmlns:a16="http://schemas.microsoft.com/office/drawing/2014/main" id="{03ECF8F9-A5B8-19D4-D4DA-6C7CAE940F0B}"/>
              </a:ext>
            </a:extLst>
          </p:cNvPr>
          <p:cNvGrpSpPr/>
          <p:nvPr/>
        </p:nvGrpSpPr>
        <p:grpSpPr>
          <a:xfrm>
            <a:off x="476527" y="1874820"/>
            <a:ext cx="10213641" cy="3557052"/>
            <a:chOff x="476527" y="1874820"/>
            <a:chExt cx="10213641" cy="3557052"/>
          </a:xfrm>
        </p:grpSpPr>
        <p:grpSp>
          <p:nvGrpSpPr>
            <p:cNvPr id="42" name="Group 41" descr="12 square letter tiles with the letters: b, ck, l, m, qu, y, ch, t, p, g, r, w&#10;5 circle letter tiles with the letters: a, e, i, o, u">
              <a:extLst>
                <a:ext uri="{FF2B5EF4-FFF2-40B4-BE49-F238E27FC236}">
                  <a16:creationId xmlns:a16="http://schemas.microsoft.com/office/drawing/2014/main" id="{B92F4D85-239F-ED7D-28C1-5250D51DC24A}"/>
                </a:ext>
              </a:extLst>
            </p:cNvPr>
            <p:cNvGrpSpPr/>
            <p:nvPr/>
          </p:nvGrpSpPr>
          <p:grpSpPr>
            <a:xfrm>
              <a:off x="476527" y="2045707"/>
              <a:ext cx="7615917" cy="3386165"/>
              <a:chOff x="275360" y="1915589"/>
              <a:chExt cx="8063049" cy="3754028"/>
            </a:xfrm>
          </p:grpSpPr>
          <p:grpSp>
            <p:nvGrpSpPr>
              <p:cNvPr id="43" name="Group 42">
                <a:extLst>
                  <a:ext uri="{FF2B5EF4-FFF2-40B4-BE49-F238E27FC236}">
                    <a16:creationId xmlns:a16="http://schemas.microsoft.com/office/drawing/2014/main" id="{440ECC20-A70A-4293-1C3D-9899584F7FD8}"/>
                  </a:ext>
                </a:extLst>
              </p:cNvPr>
              <p:cNvGrpSpPr/>
              <p:nvPr/>
            </p:nvGrpSpPr>
            <p:grpSpPr>
              <a:xfrm>
                <a:off x="6023052" y="1915589"/>
                <a:ext cx="2315357" cy="3678362"/>
                <a:chOff x="8665085" y="1429510"/>
                <a:chExt cx="2788522" cy="4430075"/>
              </a:xfrm>
            </p:grpSpPr>
            <p:sp>
              <p:nvSpPr>
                <p:cNvPr id="57" name="Oval 56">
                  <a:extLst>
                    <a:ext uri="{FF2B5EF4-FFF2-40B4-BE49-F238E27FC236}">
                      <a16:creationId xmlns:a16="http://schemas.microsoft.com/office/drawing/2014/main" id="{B5429733-996A-D7CE-9B34-66C59B1C1048}"/>
                    </a:ext>
                  </a:extLst>
                </p:cNvPr>
                <p:cNvSpPr/>
                <p:nvPr/>
              </p:nvSpPr>
              <p:spPr>
                <a:xfrm>
                  <a:off x="8752944" y="4552784"/>
                  <a:ext cx="1306800" cy="130680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u</a:t>
                  </a:r>
                </a:p>
              </p:txBody>
            </p:sp>
            <p:sp>
              <p:nvSpPr>
                <p:cNvPr id="58" name="Oval 57">
                  <a:extLst>
                    <a:ext uri="{FF2B5EF4-FFF2-40B4-BE49-F238E27FC236}">
                      <a16:creationId xmlns:a16="http://schemas.microsoft.com/office/drawing/2014/main" id="{606A76FB-98E7-9886-F49B-284CA7B9685A}"/>
                    </a:ext>
                  </a:extLst>
                </p:cNvPr>
                <p:cNvSpPr/>
                <p:nvPr/>
              </p:nvSpPr>
              <p:spPr>
                <a:xfrm>
                  <a:off x="8665085"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err="1">
                      <a:latin typeface="Tenorite" panose="00000500000000000000" pitchFamily="2" charset="0"/>
                    </a:rPr>
                    <a:t>i</a:t>
                  </a:r>
                  <a:endParaRPr lang="en-US" sz="6400">
                    <a:latin typeface="Tenorite" panose="00000500000000000000" pitchFamily="2" charset="0"/>
                  </a:endParaRPr>
                </a:p>
              </p:txBody>
            </p:sp>
            <p:sp>
              <p:nvSpPr>
                <p:cNvPr id="59" name="Oval 58">
                  <a:extLst>
                    <a:ext uri="{FF2B5EF4-FFF2-40B4-BE49-F238E27FC236}">
                      <a16:creationId xmlns:a16="http://schemas.microsoft.com/office/drawing/2014/main" id="{40C69362-E2FC-36CA-FF3E-87D68891EAFB}"/>
                    </a:ext>
                  </a:extLst>
                </p:cNvPr>
                <p:cNvSpPr/>
                <p:nvPr/>
              </p:nvSpPr>
              <p:spPr>
                <a:xfrm>
                  <a:off x="10146807"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o</a:t>
                  </a:r>
                </a:p>
              </p:txBody>
            </p:sp>
            <p:sp>
              <p:nvSpPr>
                <p:cNvPr id="60" name="Oval 59">
                  <a:extLst>
                    <a:ext uri="{FF2B5EF4-FFF2-40B4-BE49-F238E27FC236}">
                      <a16:creationId xmlns:a16="http://schemas.microsoft.com/office/drawing/2014/main" id="{C6A590CC-B66E-D50B-0538-D1A839C219B6}"/>
                    </a:ext>
                  </a:extLst>
                </p:cNvPr>
                <p:cNvSpPr/>
                <p:nvPr/>
              </p:nvSpPr>
              <p:spPr>
                <a:xfrm>
                  <a:off x="8665085"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a</a:t>
                  </a:r>
                </a:p>
              </p:txBody>
            </p:sp>
            <p:sp>
              <p:nvSpPr>
                <p:cNvPr id="61" name="Oval 60">
                  <a:extLst>
                    <a:ext uri="{FF2B5EF4-FFF2-40B4-BE49-F238E27FC236}">
                      <a16:creationId xmlns:a16="http://schemas.microsoft.com/office/drawing/2014/main" id="{21F893A3-4D9F-C502-8465-1F9ABA8D7BF8}"/>
                    </a:ext>
                  </a:extLst>
                </p:cNvPr>
                <p:cNvSpPr/>
                <p:nvPr/>
              </p:nvSpPr>
              <p:spPr>
                <a:xfrm>
                  <a:off x="10146807"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e</a:t>
                  </a:r>
                </a:p>
              </p:txBody>
            </p:sp>
          </p:grpSp>
          <p:grpSp>
            <p:nvGrpSpPr>
              <p:cNvPr id="44" name="Group 43">
                <a:extLst>
                  <a:ext uri="{FF2B5EF4-FFF2-40B4-BE49-F238E27FC236}">
                    <a16:creationId xmlns:a16="http://schemas.microsoft.com/office/drawing/2014/main" id="{3C624FF3-AE11-96E9-38EF-C31FB83A0137}"/>
                  </a:ext>
                </a:extLst>
              </p:cNvPr>
              <p:cNvGrpSpPr/>
              <p:nvPr/>
            </p:nvGrpSpPr>
            <p:grpSpPr>
              <a:xfrm>
                <a:off x="275360" y="1922600"/>
                <a:ext cx="5641290" cy="3747017"/>
                <a:chOff x="275359" y="1388168"/>
                <a:chExt cx="6794147" cy="4512760"/>
              </a:xfrm>
            </p:grpSpPr>
            <p:sp>
              <p:nvSpPr>
                <p:cNvPr id="45" name="Rounded Rectangle 29">
                  <a:extLst>
                    <a:ext uri="{FF2B5EF4-FFF2-40B4-BE49-F238E27FC236}">
                      <a16:creationId xmlns:a16="http://schemas.microsoft.com/office/drawing/2014/main" id="{F4F12299-7BB8-0874-2297-65CC268C7B05}"/>
                    </a:ext>
                  </a:extLst>
                </p:cNvPr>
                <p:cNvSpPr/>
                <p:nvPr/>
              </p:nvSpPr>
              <p:spPr>
                <a:xfrm>
                  <a:off x="5507106"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w</a:t>
                  </a:r>
                </a:p>
              </p:txBody>
            </p:sp>
            <p:sp>
              <p:nvSpPr>
                <p:cNvPr id="46" name="Rounded Rectangle 29">
                  <a:extLst>
                    <a:ext uri="{FF2B5EF4-FFF2-40B4-BE49-F238E27FC236}">
                      <a16:creationId xmlns:a16="http://schemas.microsoft.com/office/drawing/2014/main" id="{2258295F-D773-4A49-94D8-6C07A08835D6}"/>
                    </a:ext>
                  </a:extLst>
                </p:cNvPr>
                <p:cNvSpPr/>
                <p:nvPr/>
              </p:nvSpPr>
              <p:spPr>
                <a:xfrm>
                  <a:off x="3771142"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r</a:t>
                  </a:r>
                </a:p>
              </p:txBody>
            </p:sp>
            <p:sp>
              <p:nvSpPr>
                <p:cNvPr id="47" name="Rounded Rectangle 29">
                  <a:extLst>
                    <a:ext uri="{FF2B5EF4-FFF2-40B4-BE49-F238E27FC236}">
                      <a16:creationId xmlns:a16="http://schemas.microsoft.com/office/drawing/2014/main" id="{81EA6D8A-6E0F-32A7-B50F-E44DB994336B}"/>
                    </a:ext>
                  </a:extLst>
                </p:cNvPr>
                <p:cNvSpPr/>
                <p:nvPr/>
              </p:nvSpPr>
              <p:spPr>
                <a:xfrm>
                  <a:off x="202722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g</a:t>
                  </a:r>
                </a:p>
              </p:txBody>
            </p:sp>
            <p:sp>
              <p:nvSpPr>
                <p:cNvPr id="48" name="Rounded Rectangle 29">
                  <a:extLst>
                    <a:ext uri="{FF2B5EF4-FFF2-40B4-BE49-F238E27FC236}">
                      <a16:creationId xmlns:a16="http://schemas.microsoft.com/office/drawing/2014/main" id="{57F1BEB5-0ECE-A594-8CB7-E7006FB4DFBF}"/>
                    </a:ext>
                  </a:extLst>
                </p:cNvPr>
                <p:cNvSpPr/>
                <p:nvPr/>
              </p:nvSpPr>
              <p:spPr>
                <a:xfrm>
                  <a:off x="27535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p</a:t>
                  </a:r>
                </a:p>
              </p:txBody>
            </p:sp>
            <p:sp>
              <p:nvSpPr>
                <p:cNvPr id="49" name="Rounded Rectangle 31" descr="12 square letter tiles with the letters: b, c&#10;5 circle letter tiles with the letters: a, e, i, o, u">
                  <a:extLst>
                    <a:ext uri="{FF2B5EF4-FFF2-40B4-BE49-F238E27FC236}">
                      <a16:creationId xmlns:a16="http://schemas.microsoft.com/office/drawing/2014/main" id="{A8431DBC-0947-8C97-822D-60972C1984BF}"/>
                    </a:ext>
                  </a:extLst>
                </p:cNvPr>
                <p:cNvSpPr/>
                <p:nvPr/>
              </p:nvSpPr>
              <p:spPr>
                <a:xfrm>
                  <a:off x="5507106"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t</a:t>
                  </a:r>
                </a:p>
              </p:txBody>
            </p:sp>
            <p:sp>
              <p:nvSpPr>
                <p:cNvPr id="50" name="Rounded Rectangle 29">
                  <a:extLst>
                    <a:ext uri="{FF2B5EF4-FFF2-40B4-BE49-F238E27FC236}">
                      <a16:creationId xmlns:a16="http://schemas.microsoft.com/office/drawing/2014/main" id="{92259C2E-72DC-ED3B-2572-8F8632F32E9A}"/>
                    </a:ext>
                  </a:extLst>
                </p:cNvPr>
                <p:cNvSpPr/>
                <p:nvPr/>
              </p:nvSpPr>
              <p:spPr>
                <a:xfrm>
                  <a:off x="3771142"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err="1">
                      <a:solidFill>
                        <a:schemeClr val="bg1"/>
                      </a:solidFill>
                      <a:latin typeface="Tenorite" panose="00000500000000000000" pitchFamily="2" charset="0"/>
                    </a:rPr>
                    <a:t>ch</a:t>
                  </a:r>
                  <a:endParaRPr lang="en-US" sz="6400">
                    <a:solidFill>
                      <a:schemeClr val="bg1"/>
                    </a:solidFill>
                    <a:latin typeface="Tenorite" panose="00000500000000000000" pitchFamily="2" charset="0"/>
                  </a:endParaRPr>
                </a:p>
              </p:txBody>
            </p:sp>
            <p:sp>
              <p:nvSpPr>
                <p:cNvPr id="51" name="Rounded Rectangle 29">
                  <a:extLst>
                    <a:ext uri="{FF2B5EF4-FFF2-40B4-BE49-F238E27FC236}">
                      <a16:creationId xmlns:a16="http://schemas.microsoft.com/office/drawing/2014/main" id="{6E6B9AB1-8827-106A-EA56-AFE5272CCAED}"/>
                    </a:ext>
                  </a:extLst>
                </p:cNvPr>
                <p:cNvSpPr/>
                <p:nvPr/>
              </p:nvSpPr>
              <p:spPr>
                <a:xfrm>
                  <a:off x="202722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y</a:t>
                  </a:r>
                </a:p>
              </p:txBody>
            </p:sp>
            <p:sp>
              <p:nvSpPr>
                <p:cNvPr id="52" name="Rounded Rectangle 29">
                  <a:extLst>
                    <a:ext uri="{FF2B5EF4-FFF2-40B4-BE49-F238E27FC236}">
                      <a16:creationId xmlns:a16="http://schemas.microsoft.com/office/drawing/2014/main" id="{EE7831CE-5A34-1125-56BD-4C5C81307479}"/>
                    </a:ext>
                  </a:extLst>
                </p:cNvPr>
                <p:cNvSpPr/>
                <p:nvPr/>
              </p:nvSpPr>
              <p:spPr>
                <a:xfrm>
                  <a:off x="27535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err="1">
                      <a:solidFill>
                        <a:schemeClr val="bg1"/>
                      </a:solidFill>
                      <a:latin typeface="Tenorite" panose="00000500000000000000" pitchFamily="2" charset="0"/>
                    </a:rPr>
                    <a:t>qu</a:t>
                  </a:r>
                  <a:endParaRPr lang="en-US" sz="6400">
                    <a:solidFill>
                      <a:schemeClr val="bg1"/>
                    </a:solidFill>
                    <a:latin typeface="Tenorite" panose="00000500000000000000" pitchFamily="2" charset="0"/>
                  </a:endParaRPr>
                </a:p>
              </p:txBody>
            </p:sp>
            <p:sp>
              <p:nvSpPr>
                <p:cNvPr id="53" name="Rounded Rectangle 15">
                  <a:extLst>
                    <a:ext uri="{FF2B5EF4-FFF2-40B4-BE49-F238E27FC236}">
                      <a16:creationId xmlns:a16="http://schemas.microsoft.com/office/drawing/2014/main" id="{A321E4B9-F4AF-CD08-6B4F-75EC14ED09C7}"/>
                    </a:ext>
                  </a:extLst>
                </p:cNvPr>
                <p:cNvSpPr/>
                <p:nvPr/>
              </p:nvSpPr>
              <p:spPr>
                <a:xfrm>
                  <a:off x="5507106"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45720" rIns="36000" bIns="45720" rtlCol="0" anchor="ctr"/>
                <a:lstStyle/>
                <a:p>
                  <a:pPr algn="ctr"/>
                  <a:r>
                    <a:rPr lang="en-US" sz="6400">
                      <a:solidFill>
                        <a:schemeClr val="bg1"/>
                      </a:solidFill>
                      <a:latin typeface="Tenorite" panose="00000500000000000000" pitchFamily="2" charset="0"/>
                    </a:rPr>
                    <a:t>m</a:t>
                  </a:r>
                </a:p>
              </p:txBody>
            </p:sp>
            <p:sp>
              <p:nvSpPr>
                <p:cNvPr id="54" name="Rounded Rectangle 29">
                  <a:extLst>
                    <a:ext uri="{FF2B5EF4-FFF2-40B4-BE49-F238E27FC236}">
                      <a16:creationId xmlns:a16="http://schemas.microsoft.com/office/drawing/2014/main" id="{2AADB086-E105-45B9-CF3A-A7C9AF8FBBB6}"/>
                    </a:ext>
                  </a:extLst>
                </p:cNvPr>
                <p:cNvSpPr/>
                <p:nvPr/>
              </p:nvSpPr>
              <p:spPr>
                <a:xfrm>
                  <a:off x="3771142"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l</a:t>
                  </a:r>
                </a:p>
              </p:txBody>
            </p:sp>
            <p:sp>
              <p:nvSpPr>
                <p:cNvPr id="55" name="Rounded Rectangle 29">
                  <a:extLst>
                    <a:ext uri="{FF2B5EF4-FFF2-40B4-BE49-F238E27FC236}">
                      <a16:creationId xmlns:a16="http://schemas.microsoft.com/office/drawing/2014/main" id="{15F961E2-437F-D025-6324-67137C932F41}"/>
                    </a:ext>
                  </a:extLst>
                </p:cNvPr>
                <p:cNvSpPr/>
                <p:nvPr/>
              </p:nvSpPr>
              <p:spPr>
                <a:xfrm>
                  <a:off x="2011327"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ck</a:t>
                  </a:r>
                </a:p>
              </p:txBody>
            </p:sp>
            <p:sp>
              <p:nvSpPr>
                <p:cNvPr id="56" name="Rounded Rectangle 29">
                  <a:extLst>
                    <a:ext uri="{FF2B5EF4-FFF2-40B4-BE49-F238E27FC236}">
                      <a16:creationId xmlns:a16="http://schemas.microsoft.com/office/drawing/2014/main" id="{0482194E-9D14-C088-7D20-1945E02A0B45}"/>
                    </a:ext>
                  </a:extLst>
                </p:cNvPr>
                <p:cNvSpPr/>
                <p:nvPr/>
              </p:nvSpPr>
              <p:spPr>
                <a:xfrm>
                  <a:off x="275359"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b</a:t>
                  </a:r>
                </a:p>
              </p:txBody>
            </p:sp>
          </p:grpSp>
        </p:grpSp>
        <p:grpSp>
          <p:nvGrpSpPr>
            <p:cNvPr id="3" name="Group 2">
              <a:extLst>
                <a:ext uri="{FF2B5EF4-FFF2-40B4-BE49-F238E27FC236}">
                  <a16:creationId xmlns:a16="http://schemas.microsoft.com/office/drawing/2014/main" id="{2D363A89-D7F7-B2FD-47F9-C38A509F2466}"/>
                </a:ext>
              </a:extLst>
            </p:cNvPr>
            <p:cNvGrpSpPr/>
            <p:nvPr/>
          </p:nvGrpSpPr>
          <p:grpSpPr>
            <a:xfrm>
              <a:off x="9464822" y="1874820"/>
              <a:ext cx="1225346" cy="3505735"/>
              <a:chOff x="9464822" y="1874820"/>
              <a:chExt cx="1225346" cy="3505735"/>
            </a:xfrm>
          </p:grpSpPr>
          <p:pic>
            <p:nvPicPr>
              <p:cNvPr id="4" name="Graphic 3" descr="Repeat outline">
                <a:extLst>
                  <a:ext uri="{FF2B5EF4-FFF2-40B4-BE49-F238E27FC236}">
                    <a16:creationId xmlns:a16="http://schemas.microsoft.com/office/drawing/2014/main" id="{B8C4AC72-A94B-1632-0176-CB260B4D241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64822" y="1874820"/>
                <a:ext cx="1225346" cy="1217869"/>
              </a:xfrm>
              <a:prstGeom prst="rect">
                <a:avLst/>
              </a:prstGeom>
            </p:spPr>
          </p:pic>
          <p:grpSp>
            <p:nvGrpSpPr>
              <p:cNvPr id="5" name="Group 4">
                <a:extLst>
                  <a:ext uri="{FF2B5EF4-FFF2-40B4-BE49-F238E27FC236}">
                    <a16:creationId xmlns:a16="http://schemas.microsoft.com/office/drawing/2014/main" id="{126DC9F2-9325-BF5F-BCA7-F20CA7FD57C1}"/>
                  </a:ext>
                </a:extLst>
              </p:cNvPr>
              <p:cNvGrpSpPr/>
              <p:nvPr/>
            </p:nvGrpSpPr>
            <p:grpSpPr>
              <a:xfrm>
                <a:off x="9670078" y="3377683"/>
                <a:ext cx="814833" cy="814833"/>
                <a:chOff x="9706049" y="2048257"/>
                <a:chExt cx="814833" cy="814833"/>
              </a:xfrm>
            </p:grpSpPr>
            <p:cxnSp>
              <p:nvCxnSpPr>
                <p:cNvPr id="10" name="Straight Connector 9">
                  <a:extLst>
                    <a:ext uri="{FF2B5EF4-FFF2-40B4-BE49-F238E27FC236}">
                      <a16:creationId xmlns:a16="http://schemas.microsoft.com/office/drawing/2014/main" id="{653C0633-C0AC-CCFA-3598-E6137FBC56CA}"/>
                    </a:ext>
                  </a:extLst>
                </p:cNvPr>
                <p:cNvCxnSpPr>
                  <a:cxnSpLocks/>
                </p:cNvCxnSpPr>
                <p:nvPr/>
              </p:nvCxnSpPr>
              <p:spPr>
                <a:xfrm flipH="1">
                  <a:off x="10120305" y="2048257"/>
                  <a:ext cx="4988" cy="814833"/>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cxnSp>
              <p:nvCxnSpPr>
                <p:cNvPr id="12" name="Straight Connector 11">
                  <a:extLst>
                    <a:ext uri="{FF2B5EF4-FFF2-40B4-BE49-F238E27FC236}">
                      <a16:creationId xmlns:a16="http://schemas.microsoft.com/office/drawing/2014/main" id="{B3E7E972-F6A4-521A-01BA-619C7E2E67A6}"/>
                    </a:ext>
                  </a:extLst>
                </p:cNvPr>
                <p:cNvCxnSpPr>
                  <a:cxnSpLocks/>
                </p:cNvCxnSpPr>
                <p:nvPr/>
              </p:nvCxnSpPr>
              <p:spPr>
                <a:xfrm rot="16200000" flipH="1">
                  <a:off x="10110972" y="2053736"/>
                  <a:ext cx="4988" cy="814833"/>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grpSp>
          <p:grpSp>
            <p:nvGrpSpPr>
              <p:cNvPr id="6" name="Group 5">
                <a:extLst>
                  <a:ext uri="{FF2B5EF4-FFF2-40B4-BE49-F238E27FC236}">
                    <a16:creationId xmlns:a16="http://schemas.microsoft.com/office/drawing/2014/main" id="{3822DF94-0466-E750-0F2B-A9C24FEFB863}"/>
                  </a:ext>
                </a:extLst>
              </p:cNvPr>
              <p:cNvGrpSpPr/>
              <p:nvPr/>
            </p:nvGrpSpPr>
            <p:grpSpPr>
              <a:xfrm>
                <a:off x="9767330" y="4688953"/>
                <a:ext cx="634007" cy="691602"/>
                <a:chOff x="9897843" y="4740812"/>
                <a:chExt cx="570727" cy="622811"/>
              </a:xfrm>
            </p:grpSpPr>
            <p:cxnSp>
              <p:nvCxnSpPr>
                <p:cNvPr id="8" name="Straight Connector 7">
                  <a:extLst>
                    <a:ext uri="{FF2B5EF4-FFF2-40B4-BE49-F238E27FC236}">
                      <a16:creationId xmlns:a16="http://schemas.microsoft.com/office/drawing/2014/main" id="{5043502D-CE0A-59E1-7FA8-8ADC788917A5}"/>
                    </a:ext>
                  </a:extLst>
                </p:cNvPr>
                <p:cNvCxnSpPr>
                  <a:cxnSpLocks/>
                </p:cNvCxnSpPr>
                <p:nvPr/>
              </p:nvCxnSpPr>
              <p:spPr>
                <a:xfrm>
                  <a:off x="9897843" y="4740812"/>
                  <a:ext cx="570727" cy="622811"/>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cxnSp>
              <p:nvCxnSpPr>
                <p:cNvPr id="9" name="Straight Connector 8">
                  <a:extLst>
                    <a:ext uri="{FF2B5EF4-FFF2-40B4-BE49-F238E27FC236}">
                      <a16:creationId xmlns:a16="http://schemas.microsoft.com/office/drawing/2014/main" id="{63A176F6-EA2A-078A-EEC3-8E854DB87F99}"/>
                    </a:ext>
                  </a:extLst>
                </p:cNvPr>
                <p:cNvCxnSpPr>
                  <a:cxnSpLocks/>
                </p:cNvCxnSpPr>
                <p:nvPr/>
              </p:nvCxnSpPr>
              <p:spPr>
                <a:xfrm flipH="1">
                  <a:off x="9897843" y="4740812"/>
                  <a:ext cx="570727" cy="622811"/>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grpSp>
        </p:grpSp>
      </p:grpSp>
    </p:spTree>
    <p:extLst>
      <p:ext uri="{BB962C8B-B14F-4D97-AF65-F5344CB8AC3E}">
        <p14:creationId xmlns:p14="http://schemas.microsoft.com/office/powerpoint/2010/main" val="19219103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D9699-45AB-CDFE-BDE2-DBFD782C33EC}"/>
              </a:ext>
            </a:extLst>
          </p:cNvPr>
          <p:cNvSpPr>
            <a:spLocks noGrp="1"/>
          </p:cNvSpPr>
          <p:nvPr>
            <p:ph type="title"/>
          </p:nvPr>
        </p:nvSpPr>
        <p:spPr/>
        <p:txBody>
          <a:bodyPr>
            <a:normAutofit/>
          </a:bodyPr>
          <a:lstStyle/>
          <a:p>
            <a:r>
              <a:rPr lang="en-US" sz="800" kern="100">
                <a:solidFill>
                  <a:schemeClr val="bg2"/>
                </a:solidFill>
                <a:effectLst/>
                <a:latin typeface="+mn-lt"/>
                <a:ea typeface="Aptos" panose="020B0004020202020204" pitchFamily="34" charset="0"/>
                <a:cs typeface="Arial" panose="020B0604020202020204" pitchFamily="34" charset="0"/>
              </a:rPr>
              <a:t>Slide 17 Phonemic awareness We do</a:t>
            </a:r>
            <a:endParaRPr lang="en-AU" sz="800" kern="100">
              <a:solidFill>
                <a:schemeClr val="bg2"/>
              </a:solidFill>
              <a:effectLst/>
              <a:latin typeface="+mn-lt"/>
              <a:ea typeface="Aptos" panose="020B0004020202020204" pitchFamily="34" charset="0"/>
              <a:cs typeface="Arial" panose="020B0604020202020204" pitchFamily="34" charset="0"/>
            </a:endParaRPr>
          </a:p>
        </p:txBody>
      </p:sp>
      <p:sp>
        <p:nvSpPr>
          <p:cNvPr id="3" name="AutoShape 2">
            <a:extLst>
              <a:ext uri="{FF2B5EF4-FFF2-40B4-BE49-F238E27FC236}">
                <a16:creationId xmlns:a16="http://schemas.microsoft.com/office/drawing/2014/main" id="{C54ECB05-3195-8329-DE8E-DCBDDF9E7AA6}"/>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37" name="Group 36" descr="Twelve letter tiles with the letters: ng, k, n, sh, x, v, s, r, l, z, h, c.&#10;Five circular vowel tiles with the letters: a, e, i, o, u&#10;Listed vertically down the right-hand side of the slide are three symbols: two circular arrows to indicate substitution, a plus sign and a multiplication sign.">
            <a:extLst>
              <a:ext uri="{FF2B5EF4-FFF2-40B4-BE49-F238E27FC236}">
                <a16:creationId xmlns:a16="http://schemas.microsoft.com/office/drawing/2014/main" id="{2A0FD9C4-0128-36E5-1956-6E93F5B54392}"/>
              </a:ext>
            </a:extLst>
          </p:cNvPr>
          <p:cNvGrpSpPr/>
          <p:nvPr/>
        </p:nvGrpSpPr>
        <p:grpSpPr>
          <a:xfrm>
            <a:off x="476527" y="1874820"/>
            <a:ext cx="10213641" cy="3557052"/>
            <a:chOff x="476527" y="1874820"/>
            <a:chExt cx="10213641" cy="3557052"/>
          </a:xfrm>
        </p:grpSpPr>
        <p:grpSp>
          <p:nvGrpSpPr>
            <p:cNvPr id="4" name="Group 3" descr="12 square letter tiles with the letters: ng, k, n, sh, x, v, s, r, l, z, h, c&#10;5 circle letter tiles with the letters: a, e, i, o, u">
              <a:extLst>
                <a:ext uri="{FF2B5EF4-FFF2-40B4-BE49-F238E27FC236}">
                  <a16:creationId xmlns:a16="http://schemas.microsoft.com/office/drawing/2014/main" id="{D9E727F0-A331-D208-8A70-2E84AA070BD7}"/>
                </a:ext>
              </a:extLst>
            </p:cNvPr>
            <p:cNvGrpSpPr/>
            <p:nvPr/>
          </p:nvGrpSpPr>
          <p:grpSpPr>
            <a:xfrm>
              <a:off x="476527" y="2045707"/>
              <a:ext cx="7615917" cy="3386165"/>
              <a:chOff x="275360" y="1915589"/>
              <a:chExt cx="8063049" cy="3754028"/>
            </a:xfrm>
          </p:grpSpPr>
          <p:grpSp>
            <p:nvGrpSpPr>
              <p:cNvPr id="5" name="Group 4">
                <a:extLst>
                  <a:ext uri="{FF2B5EF4-FFF2-40B4-BE49-F238E27FC236}">
                    <a16:creationId xmlns:a16="http://schemas.microsoft.com/office/drawing/2014/main" id="{8F5B2B11-ADE5-CB34-CC27-4EE90E6D50D9}"/>
                  </a:ext>
                </a:extLst>
              </p:cNvPr>
              <p:cNvGrpSpPr/>
              <p:nvPr/>
            </p:nvGrpSpPr>
            <p:grpSpPr>
              <a:xfrm>
                <a:off x="6023052" y="1915589"/>
                <a:ext cx="2315357" cy="3678362"/>
                <a:chOff x="8665085" y="1429510"/>
                <a:chExt cx="2788522" cy="4430075"/>
              </a:xfrm>
            </p:grpSpPr>
            <p:sp>
              <p:nvSpPr>
                <p:cNvPr id="19" name="Oval 18">
                  <a:extLst>
                    <a:ext uri="{FF2B5EF4-FFF2-40B4-BE49-F238E27FC236}">
                      <a16:creationId xmlns:a16="http://schemas.microsoft.com/office/drawing/2014/main" id="{21A241D7-EAFE-2860-0D46-911FD58C1A8F}"/>
                    </a:ext>
                  </a:extLst>
                </p:cNvPr>
                <p:cNvSpPr/>
                <p:nvPr/>
              </p:nvSpPr>
              <p:spPr>
                <a:xfrm>
                  <a:off x="8752944" y="4552784"/>
                  <a:ext cx="1306800" cy="130680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u</a:t>
                  </a:r>
                </a:p>
              </p:txBody>
            </p:sp>
            <p:sp>
              <p:nvSpPr>
                <p:cNvPr id="21" name="Oval 20">
                  <a:extLst>
                    <a:ext uri="{FF2B5EF4-FFF2-40B4-BE49-F238E27FC236}">
                      <a16:creationId xmlns:a16="http://schemas.microsoft.com/office/drawing/2014/main" id="{E0D62B1B-54C8-D560-12F8-174DEAFA3CDF}"/>
                    </a:ext>
                  </a:extLst>
                </p:cNvPr>
                <p:cNvSpPr/>
                <p:nvPr/>
              </p:nvSpPr>
              <p:spPr>
                <a:xfrm>
                  <a:off x="8665085"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err="1">
                      <a:latin typeface="Tenorite" panose="00000500000000000000" pitchFamily="2" charset="0"/>
                    </a:rPr>
                    <a:t>i</a:t>
                  </a:r>
                  <a:endParaRPr lang="en-US" sz="6400">
                    <a:latin typeface="Tenorite" panose="00000500000000000000" pitchFamily="2" charset="0"/>
                  </a:endParaRPr>
                </a:p>
              </p:txBody>
            </p:sp>
            <p:sp>
              <p:nvSpPr>
                <p:cNvPr id="22" name="Oval 21">
                  <a:extLst>
                    <a:ext uri="{FF2B5EF4-FFF2-40B4-BE49-F238E27FC236}">
                      <a16:creationId xmlns:a16="http://schemas.microsoft.com/office/drawing/2014/main" id="{75C17FE4-B62A-A5C6-72E5-3BCD00DB9C75}"/>
                    </a:ext>
                  </a:extLst>
                </p:cNvPr>
                <p:cNvSpPr/>
                <p:nvPr/>
              </p:nvSpPr>
              <p:spPr>
                <a:xfrm>
                  <a:off x="10146807"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o</a:t>
                  </a:r>
                </a:p>
              </p:txBody>
            </p:sp>
            <p:sp>
              <p:nvSpPr>
                <p:cNvPr id="23" name="Oval 22">
                  <a:extLst>
                    <a:ext uri="{FF2B5EF4-FFF2-40B4-BE49-F238E27FC236}">
                      <a16:creationId xmlns:a16="http://schemas.microsoft.com/office/drawing/2014/main" id="{A2392E7C-E4E6-5C77-15D6-6194D1F6591B}"/>
                    </a:ext>
                  </a:extLst>
                </p:cNvPr>
                <p:cNvSpPr/>
                <p:nvPr/>
              </p:nvSpPr>
              <p:spPr>
                <a:xfrm>
                  <a:off x="8665085"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a</a:t>
                  </a:r>
                </a:p>
              </p:txBody>
            </p:sp>
            <p:sp>
              <p:nvSpPr>
                <p:cNvPr id="24" name="Oval 23">
                  <a:extLst>
                    <a:ext uri="{FF2B5EF4-FFF2-40B4-BE49-F238E27FC236}">
                      <a16:creationId xmlns:a16="http://schemas.microsoft.com/office/drawing/2014/main" id="{72FC40EB-6872-243D-2C64-557E508A1B47}"/>
                    </a:ext>
                  </a:extLst>
                </p:cNvPr>
                <p:cNvSpPr/>
                <p:nvPr/>
              </p:nvSpPr>
              <p:spPr>
                <a:xfrm>
                  <a:off x="10146807"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e</a:t>
                  </a:r>
                </a:p>
              </p:txBody>
            </p:sp>
          </p:grpSp>
          <p:grpSp>
            <p:nvGrpSpPr>
              <p:cNvPr id="6" name="Group 5">
                <a:extLst>
                  <a:ext uri="{FF2B5EF4-FFF2-40B4-BE49-F238E27FC236}">
                    <a16:creationId xmlns:a16="http://schemas.microsoft.com/office/drawing/2014/main" id="{6B864EC0-1525-72DB-B124-D4FC8C89558D}"/>
                  </a:ext>
                </a:extLst>
              </p:cNvPr>
              <p:cNvGrpSpPr/>
              <p:nvPr/>
            </p:nvGrpSpPr>
            <p:grpSpPr>
              <a:xfrm>
                <a:off x="275360" y="1922600"/>
                <a:ext cx="5641290" cy="3747017"/>
                <a:chOff x="275359" y="1388168"/>
                <a:chExt cx="6794147" cy="4512760"/>
              </a:xfrm>
            </p:grpSpPr>
            <p:sp>
              <p:nvSpPr>
                <p:cNvPr id="7" name="Rounded Rectangle 29">
                  <a:extLst>
                    <a:ext uri="{FF2B5EF4-FFF2-40B4-BE49-F238E27FC236}">
                      <a16:creationId xmlns:a16="http://schemas.microsoft.com/office/drawing/2014/main" id="{EC173171-20F4-9AA6-AF05-42F3FBA8B95D}"/>
                    </a:ext>
                  </a:extLst>
                </p:cNvPr>
                <p:cNvSpPr/>
                <p:nvPr/>
              </p:nvSpPr>
              <p:spPr>
                <a:xfrm>
                  <a:off x="5507106"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c</a:t>
                  </a:r>
                </a:p>
              </p:txBody>
            </p:sp>
            <p:sp>
              <p:nvSpPr>
                <p:cNvPr id="8" name="Rounded Rectangle 29">
                  <a:extLst>
                    <a:ext uri="{FF2B5EF4-FFF2-40B4-BE49-F238E27FC236}">
                      <a16:creationId xmlns:a16="http://schemas.microsoft.com/office/drawing/2014/main" id="{BA0D3550-77CC-4FC1-A67E-050B6ACE212A}"/>
                    </a:ext>
                  </a:extLst>
                </p:cNvPr>
                <p:cNvSpPr/>
                <p:nvPr/>
              </p:nvSpPr>
              <p:spPr>
                <a:xfrm>
                  <a:off x="3771142"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h</a:t>
                  </a:r>
                </a:p>
              </p:txBody>
            </p:sp>
            <p:sp>
              <p:nvSpPr>
                <p:cNvPr id="9" name="Rounded Rectangle 29">
                  <a:extLst>
                    <a:ext uri="{FF2B5EF4-FFF2-40B4-BE49-F238E27FC236}">
                      <a16:creationId xmlns:a16="http://schemas.microsoft.com/office/drawing/2014/main" id="{6C6697DA-697F-8346-C0AE-41DC9F4481F7}"/>
                    </a:ext>
                  </a:extLst>
                </p:cNvPr>
                <p:cNvSpPr/>
                <p:nvPr/>
              </p:nvSpPr>
              <p:spPr>
                <a:xfrm>
                  <a:off x="202722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z</a:t>
                  </a:r>
                </a:p>
              </p:txBody>
            </p:sp>
            <p:sp>
              <p:nvSpPr>
                <p:cNvPr id="10" name="Rounded Rectangle 29">
                  <a:extLst>
                    <a:ext uri="{FF2B5EF4-FFF2-40B4-BE49-F238E27FC236}">
                      <a16:creationId xmlns:a16="http://schemas.microsoft.com/office/drawing/2014/main" id="{F3D4BBC2-FCEA-AD65-9D0A-2A1BF3DCE8F7}"/>
                    </a:ext>
                  </a:extLst>
                </p:cNvPr>
                <p:cNvSpPr/>
                <p:nvPr/>
              </p:nvSpPr>
              <p:spPr>
                <a:xfrm>
                  <a:off x="27535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l</a:t>
                  </a:r>
                </a:p>
              </p:txBody>
            </p:sp>
            <p:sp>
              <p:nvSpPr>
                <p:cNvPr id="11" name="Rounded Rectangle 31">
                  <a:extLst>
                    <a:ext uri="{FF2B5EF4-FFF2-40B4-BE49-F238E27FC236}">
                      <a16:creationId xmlns:a16="http://schemas.microsoft.com/office/drawing/2014/main" id="{D00C8C61-5F9B-05E8-ACB3-EFA236320298}"/>
                    </a:ext>
                  </a:extLst>
                </p:cNvPr>
                <p:cNvSpPr/>
                <p:nvPr/>
              </p:nvSpPr>
              <p:spPr>
                <a:xfrm>
                  <a:off x="5507106"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r</a:t>
                  </a:r>
                </a:p>
              </p:txBody>
            </p:sp>
            <p:sp>
              <p:nvSpPr>
                <p:cNvPr id="12" name="Rounded Rectangle 29">
                  <a:extLst>
                    <a:ext uri="{FF2B5EF4-FFF2-40B4-BE49-F238E27FC236}">
                      <a16:creationId xmlns:a16="http://schemas.microsoft.com/office/drawing/2014/main" id="{3F955556-CDC0-1A3D-C421-D8D6392B4022}"/>
                    </a:ext>
                  </a:extLst>
                </p:cNvPr>
                <p:cNvSpPr/>
                <p:nvPr/>
              </p:nvSpPr>
              <p:spPr>
                <a:xfrm>
                  <a:off x="3771142"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s</a:t>
                  </a:r>
                </a:p>
              </p:txBody>
            </p:sp>
            <p:sp>
              <p:nvSpPr>
                <p:cNvPr id="13" name="Rounded Rectangle 29">
                  <a:extLst>
                    <a:ext uri="{FF2B5EF4-FFF2-40B4-BE49-F238E27FC236}">
                      <a16:creationId xmlns:a16="http://schemas.microsoft.com/office/drawing/2014/main" id="{2235DCA2-3459-D554-59D5-05510ADAEFDC}"/>
                    </a:ext>
                  </a:extLst>
                </p:cNvPr>
                <p:cNvSpPr/>
                <p:nvPr/>
              </p:nvSpPr>
              <p:spPr>
                <a:xfrm>
                  <a:off x="202722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v</a:t>
                  </a:r>
                </a:p>
              </p:txBody>
            </p:sp>
            <p:sp>
              <p:nvSpPr>
                <p:cNvPr id="14" name="Rounded Rectangle 29">
                  <a:extLst>
                    <a:ext uri="{FF2B5EF4-FFF2-40B4-BE49-F238E27FC236}">
                      <a16:creationId xmlns:a16="http://schemas.microsoft.com/office/drawing/2014/main" id="{954D1276-C2D7-809A-83D4-3E0E9D396407}"/>
                    </a:ext>
                  </a:extLst>
                </p:cNvPr>
                <p:cNvSpPr/>
                <p:nvPr/>
              </p:nvSpPr>
              <p:spPr>
                <a:xfrm>
                  <a:off x="27535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x</a:t>
                  </a:r>
                </a:p>
              </p:txBody>
            </p:sp>
            <p:sp>
              <p:nvSpPr>
                <p:cNvPr id="15" name="Rounded Rectangle 15">
                  <a:extLst>
                    <a:ext uri="{FF2B5EF4-FFF2-40B4-BE49-F238E27FC236}">
                      <a16:creationId xmlns:a16="http://schemas.microsoft.com/office/drawing/2014/main" id="{C42746AE-F486-BAC2-0CD7-9367E1C94BD7}"/>
                    </a:ext>
                  </a:extLst>
                </p:cNvPr>
                <p:cNvSpPr/>
                <p:nvPr/>
              </p:nvSpPr>
              <p:spPr>
                <a:xfrm>
                  <a:off x="5507106"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45720" rIns="36000" bIns="45720" rtlCol="0" anchor="ctr"/>
                <a:lstStyle/>
                <a:p>
                  <a:pPr algn="ctr"/>
                  <a:r>
                    <a:rPr lang="en-US" sz="6400" err="1">
                      <a:solidFill>
                        <a:schemeClr val="bg1"/>
                      </a:solidFill>
                      <a:latin typeface="Tenorite" panose="00000500000000000000" pitchFamily="2" charset="0"/>
                    </a:rPr>
                    <a:t>sh</a:t>
                  </a:r>
                  <a:endParaRPr lang="en-US" sz="6400">
                    <a:solidFill>
                      <a:schemeClr val="bg1"/>
                    </a:solidFill>
                    <a:latin typeface="Tenorite" panose="00000500000000000000" pitchFamily="2" charset="0"/>
                  </a:endParaRPr>
                </a:p>
              </p:txBody>
            </p:sp>
            <p:sp>
              <p:nvSpPr>
                <p:cNvPr id="16" name="Rounded Rectangle 29">
                  <a:extLst>
                    <a:ext uri="{FF2B5EF4-FFF2-40B4-BE49-F238E27FC236}">
                      <a16:creationId xmlns:a16="http://schemas.microsoft.com/office/drawing/2014/main" id="{9D2A662F-65E0-7A26-0494-FEB4FF833F83}"/>
                    </a:ext>
                  </a:extLst>
                </p:cNvPr>
                <p:cNvSpPr/>
                <p:nvPr/>
              </p:nvSpPr>
              <p:spPr>
                <a:xfrm>
                  <a:off x="3771142"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n</a:t>
                  </a:r>
                </a:p>
              </p:txBody>
            </p:sp>
            <p:sp>
              <p:nvSpPr>
                <p:cNvPr id="17" name="Rounded Rectangle 29">
                  <a:extLst>
                    <a:ext uri="{FF2B5EF4-FFF2-40B4-BE49-F238E27FC236}">
                      <a16:creationId xmlns:a16="http://schemas.microsoft.com/office/drawing/2014/main" id="{BFC299AE-AFDF-1D1E-D831-6E837E4EAA26}"/>
                    </a:ext>
                  </a:extLst>
                </p:cNvPr>
                <p:cNvSpPr/>
                <p:nvPr/>
              </p:nvSpPr>
              <p:spPr>
                <a:xfrm>
                  <a:off x="2011327"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k</a:t>
                  </a:r>
                </a:p>
              </p:txBody>
            </p:sp>
            <p:sp>
              <p:nvSpPr>
                <p:cNvPr id="18" name="Rounded Rectangle 29">
                  <a:extLst>
                    <a:ext uri="{FF2B5EF4-FFF2-40B4-BE49-F238E27FC236}">
                      <a16:creationId xmlns:a16="http://schemas.microsoft.com/office/drawing/2014/main" id="{B0CF5C4C-E555-C638-BDF6-D925B1A6B167}"/>
                    </a:ext>
                  </a:extLst>
                </p:cNvPr>
                <p:cNvSpPr/>
                <p:nvPr/>
              </p:nvSpPr>
              <p:spPr>
                <a:xfrm>
                  <a:off x="275359"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ng</a:t>
                  </a:r>
                </a:p>
              </p:txBody>
            </p:sp>
          </p:grpSp>
        </p:grpSp>
        <p:grpSp>
          <p:nvGrpSpPr>
            <p:cNvPr id="25" name="Group 24">
              <a:extLst>
                <a:ext uri="{FF2B5EF4-FFF2-40B4-BE49-F238E27FC236}">
                  <a16:creationId xmlns:a16="http://schemas.microsoft.com/office/drawing/2014/main" id="{08B5B968-EE5C-FE20-BF80-4DAD0CFD39E6}"/>
                </a:ext>
              </a:extLst>
            </p:cNvPr>
            <p:cNvGrpSpPr/>
            <p:nvPr/>
          </p:nvGrpSpPr>
          <p:grpSpPr>
            <a:xfrm>
              <a:off x="9464822" y="1874820"/>
              <a:ext cx="1225346" cy="3505735"/>
              <a:chOff x="9464822" y="1874820"/>
              <a:chExt cx="1225346" cy="3505735"/>
            </a:xfrm>
          </p:grpSpPr>
          <p:pic>
            <p:nvPicPr>
              <p:cNvPr id="29" name="Graphic 28" descr="Repeat outline">
                <a:extLst>
                  <a:ext uri="{FF2B5EF4-FFF2-40B4-BE49-F238E27FC236}">
                    <a16:creationId xmlns:a16="http://schemas.microsoft.com/office/drawing/2014/main" id="{8B5D67FE-EE4D-6954-DBCA-094E671E5A4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64822" y="1874820"/>
                <a:ext cx="1225346" cy="1217869"/>
              </a:xfrm>
              <a:prstGeom prst="rect">
                <a:avLst/>
              </a:prstGeom>
            </p:spPr>
          </p:pic>
          <p:grpSp>
            <p:nvGrpSpPr>
              <p:cNvPr id="30" name="Group 29">
                <a:extLst>
                  <a:ext uri="{FF2B5EF4-FFF2-40B4-BE49-F238E27FC236}">
                    <a16:creationId xmlns:a16="http://schemas.microsoft.com/office/drawing/2014/main" id="{9800544A-922D-C362-EC2A-8A921E88F66F}"/>
                  </a:ext>
                </a:extLst>
              </p:cNvPr>
              <p:cNvGrpSpPr/>
              <p:nvPr/>
            </p:nvGrpSpPr>
            <p:grpSpPr>
              <a:xfrm>
                <a:off x="9670078" y="3377683"/>
                <a:ext cx="814833" cy="814833"/>
                <a:chOff x="9706049" y="2048257"/>
                <a:chExt cx="814833" cy="814833"/>
              </a:xfrm>
            </p:grpSpPr>
            <p:cxnSp>
              <p:nvCxnSpPr>
                <p:cNvPr id="35" name="Straight Connector 34">
                  <a:extLst>
                    <a:ext uri="{FF2B5EF4-FFF2-40B4-BE49-F238E27FC236}">
                      <a16:creationId xmlns:a16="http://schemas.microsoft.com/office/drawing/2014/main" id="{B653AFB7-527C-0793-02FF-BFE687634F2E}"/>
                    </a:ext>
                  </a:extLst>
                </p:cNvPr>
                <p:cNvCxnSpPr>
                  <a:cxnSpLocks/>
                </p:cNvCxnSpPr>
                <p:nvPr/>
              </p:nvCxnSpPr>
              <p:spPr>
                <a:xfrm flipH="1">
                  <a:off x="10120305" y="2048257"/>
                  <a:ext cx="4988" cy="814833"/>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cxnSp>
              <p:nvCxnSpPr>
                <p:cNvPr id="36" name="Straight Connector 35">
                  <a:extLst>
                    <a:ext uri="{FF2B5EF4-FFF2-40B4-BE49-F238E27FC236}">
                      <a16:creationId xmlns:a16="http://schemas.microsoft.com/office/drawing/2014/main" id="{525A72EB-4687-9A6C-A924-6D6C547054C9}"/>
                    </a:ext>
                  </a:extLst>
                </p:cNvPr>
                <p:cNvCxnSpPr>
                  <a:cxnSpLocks/>
                </p:cNvCxnSpPr>
                <p:nvPr/>
              </p:nvCxnSpPr>
              <p:spPr>
                <a:xfrm rot="16200000" flipH="1">
                  <a:off x="10110972" y="2053736"/>
                  <a:ext cx="4988" cy="814833"/>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grpSp>
          <p:grpSp>
            <p:nvGrpSpPr>
              <p:cNvPr id="31" name="Group 30">
                <a:extLst>
                  <a:ext uri="{FF2B5EF4-FFF2-40B4-BE49-F238E27FC236}">
                    <a16:creationId xmlns:a16="http://schemas.microsoft.com/office/drawing/2014/main" id="{8CE25A26-7049-52A8-0716-B1D41FC23798}"/>
                  </a:ext>
                </a:extLst>
              </p:cNvPr>
              <p:cNvGrpSpPr/>
              <p:nvPr/>
            </p:nvGrpSpPr>
            <p:grpSpPr>
              <a:xfrm>
                <a:off x="9767330" y="4688953"/>
                <a:ext cx="634007" cy="691602"/>
                <a:chOff x="9897843" y="4740812"/>
                <a:chExt cx="570727" cy="622811"/>
              </a:xfrm>
            </p:grpSpPr>
            <p:cxnSp>
              <p:nvCxnSpPr>
                <p:cNvPr id="33" name="Straight Connector 32">
                  <a:extLst>
                    <a:ext uri="{FF2B5EF4-FFF2-40B4-BE49-F238E27FC236}">
                      <a16:creationId xmlns:a16="http://schemas.microsoft.com/office/drawing/2014/main" id="{D7DD005B-FBFC-2472-63F1-5F261E8DCDCD}"/>
                    </a:ext>
                  </a:extLst>
                </p:cNvPr>
                <p:cNvCxnSpPr>
                  <a:cxnSpLocks/>
                </p:cNvCxnSpPr>
                <p:nvPr/>
              </p:nvCxnSpPr>
              <p:spPr>
                <a:xfrm>
                  <a:off x="9897843" y="4740812"/>
                  <a:ext cx="570727" cy="622811"/>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cxnSp>
              <p:nvCxnSpPr>
                <p:cNvPr id="34" name="Straight Connector 33">
                  <a:extLst>
                    <a:ext uri="{FF2B5EF4-FFF2-40B4-BE49-F238E27FC236}">
                      <a16:creationId xmlns:a16="http://schemas.microsoft.com/office/drawing/2014/main" id="{3254CBC8-02C4-A83F-DA56-34369C09DE33}"/>
                    </a:ext>
                  </a:extLst>
                </p:cNvPr>
                <p:cNvCxnSpPr>
                  <a:cxnSpLocks/>
                </p:cNvCxnSpPr>
                <p:nvPr/>
              </p:nvCxnSpPr>
              <p:spPr>
                <a:xfrm flipH="1">
                  <a:off x="9897843" y="4740812"/>
                  <a:ext cx="570727" cy="622811"/>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grpSp>
        </p:grpSp>
      </p:grpSp>
    </p:spTree>
    <p:extLst>
      <p:ext uri="{BB962C8B-B14F-4D97-AF65-F5344CB8AC3E}">
        <p14:creationId xmlns:p14="http://schemas.microsoft.com/office/powerpoint/2010/main" val="33244469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p:nvPr>
        </p:nvSpPr>
        <p:spPr>
          <a:xfrm>
            <a:off x="0" y="-800201"/>
            <a:ext cx="10106526" cy="625578"/>
          </a:xfrm>
        </p:spPr>
        <p:txBody>
          <a:bodyPr/>
          <a:lstStyle/>
          <a:p>
            <a:r>
              <a:rPr lang="en-US" sz="800" b="0">
                <a:solidFill>
                  <a:schemeClr val="bg2"/>
                </a:solidFill>
              </a:rPr>
              <a:t>Slide 18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 for ai and ay</a:t>
            </a:r>
          </a:p>
          <a:p>
            <a:pPr marL="342900" indent="-342900">
              <a:buFont typeface="Arial" panose="020B0604020202020204" pitchFamily="34" charset="0"/>
              <a:buChar char="•"/>
            </a:pPr>
            <a:r>
              <a:rPr lang="en-US" sz="3000"/>
              <a:t>read words with ai and ay</a:t>
            </a:r>
          </a:p>
          <a:p>
            <a:pPr marL="342900" indent="-342900">
              <a:buFont typeface="Arial" panose="020B0604020202020204" pitchFamily="34" charset="0"/>
              <a:buChar char="•"/>
            </a:pPr>
            <a:r>
              <a:rPr lang="en-US" sz="3000"/>
              <a:t>write words with ai and ay.</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19 I</a:t>
            </a:r>
            <a:r>
              <a:rPr lang="en-US" sz="800" kern="1200" baseline="0">
                <a:solidFill>
                  <a:srgbClr val="E7E6E6"/>
                </a:solidFill>
                <a:effectLst/>
                <a:latin typeface="Calibri" panose="020F0502020204030204" pitchFamily="34" charset="0"/>
                <a:ea typeface="+mj-ea"/>
                <a:cs typeface="+mj-cs"/>
              </a:rPr>
              <a:t> do </a:t>
            </a:r>
            <a:endParaRPr lang="en-AU"/>
          </a:p>
        </p:txBody>
      </p:sp>
      <p:grpSp>
        <p:nvGrpSpPr>
          <p:cNvPr id="12" name="Group 11" descr="Sail away mnemonic shows a sail boat sailing on water with the words Sail away underneath">
            <a:extLst>
              <a:ext uri="{FF2B5EF4-FFF2-40B4-BE49-F238E27FC236}">
                <a16:creationId xmlns:a16="http://schemas.microsoft.com/office/drawing/2014/main" id="{DED0C100-16D2-D909-E1C0-82464B37C16C}"/>
              </a:ext>
            </a:extLst>
          </p:cNvPr>
          <p:cNvGrpSpPr/>
          <p:nvPr/>
        </p:nvGrpSpPr>
        <p:grpSpPr>
          <a:xfrm>
            <a:off x="0" y="1062089"/>
            <a:ext cx="12191999" cy="5314304"/>
            <a:chOff x="0" y="1062089"/>
            <a:chExt cx="12191999" cy="5314304"/>
          </a:xfrm>
        </p:grpSpPr>
        <p:grpSp>
          <p:nvGrpSpPr>
            <p:cNvPr id="3" name="Group 2">
              <a:extLst>
                <a:ext uri="{FF2B5EF4-FFF2-40B4-BE49-F238E27FC236}">
                  <a16:creationId xmlns:a16="http://schemas.microsoft.com/office/drawing/2014/main" id="{C65040C2-2477-CF66-1BC0-D69DBDCC504F}"/>
                </a:ext>
              </a:extLst>
            </p:cNvPr>
            <p:cNvGrpSpPr/>
            <p:nvPr/>
          </p:nvGrpSpPr>
          <p:grpSpPr>
            <a:xfrm>
              <a:off x="0" y="1062089"/>
              <a:ext cx="12191999" cy="5314304"/>
              <a:chOff x="0" y="1062089"/>
              <a:chExt cx="12191999" cy="5314304"/>
            </a:xfrm>
          </p:grpSpPr>
          <p:sp>
            <p:nvSpPr>
              <p:cNvPr id="4" name="TextBox 3">
                <a:extLst>
                  <a:ext uri="{FF2B5EF4-FFF2-40B4-BE49-F238E27FC236}">
                    <a16:creationId xmlns:a16="http://schemas.microsoft.com/office/drawing/2014/main" id="{9B4B30DD-678B-D55A-8729-3E962A3AA6E7}"/>
                  </a:ext>
                </a:extLst>
              </p:cNvPr>
              <p:cNvSpPr txBox="1"/>
              <p:nvPr/>
            </p:nvSpPr>
            <p:spPr>
              <a:xfrm>
                <a:off x="0" y="5027962"/>
                <a:ext cx="12191999" cy="1231106"/>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S</a:t>
                </a:r>
                <a:r>
                  <a:rPr lang="en-US" sz="7400" u="sng">
                    <a:solidFill>
                      <a:srgbClr val="4557AD"/>
                    </a:solidFill>
                    <a:latin typeface="Tenorite" pitchFamily="2" charset="0"/>
                    <a:ea typeface="Verdana" panose="020B0604030504040204" pitchFamily="34" charset="0"/>
                    <a:cs typeface="Verdana" panose="020B0604030504040204" pitchFamily="34" charset="0"/>
                  </a:rPr>
                  <a:t>ai</a:t>
                </a:r>
                <a:r>
                  <a:rPr lang="en-US" sz="7400">
                    <a:solidFill>
                      <a:srgbClr val="4557AD"/>
                    </a:solidFill>
                    <a:latin typeface="Tenorite" pitchFamily="2" charset="0"/>
                    <a:ea typeface="Verdana" panose="020B0604030504040204" pitchFamily="34" charset="0"/>
                    <a:cs typeface="Verdana" panose="020B0604030504040204" pitchFamily="34" charset="0"/>
                  </a:rPr>
                  <a:t>l aw</a:t>
                </a:r>
                <a:r>
                  <a:rPr lang="en-US" sz="7400" u="sng">
                    <a:solidFill>
                      <a:srgbClr val="4557AD"/>
                    </a:solidFill>
                    <a:latin typeface="Tenorite" pitchFamily="2" charset="0"/>
                    <a:ea typeface="Verdana" panose="020B0604030504040204" pitchFamily="34" charset="0"/>
                    <a:cs typeface="Verdana" panose="020B0604030504040204" pitchFamily="34" charset="0"/>
                  </a:rPr>
                  <a:t>ay</a:t>
                </a:r>
                <a:endParaRPr lang="en-AU" sz="7400" u="sng">
                  <a:solidFill>
                    <a:srgbClr val="4557AD"/>
                  </a:solidFill>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EBEE96C6-D668-389D-E147-F2BBFDC802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3754" y="1088545"/>
                <a:ext cx="3892297" cy="3892297"/>
              </a:xfrm>
              <a:prstGeom prst="rect">
                <a:avLst/>
              </a:prstGeom>
            </p:spPr>
          </p:pic>
          <p:sp>
            <p:nvSpPr>
              <p:cNvPr id="8" name="Rounded Rectangle 3">
                <a:extLst>
                  <a:ext uri="{FF2B5EF4-FFF2-40B4-BE49-F238E27FC236}">
                    <a16:creationId xmlns:a16="http://schemas.microsoft.com/office/drawing/2014/main" id="{C6E9B385-F395-0A1B-B964-4DA5EA3EA1E9}"/>
                  </a:ext>
                </a:extLst>
              </p:cNvPr>
              <p:cNvSpPr/>
              <p:nvPr/>
            </p:nvSpPr>
            <p:spPr>
              <a:xfrm>
                <a:off x="310896" y="1062089"/>
                <a:ext cx="11558015" cy="5314304"/>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a:extLst>
                <a:ext uri="{FF2B5EF4-FFF2-40B4-BE49-F238E27FC236}">
                  <a16:creationId xmlns:a16="http://schemas.microsoft.com/office/drawing/2014/main" id="{016E20A0-659C-CF85-F2E0-6C68955018F7}"/>
                </a:ext>
              </a:extLst>
            </p:cNvPr>
            <p:cNvPicPr>
              <a:picLocks noChangeAspect="1"/>
            </p:cNvPicPr>
            <p:nvPr/>
          </p:nvPicPr>
          <p:blipFill>
            <a:blip r:embed="rId5"/>
            <a:stretch>
              <a:fillRect/>
            </a:stretch>
          </p:blipFill>
          <p:spPr>
            <a:xfrm>
              <a:off x="2286000" y="2045431"/>
              <a:ext cx="2843784" cy="794734"/>
            </a:xfrm>
            <a:prstGeom prst="rect">
              <a:avLst/>
            </a:prstGeom>
          </p:spPr>
        </p:pic>
      </p:grpSp>
    </p:spTree>
    <p:custDataLst>
      <p:tags r:id="rId1"/>
    </p:custDataLst>
    <p:extLst>
      <p:ext uri="{BB962C8B-B14F-4D97-AF65-F5344CB8AC3E}">
        <p14:creationId xmlns:p14="http://schemas.microsoft.com/office/powerpoint/2010/main" val="39793137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p:nvPr>
        </p:nvSpPr>
        <p:spPr/>
        <p:txBody>
          <a:bodyPr/>
          <a:lstStyle/>
          <a:p>
            <a:r>
              <a:rPr lang="en-AU" sz="800">
                <a:solidFill>
                  <a:schemeClr val="bg2"/>
                </a:solidFill>
                <a:latin typeface="+mn-lt"/>
              </a:rPr>
              <a:t>Slide 2 Phonemic awareness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3" name="Group 2" descr="12 square letter tiles with the letters: ck, ng, g, ch, h, b, p, s, t, d, sh, w&#10;5 circle letter tiles with the letters: a, e, i, o, u&#10;Two circular arrows to indicate substitution with a line underneath them.">
            <a:extLst>
              <a:ext uri="{FF2B5EF4-FFF2-40B4-BE49-F238E27FC236}">
                <a16:creationId xmlns:a16="http://schemas.microsoft.com/office/drawing/2014/main" id="{CF21F159-E746-0381-AD8D-66BCB8D37706}"/>
              </a:ext>
            </a:extLst>
          </p:cNvPr>
          <p:cNvGrpSpPr/>
          <p:nvPr/>
        </p:nvGrpSpPr>
        <p:grpSpPr>
          <a:xfrm>
            <a:off x="476527" y="2045707"/>
            <a:ext cx="7615917" cy="3386165"/>
            <a:chOff x="275360" y="1915589"/>
            <a:chExt cx="8063049" cy="3754028"/>
          </a:xfrm>
        </p:grpSpPr>
        <p:grpSp>
          <p:nvGrpSpPr>
            <p:cNvPr id="4" name="Group 3">
              <a:extLst>
                <a:ext uri="{FF2B5EF4-FFF2-40B4-BE49-F238E27FC236}">
                  <a16:creationId xmlns:a16="http://schemas.microsoft.com/office/drawing/2014/main" id="{5DA005C0-2807-4E89-6F12-0EBCC6B1D3C8}"/>
                </a:ext>
              </a:extLst>
            </p:cNvPr>
            <p:cNvGrpSpPr/>
            <p:nvPr/>
          </p:nvGrpSpPr>
          <p:grpSpPr>
            <a:xfrm>
              <a:off x="6023052" y="1915589"/>
              <a:ext cx="2315357" cy="3678362"/>
              <a:chOff x="8665085" y="1429510"/>
              <a:chExt cx="2788522" cy="4430075"/>
            </a:xfrm>
          </p:grpSpPr>
          <p:sp>
            <p:nvSpPr>
              <p:cNvPr id="22" name="Oval 21">
                <a:extLst>
                  <a:ext uri="{FF2B5EF4-FFF2-40B4-BE49-F238E27FC236}">
                    <a16:creationId xmlns:a16="http://schemas.microsoft.com/office/drawing/2014/main" id="{FB0AF3B8-2ADC-5683-1C2F-07E9E3C60AD2}"/>
                  </a:ext>
                </a:extLst>
              </p:cNvPr>
              <p:cNvSpPr/>
              <p:nvPr/>
            </p:nvSpPr>
            <p:spPr>
              <a:xfrm>
                <a:off x="8752944" y="4552784"/>
                <a:ext cx="1306800" cy="130680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u</a:t>
                </a:r>
              </a:p>
            </p:txBody>
          </p:sp>
          <p:sp>
            <p:nvSpPr>
              <p:cNvPr id="23" name="Oval 22">
                <a:extLst>
                  <a:ext uri="{FF2B5EF4-FFF2-40B4-BE49-F238E27FC236}">
                    <a16:creationId xmlns:a16="http://schemas.microsoft.com/office/drawing/2014/main" id="{098AEAF9-3477-04EB-A3ED-E5CD92D6931F}"/>
                  </a:ext>
                </a:extLst>
              </p:cNvPr>
              <p:cNvSpPr/>
              <p:nvPr/>
            </p:nvSpPr>
            <p:spPr>
              <a:xfrm>
                <a:off x="8665085"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err="1">
                    <a:latin typeface="Tenorite" panose="00000500000000000000" pitchFamily="2" charset="0"/>
                  </a:rPr>
                  <a:t>i</a:t>
                </a:r>
                <a:endParaRPr lang="en-US" sz="6400">
                  <a:latin typeface="Tenorite" panose="00000500000000000000" pitchFamily="2" charset="0"/>
                </a:endParaRPr>
              </a:p>
            </p:txBody>
          </p:sp>
          <p:sp>
            <p:nvSpPr>
              <p:cNvPr id="24" name="Oval 23">
                <a:extLst>
                  <a:ext uri="{FF2B5EF4-FFF2-40B4-BE49-F238E27FC236}">
                    <a16:creationId xmlns:a16="http://schemas.microsoft.com/office/drawing/2014/main" id="{9349E12B-1000-B484-8B64-A531379F33CA}"/>
                  </a:ext>
                </a:extLst>
              </p:cNvPr>
              <p:cNvSpPr/>
              <p:nvPr/>
            </p:nvSpPr>
            <p:spPr>
              <a:xfrm>
                <a:off x="10146807"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o</a:t>
                </a:r>
              </a:p>
            </p:txBody>
          </p:sp>
          <p:sp>
            <p:nvSpPr>
              <p:cNvPr id="25" name="Oval 24">
                <a:extLst>
                  <a:ext uri="{FF2B5EF4-FFF2-40B4-BE49-F238E27FC236}">
                    <a16:creationId xmlns:a16="http://schemas.microsoft.com/office/drawing/2014/main" id="{6E84BB61-42FB-6113-4F6F-498A15EF43CC}"/>
                  </a:ext>
                </a:extLst>
              </p:cNvPr>
              <p:cNvSpPr/>
              <p:nvPr/>
            </p:nvSpPr>
            <p:spPr>
              <a:xfrm>
                <a:off x="8665085"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a</a:t>
                </a:r>
              </a:p>
            </p:txBody>
          </p:sp>
          <p:sp>
            <p:nvSpPr>
              <p:cNvPr id="26" name="Oval 25">
                <a:extLst>
                  <a:ext uri="{FF2B5EF4-FFF2-40B4-BE49-F238E27FC236}">
                    <a16:creationId xmlns:a16="http://schemas.microsoft.com/office/drawing/2014/main" id="{BEAD2009-1ED6-20B1-ED52-08890EAE974F}"/>
                  </a:ext>
                </a:extLst>
              </p:cNvPr>
              <p:cNvSpPr/>
              <p:nvPr/>
            </p:nvSpPr>
            <p:spPr>
              <a:xfrm>
                <a:off x="10146807"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e</a:t>
                </a:r>
              </a:p>
            </p:txBody>
          </p:sp>
        </p:grpSp>
        <p:grpSp>
          <p:nvGrpSpPr>
            <p:cNvPr id="5" name="Group 4">
              <a:extLst>
                <a:ext uri="{FF2B5EF4-FFF2-40B4-BE49-F238E27FC236}">
                  <a16:creationId xmlns:a16="http://schemas.microsoft.com/office/drawing/2014/main" id="{89830A84-0361-6C58-846F-B0996091DD92}"/>
                </a:ext>
              </a:extLst>
            </p:cNvPr>
            <p:cNvGrpSpPr/>
            <p:nvPr/>
          </p:nvGrpSpPr>
          <p:grpSpPr>
            <a:xfrm>
              <a:off x="275360" y="1922600"/>
              <a:ext cx="5641290" cy="3747017"/>
              <a:chOff x="275359" y="1388168"/>
              <a:chExt cx="6794147" cy="4512760"/>
            </a:xfrm>
          </p:grpSpPr>
          <p:sp>
            <p:nvSpPr>
              <p:cNvPr id="6" name="Rounded Rectangle 29">
                <a:extLst>
                  <a:ext uri="{FF2B5EF4-FFF2-40B4-BE49-F238E27FC236}">
                    <a16:creationId xmlns:a16="http://schemas.microsoft.com/office/drawing/2014/main" id="{FA253ACC-E714-FB80-8DE1-D0F2A412C813}"/>
                  </a:ext>
                </a:extLst>
              </p:cNvPr>
              <p:cNvSpPr/>
              <p:nvPr/>
            </p:nvSpPr>
            <p:spPr>
              <a:xfrm>
                <a:off x="5507106"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w</a:t>
                </a:r>
              </a:p>
            </p:txBody>
          </p:sp>
          <p:sp>
            <p:nvSpPr>
              <p:cNvPr id="10" name="Rounded Rectangle 29">
                <a:extLst>
                  <a:ext uri="{FF2B5EF4-FFF2-40B4-BE49-F238E27FC236}">
                    <a16:creationId xmlns:a16="http://schemas.microsoft.com/office/drawing/2014/main" id="{A6C7E80A-747B-B20C-F991-D73A23384DC8}"/>
                  </a:ext>
                </a:extLst>
              </p:cNvPr>
              <p:cNvSpPr/>
              <p:nvPr/>
            </p:nvSpPr>
            <p:spPr>
              <a:xfrm>
                <a:off x="3771142"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err="1">
                    <a:solidFill>
                      <a:schemeClr val="bg1"/>
                    </a:solidFill>
                    <a:latin typeface="Tenorite" panose="00000500000000000000" pitchFamily="2" charset="0"/>
                  </a:rPr>
                  <a:t>sh</a:t>
                </a:r>
                <a:endParaRPr lang="en-US" sz="6400">
                  <a:solidFill>
                    <a:schemeClr val="bg1"/>
                  </a:solidFill>
                  <a:latin typeface="Tenorite" panose="00000500000000000000" pitchFamily="2" charset="0"/>
                </a:endParaRPr>
              </a:p>
            </p:txBody>
          </p:sp>
          <p:sp>
            <p:nvSpPr>
              <p:cNvPr id="11" name="Rounded Rectangle 29">
                <a:extLst>
                  <a:ext uri="{FF2B5EF4-FFF2-40B4-BE49-F238E27FC236}">
                    <a16:creationId xmlns:a16="http://schemas.microsoft.com/office/drawing/2014/main" id="{9EF0D1C8-FDFE-8F59-EB97-8C1F948F90F0}"/>
                  </a:ext>
                </a:extLst>
              </p:cNvPr>
              <p:cNvSpPr/>
              <p:nvPr/>
            </p:nvSpPr>
            <p:spPr>
              <a:xfrm>
                <a:off x="202722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d</a:t>
                </a:r>
              </a:p>
            </p:txBody>
          </p:sp>
          <p:sp>
            <p:nvSpPr>
              <p:cNvPr id="12" name="Rounded Rectangle 29">
                <a:extLst>
                  <a:ext uri="{FF2B5EF4-FFF2-40B4-BE49-F238E27FC236}">
                    <a16:creationId xmlns:a16="http://schemas.microsoft.com/office/drawing/2014/main" id="{010197EA-7E05-132B-6282-A1D97D9AB66F}"/>
                  </a:ext>
                </a:extLst>
              </p:cNvPr>
              <p:cNvSpPr/>
              <p:nvPr/>
            </p:nvSpPr>
            <p:spPr>
              <a:xfrm>
                <a:off x="27535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t</a:t>
                </a:r>
              </a:p>
            </p:txBody>
          </p:sp>
          <p:sp>
            <p:nvSpPr>
              <p:cNvPr id="13" name="Rounded Rectangle 31">
                <a:extLst>
                  <a:ext uri="{FF2B5EF4-FFF2-40B4-BE49-F238E27FC236}">
                    <a16:creationId xmlns:a16="http://schemas.microsoft.com/office/drawing/2014/main" id="{1A256594-0D5F-36CA-3881-D0A82A90F66E}"/>
                  </a:ext>
                </a:extLst>
              </p:cNvPr>
              <p:cNvSpPr/>
              <p:nvPr/>
            </p:nvSpPr>
            <p:spPr>
              <a:xfrm>
                <a:off x="5507106"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s</a:t>
                </a:r>
              </a:p>
            </p:txBody>
          </p:sp>
          <p:sp>
            <p:nvSpPr>
              <p:cNvPr id="14" name="Rounded Rectangle 29">
                <a:extLst>
                  <a:ext uri="{FF2B5EF4-FFF2-40B4-BE49-F238E27FC236}">
                    <a16:creationId xmlns:a16="http://schemas.microsoft.com/office/drawing/2014/main" id="{E87EF4C9-4C00-F845-F968-A0C2D14920E6}"/>
                  </a:ext>
                </a:extLst>
              </p:cNvPr>
              <p:cNvSpPr/>
              <p:nvPr/>
            </p:nvSpPr>
            <p:spPr>
              <a:xfrm>
                <a:off x="3771142"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p</a:t>
                </a:r>
              </a:p>
            </p:txBody>
          </p:sp>
          <p:sp>
            <p:nvSpPr>
              <p:cNvPr id="15" name="Rounded Rectangle 29">
                <a:extLst>
                  <a:ext uri="{FF2B5EF4-FFF2-40B4-BE49-F238E27FC236}">
                    <a16:creationId xmlns:a16="http://schemas.microsoft.com/office/drawing/2014/main" id="{B7D920CF-4D4B-9188-05B2-FA04A0149A9E}"/>
                  </a:ext>
                </a:extLst>
              </p:cNvPr>
              <p:cNvSpPr/>
              <p:nvPr/>
            </p:nvSpPr>
            <p:spPr>
              <a:xfrm>
                <a:off x="202722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b</a:t>
                </a:r>
              </a:p>
            </p:txBody>
          </p:sp>
          <p:sp>
            <p:nvSpPr>
              <p:cNvPr id="16" name="Rounded Rectangle 29">
                <a:extLst>
                  <a:ext uri="{FF2B5EF4-FFF2-40B4-BE49-F238E27FC236}">
                    <a16:creationId xmlns:a16="http://schemas.microsoft.com/office/drawing/2014/main" id="{8AE0BF71-67C4-6F27-C442-26E821E0BD27}"/>
                  </a:ext>
                </a:extLst>
              </p:cNvPr>
              <p:cNvSpPr/>
              <p:nvPr/>
            </p:nvSpPr>
            <p:spPr>
              <a:xfrm>
                <a:off x="27535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h</a:t>
                </a:r>
              </a:p>
            </p:txBody>
          </p:sp>
          <p:sp>
            <p:nvSpPr>
              <p:cNvPr id="17" name="Rounded Rectangle 15">
                <a:extLst>
                  <a:ext uri="{FF2B5EF4-FFF2-40B4-BE49-F238E27FC236}">
                    <a16:creationId xmlns:a16="http://schemas.microsoft.com/office/drawing/2014/main" id="{7D51D8AF-D79E-EC60-D601-2EAD9867DB7D}"/>
                  </a:ext>
                </a:extLst>
              </p:cNvPr>
              <p:cNvSpPr/>
              <p:nvPr/>
            </p:nvSpPr>
            <p:spPr>
              <a:xfrm>
                <a:off x="5507106"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45720" rIns="36000" bIns="45720" rtlCol="0" anchor="ctr"/>
              <a:lstStyle/>
              <a:p>
                <a:pPr algn="ctr"/>
                <a:r>
                  <a:rPr lang="en-US" sz="6400" err="1">
                    <a:solidFill>
                      <a:schemeClr val="bg1"/>
                    </a:solidFill>
                    <a:latin typeface="Tenorite" panose="00000500000000000000" pitchFamily="2" charset="0"/>
                  </a:rPr>
                  <a:t>ch</a:t>
                </a:r>
                <a:endParaRPr lang="en-US" sz="6400">
                  <a:solidFill>
                    <a:schemeClr val="bg1"/>
                  </a:solidFill>
                  <a:latin typeface="Tenorite" panose="00000500000000000000" pitchFamily="2" charset="0"/>
                </a:endParaRPr>
              </a:p>
            </p:txBody>
          </p:sp>
          <p:sp>
            <p:nvSpPr>
              <p:cNvPr id="18" name="Rounded Rectangle 29">
                <a:extLst>
                  <a:ext uri="{FF2B5EF4-FFF2-40B4-BE49-F238E27FC236}">
                    <a16:creationId xmlns:a16="http://schemas.microsoft.com/office/drawing/2014/main" id="{690E9CA1-0088-8DDD-52BE-16AEC6BBF4F2}"/>
                  </a:ext>
                </a:extLst>
              </p:cNvPr>
              <p:cNvSpPr/>
              <p:nvPr/>
            </p:nvSpPr>
            <p:spPr>
              <a:xfrm>
                <a:off x="3771142"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g</a:t>
                </a:r>
              </a:p>
            </p:txBody>
          </p:sp>
          <p:sp>
            <p:nvSpPr>
              <p:cNvPr id="19" name="Rounded Rectangle 29">
                <a:extLst>
                  <a:ext uri="{FF2B5EF4-FFF2-40B4-BE49-F238E27FC236}">
                    <a16:creationId xmlns:a16="http://schemas.microsoft.com/office/drawing/2014/main" id="{F035FC4F-BACD-DA80-C175-F6F21F3EA7C8}"/>
                  </a:ext>
                </a:extLst>
              </p:cNvPr>
              <p:cNvSpPr/>
              <p:nvPr/>
            </p:nvSpPr>
            <p:spPr>
              <a:xfrm>
                <a:off x="2011327"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ng</a:t>
                </a:r>
              </a:p>
            </p:txBody>
          </p:sp>
          <p:sp>
            <p:nvSpPr>
              <p:cNvPr id="21" name="Rounded Rectangle 29">
                <a:extLst>
                  <a:ext uri="{FF2B5EF4-FFF2-40B4-BE49-F238E27FC236}">
                    <a16:creationId xmlns:a16="http://schemas.microsoft.com/office/drawing/2014/main" id="{7E5A2612-1E49-8163-40CA-29D2364F4ABF}"/>
                  </a:ext>
                </a:extLst>
              </p:cNvPr>
              <p:cNvSpPr/>
              <p:nvPr/>
            </p:nvSpPr>
            <p:spPr>
              <a:xfrm>
                <a:off x="275359"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ck</a:t>
                </a:r>
              </a:p>
            </p:txBody>
          </p:sp>
        </p:grpSp>
      </p:grpSp>
      <p:pic>
        <p:nvPicPr>
          <p:cNvPr id="28" name="Graphic 27" descr="Repeat outline">
            <a:extLst>
              <a:ext uri="{FF2B5EF4-FFF2-40B4-BE49-F238E27FC236}">
                <a16:creationId xmlns:a16="http://schemas.microsoft.com/office/drawing/2014/main" id="{6F8026DA-09C9-6671-FD2C-BE882BF107C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95919" y="2704011"/>
            <a:ext cx="1589581" cy="1490020"/>
          </a:xfrm>
          <a:prstGeom prst="rect">
            <a:avLst/>
          </a:prstGeom>
        </p:spPr>
      </p:pic>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20 I</a:t>
            </a:r>
            <a:r>
              <a:rPr lang="en-US" sz="800" kern="1200" baseline="0">
                <a:solidFill>
                  <a:schemeClr val="bg2"/>
                </a:solidFill>
                <a:effectLst/>
                <a:latin typeface="+mn-lt"/>
              </a:rPr>
              <a:t> do</a:t>
            </a:r>
            <a:endParaRPr lang="en-AU" sz="800">
              <a:solidFill>
                <a:schemeClr val="bg2"/>
              </a:solidFill>
              <a:latin typeface="+mn-lt"/>
            </a:endParaRPr>
          </a:p>
        </p:txBody>
      </p:sp>
      <p:grpSp>
        <p:nvGrpSpPr>
          <p:cNvPr id="2" name="Group 1" descr="ai ay">
            <a:extLst>
              <a:ext uri="{FF2B5EF4-FFF2-40B4-BE49-F238E27FC236}">
                <a16:creationId xmlns:a16="http://schemas.microsoft.com/office/drawing/2014/main" id="{AAC5F742-94FE-F61F-C2B3-C8C62425A305}"/>
              </a:ext>
            </a:extLst>
          </p:cNvPr>
          <p:cNvGrpSpPr/>
          <p:nvPr/>
        </p:nvGrpSpPr>
        <p:grpSpPr>
          <a:xfrm>
            <a:off x="-623047" y="2512700"/>
            <a:ext cx="12192000" cy="2474524"/>
            <a:chOff x="-838200" y="2485806"/>
            <a:chExt cx="12192000" cy="2474524"/>
          </a:xfrm>
        </p:grpSpPr>
        <p:sp>
          <p:nvSpPr>
            <p:cNvPr id="8" name="Content Placeholder 3">
              <a:extLst>
                <a:ext uri="{FF2B5EF4-FFF2-40B4-BE49-F238E27FC236}">
                  <a16:creationId xmlns:a16="http://schemas.microsoft.com/office/drawing/2014/main" id="{2742855C-61D8-EFD7-4931-2E8853B5DFFF}"/>
                </a:ext>
              </a:extLst>
            </p:cNvPr>
            <p:cNvSpPr txBox="1">
              <a:spLocks/>
            </p:cNvSpPr>
            <p:nvPr/>
          </p:nvSpPr>
          <p:spPr>
            <a:xfrm>
              <a:off x="-838200" y="2485806"/>
              <a:ext cx="12192000" cy="24745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7200">
                  <a:solidFill>
                    <a:srgbClr val="4857A6"/>
                  </a:solidFill>
                  <a:latin typeface="Tenorite" pitchFamily="2" charset="0"/>
                  <a:ea typeface="Verdana" panose="020B0604030504040204" pitchFamily="34" charset="0"/>
                  <a:cs typeface="Verdana" panose="020B0604030504040204" pitchFamily="34" charset="0"/>
                </a:rPr>
                <a:t>ai       ay </a:t>
              </a:r>
              <a:endParaRPr lang="en-AU" sz="17200">
                <a:solidFill>
                  <a:srgbClr val="4857A6"/>
                </a:solidFill>
                <a:latin typeface="Tenorite" pitchFamily="2" charset="0"/>
                <a:ea typeface="Verdana" panose="020B0604030504040204" pitchFamily="34" charset="0"/>
                <a:cs typeface="Verdana" panose="020B0604030504040204" pitchFamily="34" charset="0"/>
              </a:endParaRPr>
            </a:p>
          </p:txBody>
        </p:sp>
        <p:cxnSp>
          <p:nvCxnSpPr>
            <p:cNvPr id="9" name="Straight Connector 8">
              <a:extLst>
                <a:ext uri="{FF2B5EF4-FFF2-40B4-BE49-F238E27FC236}">
                  <a16:creationId xmlns:a16="http://schemas.microsoft.com/office/drawing/2014/main" id="{72832600-1212-DDF3-959A-1D5C1528832E}"/>
                </a:ext>
              </a:extLst>
            </p:cNvPr>
            <p:cNvCxnSpPr>
              <a:cxnSpLocks/>
            </p:cNvCxnSpPr>
            <p:nvPr/>
          </p:nvCxnSpPr>
          <p:spPr>
            <a:xfrm>
              <a:off x="480172" y="4287657"/>
              <a:ext cx="850842" cy="9525"/>
            </a:xfrm>
            <a:prstGeom prst="line">
              <a:avLst/>
            </a:prstGeom>
            <a:ln w="76200">
              <a:solidFill>
                <a:srgbClr val="4857A6"/>
              </a:solidFill>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1B9AE9E-D446-F245-5B6A-95E207B519BA}"/>
                </a:ext>
              </a:extLst>
            </p:cNvPr>
            <p:cNvCxnSpPr/>
            <p:nvPr/>
          </p:nvCxnSpPr>
          <p:spPr>
            <a:xfrm>
              <a:off x="2862044" y="4297182"/>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13F2E5B-806E-6E26-CD2F-8D02828490A4}"/>
                </a:ext>
              </a:extLst>
            </p:cNvPr>
            <p:cNvCxnSpPr/>
            <p:nvPr/>
          </p:nvCxnSpPr>
          <p:spPr>
            <a:xfrm>
              <a:off x="6225396" y="4287657"/>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092901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21 We do </a:t>
            </a:r>
            <a:endParaRPr lang="en-AU"/>
          </a:p>
        </p:txBody>
      </p:sp>
      <p:grpSp>
        <p:nvGrpSpPr>
          <p:cNvPr id="5" name="Group 4" descr="ai ay">
            <a:extLst>
              <a:ext uri="{FF2B5EF4-FFF2-40B4-BE49-F238E27FC236}">
                <a16:creationId xmlns:a16="http://schemas.microsoft.com/office/drawing/2014/main" id="{ED9D639D-BDE9-686E-3840-502260A07E34}"/>
              </a:ext>
            </a:extLst>
          </p:cNvPr>
          <p:cNvGrpSpPr/>
          <p:nvPr/>
        </p:nvGrpSpPr>
        <p:grpSpPr>
          <a:xfrm>
            <a:off x="-623047" y="2512700"/>
            <a:ext cx="12192000" cy="2474524"/>
            <a:chOff x="-838200" y="2485806"/>
            <a:chExt cx="12192000" cy="2474524"/>
          </a:xfrm>
        </p:grpSpPr>
        <p:sp>
          <p:nvSpPr>
            <p:cNvPr id="8" name="Content Placeholder 3">
              <a:extLst>
                <a:ext uri="{FF2B5EF4-FFF2-40B4-BE49-F238E27FC236}">
                  <a16:creationId xmlns:a16="http://schemas.microsoft.com/office/drawing/2014/main" id="{B0D641F6-B5D8-69B9-8B06-9113654932F5}"/>
                </a:ext>
              </a:extLst>
            </p:cNvPr>
            <p:cNvSpPr txBox="1">
              <a:spLocks/>
            </p:cNvSpPr>
            <p:nvPr/>
          </p:nvSpPr>
          <p:spPr>
            <a:xfrm>
              <a:off x="-838200" y="2485806"/>
              <a:ext cx="12192000" cy="24745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7200">
                  <a:solidFill>
                    <a:srgbClr val="4857A6"/>
                  </a:solidFill>
                  <a:latin typeface="Tenorite" pitchFamily="2" charset="0"/>
                  <a:ea typeface="Verdana" panose="020B0604030504040204" pitchFamily="34" charset="0"/>
                  <a:cs typeface="Verdana" panose="020B0604030504040204" pitchFamily="34" charset="0"/>
                </a:rPr>
                <a:t>ai       ay </a:t>
              </a:r>
              <a:endParaRPr lang="en-AU" sz="17200">
                <a:solidFill>
                  <a:srgbClr val="4857A6"/>
                </a:solidFill>
                <a:latin typeface="Tenorite" pitchFamily="2" charset="0"/>
                <a:ea typeface="Verdana" panose="020B0604030504040204" pitchFamily="34" charset="0"/>
                <a:cs typeface="Verdana" panose="020B0604030504040204" pitchFamily="34" charset="0"/>
              </a:endParaRPr>
            </a:p>
          </p:txBody>
        </p:sp>
        <p:cxnSp>
          <p:nvCxnSpPr>
            <p:cNvPr id="11" name="Straight Connector 10">
              <a:extLst>
                <a:ext uri="{FF2B5EF4-FFF2-40B4-BE49-F238E27FC236}">
                  <a16:creationId xmlns:a16="http://schemas.microsoft.com/office/drawing/2014/main" id="{E820477F-E60D-2833-3108-C6999F6DD3C0}"/>
                </a:ext>
              </a:extLst>
            </p:cNvPr>
            <p:cNvCxnSpPr/>
            <p:nvPr/>
          </p:nvCxnSpPr>
          <p:spPr>
            <a:xfrm>
              <a:off x="2862044" y="4297182"/>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AE30D57-4A12-B277-8912-25048BFB75BB}"/>
                </a:ext>
              </a:extLst>
            </p:cNvPr>
            <p:cNvCxnSpPr/>
            <p:nvPr/>
          </p:nvCxnSpPr>
          <p:spPr>
            <a:xfrm>
              <a:off x="6225396" y="4287657"/>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grpSp>
      <p:cxnSp>
        <p:nvCxnSpPr>
          <p:cNvPr id="4" name="Straight Connector 3">
            <a:extLst>
              <a:ext uri="{FF2B5EF4-FFF2-40B4-BE49-F238E27FC236}">
                <a16:creationId xmlns:a16="http://schemas.microsoft.com/office/drawing/2014/main" id="{44EF3E56-5FD8-8F07-547C-7531628EC14B}"/>
              </a:ext>
              <a:ext uri="{C183D7F6-B498-43B3-948B-1728B52AA6E4}">
                <adec:decorative xmlns:adec="http://schemas.microsoft.com/office/drawing/2017/decorative" val="1"/>
              </a:ext>
            </a:extLst>
          </p:cNvPr>
          <p:cNvCxnSpPr>
            <a:cxnSpLocks/>
          </p:cNvCxnSpPr>
          <p:nvPr/>
        </p:nvCxnSpPr>
        <p:spPr>
          <a:xfrm>
            <a:off x="695325" y="4314551"/>
            <a:ext cx="850842" cy="9525"/>
          </a:xfrm>
          <a:prstGeom prst="line">
            <a:avLst/>
          </a:prstGeom>
          <a:ln w="76200">
            <a:solidFill>
              <a:srgbClr val="4857A6"/>
            </a:solidFill>
            <a:prstDash val="sysDot"/>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5686660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22 I do</a:t>
            </a:r>
            <a:endParaRPr lang="en-AU"/>
          </a:p>
        </p:txBody>
      </p:sp>
      <p:sp>
        <p:nvSpPr>
          <p:cNvPr id="3" name="Content Placeholder 2">
            <a:extLst>
              <a:ext uri="{FF2B5EF4-FFF2-40B4-BE49-F238E27FC236}">
                <a16:creationId xmlns:a16="http://schemas.microsoft.com/office/drawing/2014/main" id="{0617C6CD-8EA0-E818-DDFD-64B9F36993BC}"/>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tail</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23 I do </a:t>
            </a:r>
            <a:endParaRPr lang="en-AU"/>
          </a:p>
        </p:txBody>
      </p:sp>
      <p:sp>
        <p:nvSpPr>
          <p:cNvPr id="3" name="Content Placeholder 2">
            <a:extLst>
              <a:ext uri="{FF2B5EF4-FFF2-40B4-BE49-F238E27FC236}">
                <a16:creationId xmlns:a16="http://schemas.microsoft.com/office/drawing/2014/main" id="{B1AC2069-E089-3D71-D526-484132ED2B53}"/>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tail    way</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24 I do</a:t>
            </a:r>
            <a:endParaRPr lang="en-AU"/>
          </a:p>
        </p:txBody>
      </p:sp>
      <p:sp>
        <p:nvSpPr>
          <p:cNvPr id="3" name="Content Placeholder 2">
            <a:extLst>
              <a:ext uri="{FF2B5EF4-FFF2-40B4-BE49-F238E27FC236}">
                <a16:creationId xmlns:a16="http://schemas.microsoft.com/office/drawing/2014/main" id="{AF9F642B-8925-B0C2-9A8C-E9DBD5815F57}"/>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tail    way    aim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817997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67A636-A4F3-6102-65BC-831BC0BEBE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A03971-3F77-B53A-B3B3-EA9AF7F8ED74}"/>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25 I do</a:t>
            </a:r>
            <a:endParaRPr lang="en-AU"/>
          </a:p>
        </p:txBody>
      </p:sp>
      <p:sp>
        <p:nvSpPr>
          <p:cNvPr id="4" name="Content Placeholder 2">
            <a:extLst>
              <a:ext uri="{FF2B5EF4-FFF2-40B4-BE49-F238E27FC236}">
                <a16:creationId xmlns:a16="http://schemas.microsoft.com/office/drawing/2014/main" id="{623B8D4E-33CF-DF9B-2560-835106219B3F}"/>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Friday</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252569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26 We do</a:t>
            </a:r>
            <a:r>
              <a:rPr lang="en-US" sz="800" kern="1200" baseline="0">
                <a:solidFill>
                  <a:srgbClr val="E7E6E6"/>
                </a:solidFill>
                <a:effectLst/>
                <a:latin typeface="Calibri" panose="020F0502020204030204" pitchFamily="34" charset="0"/>
                <a:ea typeface="+mj-ea"/>
                <a:cs typeface="+mj-cs"/>
              </a:rPr>
              <a:t> </a:t>
            </a:r>
            <a:endParaRPr lang="en-AU"/>
          </a:p>
        </p:txBody>
      </p:sp>
      <p:sp>
        <p:nvSpPr>
          <p:cNvPr id="2" name="Content Placeholder 2">
            <a:extLst>
              <a:ext uri="{FF2B5EF4-FFF2-40B4-BE49-F238E27FC236}">
                <a16:creationId xmlns:a16="http://schemas.microsoft.com/office/drawing/2014/main" id="{1F7E87B4-0DF5-BB51-E7A8-33F2EAD70158}"/>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hail</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27 We do</a:t>
            </a:r>
            <a:endParaRPr lang="en-AU"/>
          </a:p>
        </p:txBody>
      </p:sp>
      <p:sp>
        <p:nvSpPr>
          <p:cNvPr id="3" name="Content Placeholder 2">
            <a:extLst>
              <a:ext uri="{FF2B5EF4-FFF2-40B4-BE49-F238E27FC236}">
                <a16:creationId xmlns:a16="http://schemas.microsoft.com/office/drawing/2014/main" id="{6D1481F9-94F6-87DD-9E4B-35D3793376A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hail    ray</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28 We do</a:t>
            </a:r>
            <a:endParaRPr lang="en-AU"/>
          </a:p>
        </p:txBody>
      </p:sp>
      <p:sp>
        <p:nvSpPr>
          <p:cNvPr id="2" name="Content Placeholder 2">
            <a:extLst>
              <a:ext uri="{FF2B5EF4-FFF2-40B4-BE49-F238E27FC236}">
                <a16:creationId xmlns:a16="http://schemas.microsoft.com/office/drawing/2014/main" id="{847BCDD9-0261-861A-D967-611A978CC4C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hail    ray    fray</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614708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46ECE-E711-0465-D646-91B2E42E19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0BDFC1-2A43-21ED-52CF-9C751A557AFC}"/>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29 I do</a:t>
            </a:r>
            <a:endParaRPr lang="en-AU"/>
          </a:p>
        </p:txBody>
      </p:sp>
      <p:grpSp>
        <p:nvGrpSpPr>
          <p:cNvPr id="4" name="Group 3" descr="sway -ing swating&#10;sawy -s sways">
            <a:extLst>
              <a:ext uri="{FF2B5EF4-FFF2-40B4-BE49-F238E27FC236}">
                <a16:creationId xmlns:a16="http://schemas.microsoft.com/office/drawing/2014/main" id="{E2B5288A-3A52-60EF-275E-44C5C5BFF650}"/>
              </a:ext>
            </a:extLst>
          </p:cNvPr>
          <p:cNvGrpSpPr/>
          <p:nvPr/>
        </p:nvGrpSpPr>
        <p:grpSpPr>
          <a:xfrm>
            <a:off x="676131" y="1739393"/>
            <a:ext cx="10316268" cy="3056389"/>
            <a:chOff x="676131" y="1739393"/>
            <a:chExt cx="10316268" cy="3056389"/>
          </a:xfrm>
        </p:grpSpPr>
        <p:sp>
          <p:nvSpPr>
            <p:cNvPr id="5" name="TextBox 4">
              <a:extLst>
                <a:ext uri="{FF2B5EF4-FFF2-40B4-BE49-F238E27FC236}">
                  <a16:creationId xmlns:a16="http://schemas.microsoft.com/office/drawing/2014/main" id="{ED5C0DA7-85B1-0624-3A4E-73D0AFB654EC}"/>
                </a:ext>
              </a:extLst>
            </p:cNvPr>
            <p:cNvSpPr txBox="1"/>
            <p:nvPr/>
          </p:nvSpPr>
          <p:spPr>
            <a:xfrm>
              <a:off x="3620940" y="1921640"/>
              <a:ext cx="2047328" cy="1200329"/>
            </a:xfrm>
            <a:prstGeom prst="rect">
              <a:avLst/>
            </a:prstGeom>
            <a:noFill/>
          </p:spPr>
          <p:txBody>
            <a:bodyPr wrap="square" rtlCol="0">
              <a:spAutoFit/>
            </a:bodyPr>
            <a:lstStyle/>
            <a:p>
              <a:pPr algn="ctr"/>
              <a:r>
                <a:rPr lang="en-US" sz="7200">
                  <a:solidFill>
                    <a:srgbClr val="4557AD"/>
                  </a:solidFill>
                  <a:latin typeface="Tenorite" pitchFamily="2" charset="0"/>
                  <a:ea typeface="Verdana" panose="020B0604030504040204" pitchFamily="34" charset="0"/>
                  <a:cs typeface="Verdana" panose="020B0604030504040204" pitchFamily="34" charset="0"/>
                </a:rPr>
                <a:t>-</a:t>
              </a:r>
              <a:r>
                <a:rPr lang="en-US" sz="7200" err="1">
                  <a:solidFill>
                    <a:srgbClr val="4557AD"/>
                  </a:solidFill>
                  <a:latin typeface="Tenorite" pitchFamily="2" charset="0"/>
                  <a:ea typeface="Verdana" panose="020B0604030504040204" pitchFamily="34" charset="0"/>
                  <a:cs typeface="Verdana" panose="020B0604030504040204" pitchFamily="34" charset="0"/>
                </a:rPr>
                <a:t>ing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Rounded Rectangle 3">
              <a:extLst>
                <a:ext uri="{FF2B5EF4-FFF2-40B4-BE49-F238E27FC236}">
                  <a16:creationId xmlns:a16="http://schemas.microsoft.com/office/drawing/2014/main" id="{6BD45F1A-EFAC-B195-C7E1-C759DBBC53C4}"/>
                </a:ext>
              </a:extLst>
            </p:cNvPr>
            <p:cNvSpPr/>
            <p:nvPr/>
          </p:nvSpPr>
          <p:spPr>
            <a:xfrm>
              <a:off x="676131" y="1862360"/>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4">
              <a:extLst>
                <a:ext uri="{FF2B5EF4-FFF2-40B4-BE49-F238E27FC236}">
                  <a16:creationId xmlns:a16="http://schemas.microsoft.com/office/drawing/2014/main" id="{9DF5B6B1-F310-2A4E-CB85-AAA804505A3B}"/>
                </a:ext>
              </a:extLst>
            </p:cNvPr>
            <p:cNvSpPr/>
            <p:nvPr/>
          </p:nvSpPr>
          <p:spPr>
            <a:xfrm>
              <a:off x="3685427" y="1855686"/>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1FA47CD3-B960-2E7C-EF62-3ED760B99318}"/>
                </a:ext>
              </a:extLst>
            </p:cNvPr>
            <p:cNvSpPr txBox="1"/>
            <p:nvPr/>
          </p:nvSpPr>
          <p:spPr>
            <a:xfrm>
              <a:off x="3597625" y="3429000"/>
              <a:ext cx="2047328" cy="1200329"/>
            </a:xfrm>
            <a:prstGeom prst="rect">
              <a:avLst/>
            </a:prstGeom>
            <a:noFill/>
          </p:spPr>
          <p:txBody>
            <a:bodyPr wrap="square" rtlCol="0">
              <a:spAutoFit/>
            </a:bodyPr>
            <a:lstStyle/>
            <a:p>
              <a:pPr algn="ctr"/>
              <a:r>
                <a:rPr lang="en-US" sz="7200">
                  <a:solidFill>
                    <a:srgbClr val="4557AD"/>
                  </a:solidFill>
                  <a:latin typeface="Tenorite" pitchFamily="2" charset="0"/>
                  <a:ea typeface="Verdana" panose="020B0604030504040204" pitchFamily="34" charset="0"/>
                  <a:cs typeface="Verdana" panose="020B0604030504040204" pitchFamily="34" charset="0"/>
                </a:rPr>
                <a:t>-s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9" name="TextBox 8">
              <a:extLst>
                <a:ext uri="{FF2B5EF4-FFF2-40B4-BE49-F238E27FC236}">
                  <a16:creationId xmlns:a16="http://schemas.microsoft.com/office/drawing/2014/main" id="{D9F55725-5B32-6A8D-6FFA-8F88967AEEB9}"/>
                </a:ext>
              </a:extLst>
            </p:cNvPr>
            <p:cNvSpPr txBox="1"/>
            <p:nvPr/>
          </p:nvSpPr>
          <p:spPr>
            <a:xfrm>
              <a:off x="874795" y="3347251"/>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sway</a:t>
              </a:r>
            </a:p>
          </p:txBody>
        </p:sp>
        <p:sp>
          <p:nvSpPr>
            <p:cNvPr id="10" name="Rounded Rectangle 3">
              <a:extLst>
                <a:ext uri="{FF2B5EF4-FFF2-40B4-BE49-F238E27FC236}">
                  <a16:creationId xmlns:a16="http://schemas.microsoft.com/office/drawing/2014/main" id="{7376ED82-F286-729E-260F-962D8FD3D2AC}"/>
                </a:ext>
              </a:extLst>
            </p:cNvPr>
            <p:cNvSpPr/>
            <p:nvPr/>
          </p:nvSpPr>
          <p:spPr>
            <a:xfrm>
              <a:off x="676131" y="3470218"/>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4">
              <a:extLst>
                <a:ext uri="{FF2B5EF4-FFF2-40B4-BE49-F238E27FC236}">
                  <a16:creationId xmlns:a16="http://schemas.microsoft.com/office/drawing/2014/main" id="{B10C7CF8-11F5-76C3-B83D-E347CE673085}"/>
                </a:ext>
              </a:extLst>
            </p:cNvPr>
            <p:cNvSpPr/>
            <p:nvPr/>
          </p:nvSpPr>
          <p:spPr>
            <a:xfrm>
              <a:off x="3685427" y="3463544"/>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2AB07E37-9A23-604D-0671-FC058F6FAD7B}"/>
                </a:ext>
              </a:extLst>
            </p:cNvPr>
            <p:cNvSpPr txBox="1"/>
            <p:nvPr/>
          </p:nvSpPr>
          <p:spPr>
            <a:xfrm>
              <a:off x="6547048" y="1739393"/>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swaying</a:t>
              </a:r>
            </a:p>
          </p:txBody>
        </p:sp>
        <p:sp>
          <p:nvSpPr>
            <p:cNvPr id="13" name="TextBox 12">
              <a:extLst>
                <a:ext uri="{FF2B5EF4-FFF2-40B4-BE49-F238E27FC236}">
                  <a16:creationId xmlns:a16="http://schemas.microsoft.com/office/drawing/2014/main" id="{B0474D80-606E-F08B-8826-741980338A45}"/>
                </a:ext>
              </a:extLst>
            </p:cNvPr>
            <p:cNvSpPr txBox="1"/>
            <p:nvPr/>
          </p:nvSpPr>
          <p:spPr>
            <a:xfrm>
              <a:off x="6547048" y="3347249"/>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sways</a:t>
              </a:r>
            </a:p>
          </p:txBody>
        </p:sp>
      </p:grpSp>
      <p:sp>
        <p:nvSpPr>
          <p:cNvPr id="14" name="TextBox 13">
            <a:extLst>
              <a:ext uri="{FF2B5EF4-FFF2-40B4-BE49-F238E27FC236}">
                <a16:creationId xmlns:a16="http://schemas.microsoft.com/office/drawing/2014/main" id="{874A0C84-88F5-AEE4-9034-BA64FE51A16C}"/>
              </a:ext>
            </a:extLst>
          </p:cNvPr>
          <p:cNvSpPr txBox="1"/>
          <p:nvPr/>
        </p:nvSpPr>
        <p:spPr>
          <a:xfrm>
            <a:off x="874794" y="1813447"/>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sway</a:t>
            </a:r>
          </a:p>
        </p:txBody>
      </p:sp>
    </p:spTree>
    <p:custDataLst>
      <p:tags r:id="rId1"/>
    </p:custDataLst>
    <p:extLst>
      <p:ext uri="{BB962C8B-B14F-4D97-AF65-F5344CB8AC3E}">
        <p14:creationId xmlns:p14="http://schemas.microsoft.com/office/powerpoint/2010/main" val="1671049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a:solidFill>
                  <a:schemeClr val="bg2"/>
                </a:solidFill>
                <a:latin typeface="+mn-lt"/>
              </a:rPr>
              <a:t>Slide 3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623076" y="2881403"/>
            <a:ext cx="10641048" cy="13111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800">
                <a:solidFill>
                  <a:srgbClr val="4557AD"/>
                </a:solidFill>
                <a:latin typeface="Tenorite" pitchFamily="2" charset="0"/>
                <a:ea typeface="Verdana" panose="020B0604030504040204" pitchFamily="34" charset="0"/>
                <a:cs typeface="Verdana" panose="020B0604030504040204" pitchFamily="34" charset="0"/>
              </a:rPr>
              <a:t>upon   item   belong   </a:t>
            </a:r>
            <a:endParaRPr lang="en-AU" sz="88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8F60E-0B03-481D-F302-B05782C00FB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44D0CF1-3169-9985-2792-D6EA45F68CF3}"/>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30 We do</a:t>
            </a:r>
            <a:endParaRPr lang="en-AU"/>
          </a:p>
        </p:txBody>
      </p:sp>
      <p:grpSp>
        <p:nvGrpSpPr>
          <p:cNvPr id="15" name="Group 14" descr="stay -ing staying&#10;stay -s stays">
            <a:extLst>
              <a:ext uri="{FF2B5EF4-FFF2-40B4-BE49-F238E27FC236}">
                <a16:creationId xmlns:a16="http://schemas.microsoft.com/office/drawing/2014/main" id="{C69BA97A-1B49-9B97-6040-54AE8F11BFAC}"/>
              </a:ext>
            </a:extLst>
          </p:cNvPr>
          <p:cNvGrpSpPr/>
          <p:nvPr/>
        </p:nvGrpSpPr>
        <p:grpSpPr>
          <a:xfrm>
            <a:off x="676131" y="1855686"/>
            <a:ext cx="10316268" cy="2940096"/>
            <a:chOff x="676131" y="1855686"/>
            <a:chExt cx="10316268" cy="2940096"/>
          </a:xfrm>
        </p:grpSpPr>
        <p:grpSp>
          <p:nvGrpSpPr>
            <p:cNvPr id="2" name="Group 1">
              <a:extLst>
                <a:ext uri="{FF2B5EF4-FFF2-40B4-BE49-F238E27FC236}">
                  <a16:creationId xmlns:a16="http://schemas.microsoft.com/office/drawing/2014/main" id="{B199FB50-5F78-4354-3FAE-EE0435EACEE3}"/>
                </a:ext>
              </a:extLst>
            </p:cNvPr>
            <p:cNvGrpSpPr/>
            <p:nvPr/>
          </p:nvGrpSpPr>
          <p:grpSpPr>
            <a:xfrm>
              <a:off x="676131" y="1855686"/>
              <a:ext cx="10316268" cy="2940096"/>
              <a:chOff x="676131" y="1855686"/>
              <a:chExt cx="10316268" cy="2940096"/>
            </a:xfrm>
          </p:grpSpPr>
          <p:sp>
            <p:nvSpPr>
              <p:cNvPr id="5" name="TextBox 4">
                <a:extLst>
                  <a:ext uri="{FF2B5EF4-FFF2-40B4-BE49-F238E27FC236}">
                    <a16:creationId xmlns:a16="http://schemas.microsoft.com/office/drawing/2014/main" id="{7DEB6A52-DEE2-1937-2541-BCD1543ADEB2}"/>
                  </a:ext>
                </a:extLst>
              </p:cNvPr>
              <p:cNvSpPr txBox="1"/>
              <p:nvPr/>
            </p:nvSpPr>
            <p:spPr>
              <a:xfrm>
                <a:off x="3613151" y="1945028"/>
                <a:ext cx="2047328" cy="1200329"/>
              </a:xfrm>
              <a:prstGeom prst="rect">
                <a:avLst/>
              </a:prstGeom>
              <a:noFill/>
            </p:spPr>
            <p:txBody>
              <a:bodyPr wrap="square" rtlCol="0">
                <a:spAutoFit/>
              </a:bodyPr>
              <a:lstStyle/>
              <a:p>
                <a:pPr algn="ctr"/>
                <a:r>
                  <a:rPr lang="en-US" sz="7200">
                    <a:solidFill>
                      <a:srgbClr val="4557AD"/>
                    </a:solidFill>
                    <a:latin typeface="Tenorite" pitchFamily="2" charset="0"/>
                    <a:ea typeface="Verdana" panose="020B0604030504040204" pitchFamily="34" charset="0"/>
                    <a:cs typeface="Verdana" panose="020B0604030504040204" pitchFamily="34" charset="0"/>
                  </a:rPr>
                  <a:t>-</a:t>
                </a:r>
                <a:r>
                  <a:rPr lang="en-US" sz="7200" err="1">
                    <a:solidFill>
                      <a:srgbClr val="4557AD"/>
                    </a:solidFill>
                    <a:latin typeface="Tenorite" pitchFamily="2" charset="0"/>
                    <a:ea typeface="Verdana" panose="020B0604030504040204" pitchFamily="34" charset="0"/>
                    <a:cs typeface="Verdana" panose="020B0604030504040204" pitchFamily="34" charset="0"/>
                  </a:rPr>
                  <a:t>ing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Rounded Rectangle 3">
                <a:extLst>
                  <a:ext uri="{FF2B5EF4-FFF2-40B4-BE49-F238E27FC236}">
                    <a16:creationId xmlns:a16="http://schemas.microsoft.com/office/drawing/2014/main" id="{C21808A2-7361-7767-6946-1BB03FD17541}"/>
                  </a:ext>
                </a:extLst>
              </p:cNvPr>
              <p:cNvSpPr/>
              <p:nvPr/>
            </p:nvSpPr>
            <p:spPr>
              <a:xfrm>
                <a:off x="676131" y="1862360"/>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4">
                <a:extLst>
                  <a:ext uri="{FF2B5EF4-FFF2-40B4-BE49-F238E27FC236}">
                    <a16:creationId xmlns:a16="http://schemas.microsoft.com/office/drawing/2014/main" id="{F1435C36-BE9F-8BD9-BD9E-AF0FF150E498}"/>
                  </a:ext>
                </a:extLst>
              </p:cNvPr>
              <p:cNvSpPr/>
              <p:nvPr/>
            </p:nvSpPr>
            <p:spPr>
              <a:xfrm>
                <a:off x="3685427" y="1855686"/>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C43CBC4-F257-6F58-35B7-3E1C2A1850E1}"/>
                  </a:ext>
                </a:extLst>
              </p:cNvPr>
              <p:cNvSpPr txBox="1"/>
              <p:nvPr/>
            </p:nvSpPr>
            <p:spPr>
              <a:xfrm>
                <a:off x="3620942" y="3463544"/>
                <a:ext cx="2047328" cy="1200329"/>
              </a:xfrm>
              <a:prstGeom prst="rect">
                <a:avLst/>
              </a:prstGeom>
              <a:noFill/>
            </p:spPr>
            <p:txBody>
              <a:bodyPr wrap="square" rtlCol="0">
                <a:spAutoFit/>
              </a:bodyPr>
              <a:lstStyle/>
              <a:p>
                <a:pPr algn="ctr"/>
                <a:r>
                  <a:rPr lang="en-US" sz="7200">
                    <a:solidFill>
                      <a:srgbClr val="4557AD"/>
                    </a:solidFill>
                    <a:latin typeface="Tenorite" pitchFamily="2" charset="0"/>
                    <a:ea typeface="Verdana" panose="020B0604030504040204" pitchFamily="34" charset="0"/>
                    <a:cs typeface="Verdana" panose="020B0604030504040204" pitchFamily="34" charset="0"/>
                  </a:rPr>
                  <a:t>-s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9" name="TextBox 8">
                <a:extLst>
                  <a:ext uri="{FF2B5EF4-FFF2-40B4-BE49-F238E27FC236}">
                    <a16:creationId xmlns:a16="http://schemas.microsoft.com/office/drawing/2014/main" id="{22EA03A0-0326-F707-E8ED-F9A1CA89DDA4}"/>
                  </a:ext>
                </a:extLst>
              </p:cNvPr>
              <p:cNvSpPr txBox="1"/>
              <p:nvPr/>
            </p:nvSpPr>
            <p:spPr>
              <a:xfrm>
                <a:off x="874795" y="3347251"/>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stay</a:t>
                </a:r>
              </a:p>
            </p:txBody>
          </p:sp>
          <p:sp>
            <p:nvSpPr>
              <p:cNvPr id="10" name="Rounded Rectangle 3">
                <a:extLst>
                  <a:ext uri="{FF2B5EF4-FFF2-40B4-BE49-F238E27FC236}">
                    <a16:creationId xmlns:a16="http://schemas.microsoft.com/office/drawing/2014/main" id="{D1D1B512-A94C-0BCA-4700-AB38E7CDB42B}"/>
                  </a:ext>
                </a:extLst>
              </p:cNvPr>
              <p:cNvSpPr/>
              <p:nvPr/>
            </p:nvSpPr>
            <p:spPr>
              <a:xfrm>
                <a:off x="676131" y="3470218"/>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4">
                <a:extLst>
                  <a:ext uri="{FF2B5EF4-FFF2-40B4-BE49-F238E27FC236}">
                    <a16:creationId xmlns:a16="http://schemas.microsoft.com/office/drawing/2014/main" id="{BEDC35B4-BC3A-1019-2B58-9CE1FAEBDEC0}"/>
                  </a:ext>
                </a:extLst>
              </p:cNvPr>
              <p:cNvSpPr/>
              <p:nvPr/>
            </p:nvSpPr>
            <p:spPr>
              <a:xfrm>
                <a:off x="3685427" y="3463544"/>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0D7F30DE-836A-F1AE-ACA0-A4DB392C1FD8}"/>
                  </a:ext>
                </a:extLst>
              </p:cNvPr>
              <p:cNvSpPr txBox="1"/>
              <p:nvPr/>
            </p:nvSpPr>
            <p:spPr>
              <a:xfrm>
                <a:off x="6547048" y="1883472"/>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staying</a:t>
                </a:r>
              </a:p>
            </p:txBody>
          </p:sp>
          <p:sp>
            <p:nvSpPr>
              <p:cNvPr id="13" name="TextBox 12">
                <a:extLst>
                  <a:ext uri="{FF2B5EF4-FFF2-40B4-BE49-F238E27FC236}">
                    <a16:creationId xmlns:a16="http://schemas.microsoft.com/office/drawing/2014/main" id="{7BF48A9C-DB4B-5767-B00B-CD1E4C6175BE}"/>
                  </a:ext>
                </a:extLst>
              </p:cNvPr>
              <p:cNvSpPr txBox="1"/>
              <p:nvPr/>
            </p:nvSpPr>
            <p:spPr>
              <a:xfrm>
                <a:off x="6547048" y="3347249"/>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stays</a:t>
                </a:r>
              </a:p>
            </p:txBody>
          </p:sp>
        </p:grpSp>
        <p:sp>
          <p:nvSpPr>
            <p:cNvPr id="14" name="TextBox 13">
              <a:extLst>
                <a:ext uri="{FF2B5EF4-FFF2-40B4-BE49-F238E27FC236}">
                  <a16:creationId xmlns:a16="http://schemas.microsoft.com/office/drawing/2014/main" id="{8E940056-6AC5-779D-CC69-904E028E55B5}"/>
                </a:ext>
              </a:extLst>
            </p:cNvPr>
            <p:cNvSpPr txBox="1"/>
            <p:nvPr/>
          </p:nvSpPr>
          <p:spPr>
            <a:xfrm>
              <a:off x="874795" y="1860085"/>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stay</a:t>
              </a:r>
            </a:p>
          </p:txBody>
        </p:sp>
      </p:grpSp>
    </p:spTree>
    <p:custDataLst>
      <p:tags r:id="rId1"/>
    </p:custDataLst>
    <p:extLst>
      <p:ext uri="{BB962C8B-B14F-4D97-AF65-F5344CB8AC3E}">
        <p14:creationId xmlns:p14="http://schemas.microsoft.com/office/powerpoint/2010/main" val="22985957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31 I do</a:t>
            </a:r>
            <a:endParaRPr lang="en-AU"/>
          </a:p>
        </p:txBody>
      </p:sp>
      <p:pic>
        <p:nvPicPr>
          <p:cNvPr id="4" name="Picture 3" descr="play">
            <a:extLst>
              <a:ext uri="{FF2B5EF4-FFF2-40B4-BE49-F238E27FC236}">
                <a16:creationId xmlns:a16="http://schemas.microsoft.com/office/drawing/2014/main" id="{0C56BBA1-888E-6746-BEAD-5C0DC4BB198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42864" y="2526755"/>
            <a:ext cx="2207631" cy="2207631"/>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32 I do</a:t>
            </a:r>
            <a:endParaRPr lang="en-AU"/>
          </a:p>
        </p:txBody>
      </p:sp>
      <p:pic>
        <p:nvPicPr>
          <p:cNvPr id="3" name="Picture 2" descr="play">
            <a:extLst>
              <a:ext uri="{FF2B5EF4-FFF2-40B4-BE49-F238E27FC236}">
                <a16:creationId xmlns:a16="http://schemas.microsoft.com/office/drawing/2014/main" id="{98936F13-1842-71D4-B6A8-946177F4618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42864" y="2526755"/>
            <a:ext cx="2207631" cy="2207631"/>
          </a:xfrm>
          <a:prstGeom prst="rect">
            <a:avLst/>
          </a:prstGeom>
        </p:spPr>
      </p:pic>
      <p:pic>
        <p:nvPicPr>
          <p:cNvPr id="10" name="Picture 9" descr="day">
            <a:extLst>
              <a:ext uri="{FF2B5EF4-FFF2-40B4-BE49-F238E27FC236}">
                <a16:creationId xmlns:a16="http://schemas.microsoft.com/office/drawing/2014/main" id="{35D04908-112B-235F-BF2E-3812782DF0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3459" y="2039252"/>
            <a:ext cx="2862380" cy="2862380"/>
          </a:xfrm>
          <a:prstGeom prst="rect">
            <a:avLst/>
          </a:prstGeom>
        </p:spPr>
      </p:pic>
    </p:spTree>
    <p:custDataLst>
      <p:tags r:id="rId1"/>
    </p:custDataLst>
    <p:extLst>
      <p:ext uri="{BB962C8B-B14F-4D97-AF65-F5344CB8AC3E}">
        <p14:creationId xmlns:p14="http://schemas.microsoft.com/office/powerpoint/2010/main" val="29541351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33 I do </a:t>
            </a:r>
            <a:endParaRPr lang="en-AU"/>
          </a:p>
        </p:txBody>
      </p:sp>
      <p:pic>
        <p:nvPicPr>
          <p:cNvPr id="3" name="Picture 2" descr="play">
            <a:extLst>
              <a:ext uri="{FF2B5EF4-FFF2-40B4-BE49-F238E27FC236}">
                <a16:creationId xmlns:a16="http://schemas.microsoft.com/office/drawing/2014/main" id="{6A724BD1-B02B-1224-F759-88271120DA2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42864" y="2526755"/>
            <a:ext cx="2207631" cy="2207631"/>
          </a:xfrm>
          <a:prstGeom prst="rect">
            <a:avLst/>
          </a:prstGeom>
        </p:spPr>
      </p:pic>
      <p:pic>
        <p:nvPicPr>
          <p:cNvPr id="8" name="Picture 7" descr="day">
            <a:extLst>
              <a:ext uri="{FF2B5EF4-FFF2-40B4-BE49-F238E27FC236}">
                <a16:creationId xmlns:a16="http://schemas.microsoft.com/office/drawing/2014/main" id="{2EE703D9-A80D-ED10-E006-DF3A112ED0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3459" y="2039252"/>
            <a:ext cx="2862380" cy="2862380"/>
          </a:xfrm>
          <a:prstGeom prst="rect">
            <a:avLst/>
          </a:prstGeom>
        </p:spPr>
      </p:pic>
      <p:pic>
        <p:nvPicPr>
          <p:cNvPr id="6" name="Graphic 5" descr="Nails">
            <a:extLst>
              <a:ext uri="{FF2B5EF4-FFF2-40B4-BE49-F238E27FC236}">
                <a16:creationId xmlns:a16="http://schemas.microsoft.com/office/drawing/2014/main" id="{DF48DD88-8A7D-9B45-ABB2-BD7B4594D1D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558803" y="2526755"/>
            <a:ext cx="2600602" cy="2600602"/>
          </a:xfrm>
          <a:prstGeom prst="rect">
            <a:avLst/>
          </a:prstGeom>
        </p:spPr>
      </p:pic>
    </p:spTree>
    <p:custDataLst>
      <p:tags r:id="rId1"/>
    </p:custDataLst>
    <p:extLst>
      <p:ext uri="{BB962C8B-B14F-4D97-AF65-F5344CB8AC3E}">
        <p14:creationId xmlns:p14="http://schemas.microsoft.com/office/powerpoint/2010/main" val="19980182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34 We do</a:t>
            </a:r>
            <a:endParaRPr lang="en-AU"/>
          </a:p>
        </p:txBody>
      </p:sp>
      <p:pic>
        <p:nvPicPr>
          <p:cNvPr id="2" name="Graphic 1" descr="Rain">
            <a:extLst>
              <a:ext uri="{FF2B5EF4-FFF2-40B4-BE49-F238E27FC236}">
                <a16:creationId xmlns:a16="http://schemas.microsoft.com/office/drawing/2014/main" id="{6D9A4F2C-26E6-CF43-87E7-F421B7CBE08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5809" y="2363108"/>
            <a:ext cx="2781259" cy="2781259"/>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35 We do </a:t>
            </a:r>
            <a:endParaRPr lang="en-AU"/>
          </a:p>
        </p:txBody>
      </p:sp>
      <p:pic>
        <p:nvPicPr>
          <p:cNvPr id="2" name="Graphic 1" descr="Rain">
            <a:extLst>
              <a:ext uri="{FF2B5EF4-FFF2-40B4-BE49-F238E27FC236}">
                <a16:creationId xmlns:a16="http://schemas.microsoft.com/office/drawing/2014/main" id="{6D9A4F2C-26E6-CF43-87E7-F421B7CBE08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5809" y="2363108"/>
            <a:ext cx="2781259" cy="2781259"/>
          </a:xfrm>
          <a:prstGeom prst="rect">
            <a:avLst/>
          </a:prstGeom>
        </p:spPr>
      </p:pic>
      <p:grpSp>
        <p:nvGrpSpPr>
          <p:cNvPr id="6" name="Group 5" descr="say">
            <a:extLst>
              <a:ext uri="{FF2B5EF4-FFF2-40B4-BE49-F238E27FC236}">
                <a16:creationId xmlns:a16="http://schemas.microsoft.com/office/drawing/2014/main" id="{E0894F96-BA76-273B-5212-751269EAAE5E}"/>
              </a:ext>
            </a:extLst>
          </p:cNvPr>
          <p:cNvGrpSpPr/>
          <p:nvPr/>
        </p:nvGrpSpPr>
        <p:grpSpPr>
          <a:xfrm>
            <a:off x="4343049" y="2240182"/>
            <a:ext cx="2720216" cy="2646526"/>
            <a:chOff x="5181600" y="2514600"/>
            <a:chExt cx="1846092" cy="1846092"/>
          </a:xfrm>
        </p:grpSpPr>
        <p:pic>
          <p:nvPicPr>
            <p:cNvPr id="7" name="Graphic 6" descr="Chat bubble outline">
              <a:extLst>
                <a:ext uri="{FF2B5EF4-FFF2-40B4-BE49-F238E27FC236}">
                  <a16:creationId xmlns:a16="http://schemas.microsoft.com/office/drawing/2014/main" id="{D5EA0453-E32F-BA95-8372-FAC290D064B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181600" y="2514600"/>
              <a:ext cx="914400" cy="914400"/>
            </a:xfrm>
            <a:prstGeom prst="rect">
              <a:avLst/>
            </a:prstGeom>
          </p:spPr>
        </p:pic>
        <p:pic>
          <p:nvPicPr>
            <p:cNvPr id="8" name="Graphic 7" descr="User outline">
              <a:extLst>
                <a:ext uri="{FF2B5EF4-FFF2-40B4-BE49-F238E27FC236}">
                  <a16:creationId xmlns:a16="http://schemas.microsoft.com/office/drawing/2014/main" id="{69CA1084-657E-0F07-3637-522E3B57568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638799" y="2971799"/>
              <a:ext cx="1388893" cy="1388893"/>
            </a:xfrm>
            <a:prstGeom prst="rect">
              <a:avLst/>
            </a:prstGeom>
          </p:spPr>
        </p:pic>
      </p:grpSp>
    </p:spTree>
    <p:custDataLst>
      <p:tags r:id="rId1"/>
    </p:custDataLst>
    <p:extLst>
      <p:ext uri="{BB962C8B-B14F-4D97-AF65-F5344CB8AC3E}">
        <p14:creationId xmlns:p14="http://schemas.microsoft.com/office/powerpoint/2010/main" val="18278115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36 We do </a:t>
            </a:r>
            <a:endParaRPr lang="en-AU"/>
          </a:p>
        </p:txBody>
      </p:sp>
      <p:pic>
        <p:nvPicPr>
          <p:cNvPr id="2" name="Graphic 1" descr="Rain">
            <a:extLst>
              <a:ext uri="{FF2B5EF4-FFF2-40B4-BE49-F238E27FC236}">
                <a16:creationId xmlns:a16="http://schemas.microsoft.com/office/drawing/2014/main" id="{6D9A4F2C-26E6-CF43-87E7-F421B7CBE08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5809" y="2363108"/>
            <a:ext cx="2781259" cy="2781259"/>
          </a:xfrm>
          <a:prstGeom prst="rect">
            <a:avLst/>
          </a:prstGeom>
        </p:spPr>
      </p:pic>
      <p:grpSp>
        <p:nvGrpSpPr>
          <p:cNvPr id="3" name="Group 2" descr="say">
            <a:extLst>
              <a:ext uri="{FF2B5EF4-FFF2-40B4-BE49-F238E27FC236}">
                <a16:creationId xmlns:a16="http://schemas.microsoft.com/office/drawing/2014/main" id="{6F476C1E-A291-DC4F-9707-148E25027FD5}"/>
              </a:ext>
            </a:extLst>
          </p:cNvPr>
          <p:cNvGrpSpPr/>
          <p:nvPr/>
        </p:nvGrpSpPr>
        <p:grpSpPr>
          <a:xfrm>
            <a:off x="4343049" y="2240182"/>
            <a:ext cx="2720216" cy="2646526"/>
            <a:chOff x="5181600" y="2514600"/>
            <a:chExt cx="1846092" cy="1846092"/>
          </a:xfrm>
        </p:grpSpPr>
        <p:pic>
          <p:nvPicPr>
            <p:cNvPr id="4" name="Graphic 3" descr="Chat bubble outline">
              <a:extLst>
                <a:ext uri="{FF2B5EF4-FFF2-40B4-BE49-F238E27FC236}">
                  <a16:creationId xmlns:a16="http://schemas.microsoft.com/office/drawing/2014/main" id="{C1DC95CE-BA96-F940-820D-DD64B2BDBF3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181600" y="2514600"/>
              <a:ext cx="914400" cy="914400"/>
            </a:xfrm>
            <a:prstGeom prst="rect">
              <a:avLst/>
            </a:prstGeom>
          </p:spPr>
        </p:pic>
        <p:pic>
          <p:nvPicPr>
            <p:cNvPr id="5" name="Graphic 4" descr="User outline">
              <a:extLst>
                <a:ext uri="{FF2B5EF4-FFF2-40B4-BE49-F238E27FC236}">
                  <a16:creationId xmlns:a16="http://schemas.microsoft.com/office/drawing/2014/main" id="{158609E0-E258-A749-B996-F8597F5DFC2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638799" y="2971799"/>
              <a:ext cx="1388893" cy="1388893"/>
            </a:xfrm>
            <a:prstGeom prst="rect">
              <a:avLst/>
            </a:prstGeom>
          </p:spPr>
        </p:pic>
      </p:grpSp>
      <p:grpSp>
        <p:nvGrpSpPr>
          <p:cNvPr id="7" name="Group 6" descr="paint">
            <a:extLst>
              <a:ext uri="{FF2B5EF4-FFF2-40B4-BE49-F238E27FC236}">
                <a16:creationId xmlns:a16="http://schemas.microsoft.com/office/drawing/2014/main" id="{3AB9D7AA-03AF-0544-9694-5F0FD6AD43D0}"/>
              </a:ext>
            </a:extLst>
          </p:cNvPr>
          <p:cNvGrpSpPr/>
          <p:nvPr/>
        </p:nvGrpSpPr>
        <p:grpSpPr>
          <a:xfrm>
            <a:off x="8105066" y="2474847"/>
            <a:ext cx="3321125" cy="2557780"/>
            <a:chOff x="4831644" y="2359458"/>
            <a:chExt cx="1821321" cy="1413942"/>
          </a:xfrm>
        </p:grpSpPr>
        <p:pic>
          <p:nvPicPr>
            <p:cNvPr id="8" name="Graphic 7" descr="Palette outline">
              <a:extLst>
                <a:ext uri="{FF2B5EF4-FFF2-40B4-BE49-F238E27FC236}">
                  <a16:creationId xmlns:a16="http://schemas.microsoft.com/office/drawing/2014/main" id="{1572A90C-1482-7A40-9BF9-A33F62E27D1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831644" y="2359458"/>
              <a:ext cx="1264356" cy="1264356"/>
            </a:xfrm>
            <a:prstGeom prst="rect">
              <a:avLst/>
            </a:prstGeom>
          </p:spPr>
        </p:pic>
        <p:pic>
          <p:nvPicPr>
            <p:cNvPr id="9" name="Graphic 8" descr="Paint brush outline">
              <a:extLst>
                <a:ext uri="{FF2B5EF4-FFF2-40B4-BE49-F238E27FC236}">
                  <a16:creationId xmlns:a16="http://schemas.microsoft.com/office/drawing/2014/main" id="{E162142F-A7D6-3841-8740-887C6D81B014}"/>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577610" y="2698045"/>
              <a:ext cx="1075355" cy="1075355"/>
            </a:xfrm>
            <a:prstGeom prst="rect">
              <a:avLst/>
            </a:prstGeom>
          </p:spPr>
        </p:pic>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3BEE6-7F6B-1E4E-0FE6-EEFC1E48BE66}"/>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420BB06E-AEAF-7379-FA9F-D1FD62A628FF}"/>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37 I do </a:t>
            </a:r>
            <a:endParaRPr lang="en-AU"/>
          </a:p>
        </p:txBody>
      </p:sp>
      <p:pic>
        <p:nvPicPr>
          <p:cNvPr id="8" name="Picture 7" descr="play">
            <a:extLst>
              <a:ext uri="{FF2B5EF4-FFF2-40B4-BE49-F238E27FC236}">
                <a16:creationId xmlns:a16="http://schemas.microsoft.com/office/drawing/2014/main" id="{E5552989-8B92-7BD6-D7D1-BA642AA8EC2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189202" y="2069444"/>
            <a:ext cx="2207631" cy="2207631"/>
          </a:xfrm>
          <a:prstGeom prst="rect">
            <a:avLst/>
          </a:prstGeom>
        </p:spPr>
      </p:pic>
      <p:grpSp>
        <p:nvGrpSpPr>
          <p:cNvPr id="3" name="Group 2" descr="A line to indicate a blank letter or letters followed by the letters ay.">
            <a:extLst>
              <a:ext uri="{FF2B5EF4-FFF2-40B4-BE49-F238E27FC236}">
                <a16:creationId xmlns:a16="http://schemas.microsoft.com/office/drawing/2014/main" id="{C273A4E0-B4F3-9324-D379-EAD2B63E97F3}"/>
              </a:ext>
            </a:extLst>
          </p:cNvPr>
          <p:cNvGrpSpPr/>
          <p:nvPr/>
        </p:nvGrpSpPr>
        <p:grpSpPr>
          <a:xfrm>
            <a:off x="3449964" y="4148985"/>
            <a:ext cx="2328023" cy="1569660"/>
            <a:chOff x="3189202" y="4148985"/>
            <a:chExt cx="2328023" cy="1569660"/>
          </a:xfrm>
        </p:grpSpPr>
        <p:cxnSp>
          <p:nvCxnSpPr>
            <p:cNvPr id="6" name="Straight Connector 5">
              <a:extLst>
                <a:ext uri="{FF2B5EF4-FFF2-40B4-BE49-F238E27FC236}">
                  <a16:creationId xmlns:a16="http://schemas.microsoft.com/office/drawing/2014/main" id="{7D71CE9B-E360-9616-B819-788672DC0C95}"/>
                </a:ext>
              </a:extLst>
            </p:cNvPr>
            <p:cNvCxnSpPr/>
            <p:nvPr/>
          </p:nvCxnSpPr>
          <p:spPr>
            <a:xfrm>
              <a:off x="3189202" y="5324343"/>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607B549-6844-6579-CCD8-1166B514AD17}"/>
                </a:ext>
              </a:extLst>
            </p:cNvPr>
            <p:cNvSpPr txBox="1"/>
            <p:nvPr/>
          </p:nvSpPr>
          <p:spPr>
            <a:xfrm>
              <a:off x="4046951" y="4148985"/>
              <a:ext cx="1470274"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ay</a:t>
              </a:r>
              <a:endParaRPr lang="en-AU" sz="9600"/>
            </a:p>
          </p:txBody>
        </p:sp>
      </p:grpSp>
      <p:grpSp>
        <p:nvGrpSpPr>
          <p:cNvPr id="10" name="Group 9" descr="-ing">
            <a:extLst>
              <a:ext uri="{FF2B5EF4-FFF2-40B4-BE49-F238E27FC236}">
                <a16:creationId xmlns:a16="http://schemas.microsoft.com/office/drawing/2014/main" id="{F0C81608-BA59-7B18-D3A2-5CE4480AB663}"/>
              </a:ext>
            </a:extLst>
          </p:cNvPr>
          <p:cNvGrpSpPr/>
          <p:nvPr/>
        </p:nvGrpSpPr>
        <p:grpSpPr>
          <a:xfrm>
            <a:off x="6676007" y="2579325"/>
            <a:ext cx="2804482" cy="1569660"/>
            <a:chOff x="6676007" y="2579325"/>
            <a:chExt cx="2804482" cy="1569660"/>
          </a:xfrm>
        </p:grpSpPr>
        <p:sp>
          <p:nvSpPr>
            <p:cNvPr id="13" name="TextBox 12">
              <a:extLst>
                <a:ext uri="{FF2B5EF4-FFF2-40B4-BE49-F238E27FC236}">
                  <a16:creationId xmlns:a16="http://schemas.microsoft.com/office/drawing/2014/main" id="{994FB01B-A895-22AF-404C-9A4CADB17BBB}"/>
                </a:ext>
              </a:extLst>
            </p:cNvPr>
            <p:cNvSpPr txBox="1"/>
            <p:nvPr/>
          </p:nvSpPr>
          <p:spPr>
            <a:xfrm>
              <a:off x="7096503" y="2579325"/>
              <a:ext cx="2383986"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a:t>
              </a:r>
              <a:r>
                <a:rPr lang="en-US" sz="9600" err="1">
                  <a:solidFill>
                    <a:srgbClr val="4857A6"/>
                  </a:solidFill>
                  <a:latin typeface="Tenorite" pitchFamily="2" charset="0"/>
                  <a:ea typeface="Verdana" panose="020B0604030504040204" pitchFamily="34" charset="0"/>
                </a:rPr>
                <a:t>ing</a:t>
              </a:r>
              <a:endParaRPr lang="en-AU" sz="9600"/>
            </a:p>
          </p:txBody>
        </p:sp>
        <p:sp>
          <p:nvSpPr>
            <p:cNvPr id="14" name="Rounded Rectangle 4">
              <a:extLst>
                <a:ext uri="{FF2B5EF4-FFF2-40B4-BE49-F238E27FC236}">
                  <a16:creationId xmlns:a16="http://schemas.microsoft.com/office/drawing/2014/main" id="{AED9C676-1447-3DFF-2282-84DA77E3BF08}"/>
                </a:ext>
              </a:extLst>
            </p:cNvPr>
            <p:cNvSpPr/>
            <p:nvPr/>
          </p:nvSpPr>
          <p:spPr>
            <a:xfrm>
              <a:off x="6676007" y="2762881"/>
              <a:ext cx="2804482"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33682244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1D795A-5E74-334F-15A6-06A25012802A}"/>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91FA76DC-2466-310D-285E-E87C81782484}"/>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38 We do </a:t>
            </a:r>
            <a:endParaRPr lang="en-AU"/>
          </a:p>
        </p:txBody>
      </p:sp>
      <p:pic>
        <p:nvPicPr>
          <p:cNvPr id="3" name="Picture 2" descr="play">
            <a:extLst>
              <a:ext uri="{FF2B5EF4-FFF2-40B4-BE49-F238E27FC236}">
                <a16:creationId xmlns:a16="http://schemas.microsoft.com/office/drawing/2014/main" id="{15B48A21-4085-0CBE-AE6C-54E0B3A1FA9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189202" y="2069444"/>
            <a:ext cx="2207631" cy="2207631"/>
          </a:xfrm>
          <a:prstGeom prst="rect">
            <a:avLst/>
          </a:prstGeom>
        </p:spPr>
      </p:pic>
      <p:grpSp>
        <p:nvGrpSpPr>
          <p:cNvPr id="4" name="Group 3" descr="A line to indicate a blank letter or letters followed by the letters ay.">
            <a:extLst>
              <a:ext uri="{FF2B5EF4-FFF2-40B4-BE49-F238E27FC236}">
                <a16:creationId xmlns:a16="http://schemas.microsoft.com/office/drawing/2014/main" id="{E87CE724-8AA7-F080-A9DF-DED915D02240}"/>
              </a:ext>
            </a:extLst>
          </p:cNvPr>
          <p:cNvGrpSpPr/>
          <p:nvPr/>
        </p:nvGrpSpPr>
        <p:grpSpPr>
          <a:xfrm>
            <a:off x="3189202" y="4148985"/>
            <a:ext cx="2328023" cy="1569660"/>
            <a:chOff x="3189202" y="4148985"/>
            <a:chExt cx="2328023" cy="1569660"/>
          </a:xfrm>
        </p:grpSpPr>
        <p:cxnSp>
          <p:nvCxnSpPr>
            <p:cNvPr id="7" name="Straight Connector 6">
              <a:extLst>
                <a:ext uri="{FF2B5EF4-FFF2-40B4-BE49-F238E27FC236}">
                  <a16:creationId xmlns:a16="http://schemas.microsoft.com/office/drawing/2014/main" id="{B3777CD0-9BCE-F442-FBF0-36C67D958645}"/>
                </a:ext>
              </a:extLst>
            </p:cNvPr>
            <p:cNvCxnSpPr/>
            <p:nvPr/>
          </p:nvCxnSpPr>
          <p:spPr>
            <a:xfrm>
              <a:off x="3189202" y="5324343"/>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50662CF6-3E66-0152-E352-A17C0014A163}"/>
                </a:ext>
              </a:extLst>
            </p:cNvPr>
            <p:cNvSpPr txBox="1"/>
            <p:nvPr/>
          </p:nvSpPr>
          <p:spPr>
            <a:xfrm>
              <a:off x="4046951" y="4148985"/>
              <a:ext cx="1470274"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ay</a:t>
              </a:r>
              <a:endParaRPr lang="en-AU" sz="9600"/>
            </a:p>
          </p:txBody>
        </p:sp>
      </p:grpSp>
      <p:grpSp>
        <p:nvGrpSpPr>
          <p:cNvPr id="9" name="Group 8" descr="-s">
            <a:extLst>
              <a:ext uri="{FF2B5EF4-FFF2-40B4-BE49-F238E27FC236}">
                <a16:creationId xmlns:a16="http://schemas.microsoft.com/office/drawing/2014/main" id="{908C3A07-C777-5E6F-7CC5-F25982E84A85}"/>
              </a:ext>
            </a:extLst>
          </p:cNvPr>
          <p:cNvGrpSpPr/>
          <p:nvPr/>
        </p:nvGrpSpPr>
        <p:grpSpPr>
          <a:xfrm>
            <a:off x="6676007" y="2579325"/>
            <a:ext cx="2139747" cy="1569660"/>
            <a:chOff x="6676007" y="2579325"/>
            <a:chExt cx="2139747" cy="1569660"/>
          </a:xfrm>
        </p:grpSpPr>
        <p:sp>
          <p:nvSpPr>
            <p:cNvPr id="10" name="TextBox 9">
              <a:extLst>
                <a:ext uri="{FF2B5EF4-FFF2-40B4-BE49-F238E27FC236}">
                  <a16:creationId xmlns:a16="http://schemas.microsoft.com/office/drawing/2014/main" id="{C1925A18-149A-BC23-BB7E-C73290EB40C5}"/>
                </a:ext>
              </a:extLst>
            </p:cNvPr>
            <p:cNvSpPr txBox="1"/>
            <p:nvPr/>
          </p:nvSpPr>
          <p:spPr>
            <a:xfrm>
              <a:off x="7096503" y="2579325"/>
              <a:ext cx="1298753"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-s</a:t>
              </a:r>
              <a:endParaRPr lang="en-AU" sz="9600"/>
            </a:p>
          </p:txBody>
        </p:sp>
        <p:sp>
          <p:nvSpPr>
            <p:cNvPr id="12" name="Rounded Rectangle 4">
              <a:extLst>
                <a:ext uri="{FF2B5EF4-FFF2-40B4-BE49-F238E27FC236}">
                  <a16:creationId xmlns:a16="http://schemas.microsoft.com/office/drawing/2014/main" id="{6014ED44-40AC-8BB1-F3B7-D608C6F2D30E}"/>
                </a:ext>
              </a:extLst>
            </p:cNvPr>
            <p:cNvSpPr/>
            <p:nvPr/>
          </p:nvSpPr>
          <p:spPr>
            <a:xfrm>
              <a:off x="6676007" y="2762881"/>
              <a:ext cx="2139747"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22632252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6E2A-9AA9-D02A-CD56-2F282D458518}"/>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39 I do </a:t>
            </a:r>
            <a:endParaRPr lang="en-AU"/>
          </a:p>
        </p:txBody>
      </p:sp>
      <p:sp>
        <p:nvSpPr>
          <p:cNvPr id="3" name="Content Placeholder 2">
            <a:extLst>
              <a:ext uri="{FF2B5EF4-FFF2-40B4-BE49-F238E27FC236}">
                <a16:creationId xmlns:a16="http://schemas.microsoft.com/office/drawing/2014/main" id="{816A701B-490F-A7E9-8761-0EBFB03AEE3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does   </a:t>
            </a:r>
            <a:r>
              <a:rPr lang="en-US" sz="11000" err="1">
                <a:solidFill>
                  <a:srgbClr val="4557AD"/>
                </a:solidFill>
                <a:latin typeface="Tenorite" pitchFamily="2" charset="0"/>
                <a:ea typeface="Verdana" panose="020B0604030504040204" pitchFamily="34" charset="0"/>
                <a:cs typeface="Verdana" panose="020B0604030504040204" pitchFamily="34" charset="0"/>
              </a:rPr>
              <a:t>does</a:t>
            </a:r>
            <a:r>
              <a:rPr lang="en-US" sz="11000">
                <a:solidFill>
                  <a:srgbClr val="4557AD"/>
                </a:solidFill>
                <a:latin typeface="Tenorite" pitchFamily="2" charset="0"/>
                <a:ea typeface="Verdana" panose="020B0604030504040204" pitchFamily="34" charset="0"/>
                <a:cs typeface="Verdana" panose="020B0604030504040204" pitchFamily="34" charset="0"/>
              </a:rPr>
              <a:t>   </a:t>
            </a:r>
            <a:r>
              <a:rPr lang="en-US" sz="11000" err="1">
                <a:solidFill>
                  <a:srgbClr val="4557AD"/>
                </a:solidFill>
                <a:latin typeface="Tenorite" pitchFamily="2" charset="0"/>
                <a:ea typeface="Verdana" panose="020B0604030504040204" pitchFamily="34" charset="0"/>
                <a:cs typeface="Verdana" panose="020B0604030504040204" pitchFamily="34" charset="0"/>
              </a:rPr>
              <a:t>does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438734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a:solidFill>
                  <a:schemeClr val="bg2"/>
                </a:solidFill>
                <a:latin typeface="+mn-lt"/>
              </a:rPr>
              <a:t>Slide 4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wombat">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46918" y="2379615"/>
            <a:ext cx="2422168" cy="2422168"/>
          </a:xfrm>
          <a:prstGeom prst="rect">
            <a:avLst/>
          </a:prstGeom>
        </p:spPr>
      </p:pic>
      <p:pic>
        <p:nvPicPr>
          <p:cNvPr id="4" name="Picture 3" descr="sunset">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11851" y="2020138"/>
            <a:ext cx="2817723" cy="2817723"/>
          </a:xfrm>
          <a:prstGeom prst="rect">
            <a:avLst/>
          </a:prstGeom>
        </p:spPr>
      </p:pic>
      <p:pic>
        <p:nvPicPr>
          <p:cNvPr id="7" name="Picture 6" descr="motel">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72339" y="2318983"/>
            <a:ext cx="2482800" cy="2482800"/>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88005-337E-8025-A9F9-339D0CBCA823}"/>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40 We do </a:t>
            </a:r>
            <a:endParaRPr lang="en-AU"/>
          </a:p>
        </p:txBody>
      </p:sp>
      <p:sp>
        <p:nvSpPr>
          <p:cNvPr id="4" name="Content Placeholder 2">
            <a:extLst>
              <a:ext uri="{FF2B5EF4-FFF2-40B4-BE49-F238E27FC236}">
                <a16:creationId xmlns:a16="http://schemas.microsoft.com/office/drawing/2014/main" id="{3885C425-4955-E3C5-39B7-B8775BF75597}"/>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does   </a:t>
            </a:r>
            <a:r>
              <a:rPr lang="en-US" sz="11000" err="1">
                <a:solidFill>
                  <a:srgbClr val="4557AD"/>
                </a:solidFill>
                <a:latin typeface="Tenorite" pitchFamily="2" charset="0"/>
                <a:ea typeface="Verdana" panose="020B0604030504040204" pitchFamily="34" charset="0"/>
                <a:cs typeface="Verdana" panose="020B0604030504040204" pitchFamily="34" charset="0"/>
              </a:rPr>
              <a:t>does</a:t>
            </a:r>
            <a:r>
              <a:rPr lang="en-US" sz="11000">
                <a:solidFill>
                  <a:srgbClr val="4557AD"/>
                </a:solidFill>
                <a:latin typeface="Tenorite" pitchFamily="2" charset="0"/>
                <a:ea typeface="Verdana" panose="020B0604030504040204" pitchFamily="34" charset="0"/>
                <a:cs typeface="Verdana" panose="020B0604030504040204" pitchFamily="34" charset="0"/>
              </a:rPr>
              <a:t>   </a:t>
            </a:r>
            <a:r>
              <a:rPr lang="en-US" sz="11000" err="1">
                <a:solidFill>
                  <a:srgbClr val="4557AD"/>
                </a:solidFill>
                <a:latin typeface="Tenorite" pitchFamily="2" charset="0"/>
                <a:ea typeface="Verdana" panose="020B0604030504040204" pitchFamily="34" charset="0"/>
                <a:cs typeface="Verdana" panose="020B0604030504040204" pitchFamily="34" charset="0"/>
              </a:rPr>
              <a:t>does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849045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41 I do </a:t>
            </a:r>
            <a:endParaRPr lang="en-AU"/>
          </a:p>
        </p:txBody>
      </p:sp>
      <p:sp>
        <p:nvSpPr>
          <p:cNvPr id="3" name="Content Placeholder 2">
            <a:extLst>
              <a:ext uri="{FF2B5EF4-FFF2-40B4-BE49-F238E27FC236}">
                <a16:creationId xmlns:a16="http://schemas.microsoft.com/office/drawing/2014/main" id="{62BB709E-FAFA-4042-B81F-6F4C8A4973C7}"/>
              </a:ext>
            </a:extLst>
          </p:cNvPr>
          <p:cNvSpPr txBox="1">
            <a:spLocks/>
          </p:cNvSpPr>
          <p:nvPr/>
        </p:nvSpPr>
        <p:spPr>
          <a:xfrm>
            <a:off x="614848" y="1844691"/>
            <a:ext cx="10203180" cy="39008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7200">
                <a:solidFill>
                  <a:srgbClr val="4557AD"/>
                </a:solidFill>
                <a:latin typeface="Tenorite" pitchFamily="2" charset="0"/>
                <a:ea typeface="Verdana" panose="020B0604030504040204" pitchFamily="34" charset="0"/>
                <a:cs typeface="Verdana" panose="020B0604030504040204" pitchFamily="34" charset="0"/>
              </a:rPr>
              <a:t>Does Ray like to wag his tail in the rain? If he does, it will sway </a:t>
            </a:r>
          </a:p>
          <a:p>
            <a:pPr algn="l">
              <a:lnSpc>
                <a:spcPct val="80000"/>
              </a:lnSpc>
            </a:pPr>
            <a:r>
              <a:rPr lang="en-US" sz="7200">
                <a:solidFill>
                  <a:srgbClr val="4557AD"/>
                </a:solidFill>
                <a:latin typeface="Tenorite" pitchFamily="2" charset="0"/>
                <a:ea typeface="Verdana" panose="020B0604030504040204" pitchFamily="34" charset="0"/>
                <a:cs typeface="Verdana" panose="020B0604030504040204" pitchFamily="34" charset="0"/>
              </a:rPr>
              <a:t>from side to side. </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42 We do</a:t>
            </a:r>
            <a:endParaRPr lang="en-AU"/>
          </a:p>
        </p:txBody>
      </p:sp>
      <p:sp>
        <p:nvSpPr>
          <p:cNvPr id="2" name="Content Placeholder 2">
            <a:extLst>
              <a:ext uri="{FF2B5EF4-FFF2-40B4-BE49-F238E27FC236}">
                <a16:creationId xmlns:a16="http://schemas.microsoft.com/office/drawing/2014/main" id="{B637D744-1307-77B6-78C2-1DDC4DC0F41E}"/>
              </a:ext>
            </a:extLst>
          </p:cNvPr>
          <p:cNvSpPr txBox="1">
            <a:spLocks/>
          </p:cNvSpPr>
          <p:nvPr/>
        </p:nvSpPr>
        <p:spPr>
          <a:xfrm>
            <a:off x="699638" y="1791551"/>
            <a:ext cx="11906250" cy="402911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7200">
                <a:solidFill>
                  <a:srgbClr val="4557AD"/>
                </a:solidFill>
                <a:latin typeface="Tenorite" pitchFamily="2" charset="0"/>
                <a:ea typeface="Verdana" panose="020B0604030504040204" pitchFamily="34" charset="0"/>
                <a:cs typeface="Verdana" panose="020B0604030504040204" pitchFamily="34" charset="0"/>
              </a:rPr>
              <a:t>Wait! Does that snail </a:t>
            </a:r>
          </a:p>
          <a:p>
            <a:pPr algn="l">
              <a:lnSpc>
                <a:spcPct val="80000"/>
              </a:lnSpc>
            </a:pPr>
            <a:r>
              <a:rPr lang="en-US" sz="7200">
                <a:solidFill>
                  <a:srgbClr val="4557AD"/>
                </a:solidFill>
                <a:latin typeface="Tenorite" pitchFamily="2" charset="0"/>
                <a:ea typeface="Verdana" panose="020B0604030504040204" pitchFamily="34" charset="0"/>
                <a:cs typeface="Verdana" panose="020B0604030504040204" pitchFamily="34" charset="0"/>
              </a:rPr>
              <a:t>like my mail? That snail </a:t>
            </a:r>
          </a:p>
          <a:p>
            <a:pPr algn="l">
              <a:lnSpc>
                <a:spcPct val="80000"/>
              </a:lnSpc>
            </a:pPr>
            <a:r>
              <a:rPr lang="en-US" sz="7200">
                <a:solidFill>
                  <a:srgbClr val="4557AD"/>
                </a:solidFill>
                <a:latin typeface="Tenorite" pitchFamily="2" charset="0"/>
                <a:ea typeface="Verdana" panose="020B0604030504040204" pitchFamily="34" charset="0"/>
                <a:cs typeface="Verdana" panose="020B0604030504040204" pitchFamily="34" charset="0"/>
              </a:rPr>
              <a:t>may not stay. “Get it </a:t>
            </a:r>
          </a:p>
          <a:p>
            <a:pPr algn="l">
              <a:lnSpc>
                <a:spcPct val="80000"/>
              </a:lnSpc>
            </a:pPr>
            <a:r>
              <a:rPr lang="en-US" sz="7200">
                <a:solidFill>
                  <a:srgbClr val="4557AD"/>
                </a:solidFill>
                <a:latin typeface="Tenorite" pitchFamily="2" charset="0"/>
                <a:ea typeface="Verdana" panose="020B0604030504040204" pitchFamily="34" charset="0"/>
                <a:cs typeface="Verdana" panose="020B0604030504040204" pitchFamily="34" charset="0"/>
              </a:rPr>
              <a:t>off my mail!”</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43 I do </a:t>
            </a:r>
            <a:endParaRPr lang="en-AU"/>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44 We do </a:t>
            </a:r>
            <a:endParaRPr lang="en-AU"/>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45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498923" y="3319091"/>
            <a:ext cx="1181734"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cs typeface="Verdana" panose="020B0604030504040204" pitchFamily="34" charset="0"/>
              </a:rPr>
              <a:t>ai</a:t>
            </a:r>
            <a:endParaRPr lang="en-AU" sz="9600"/>
          </a:p>
        </p:txBody>
      </p:sp>
      <p:sp>
        <p:nvSpPr>
          <p:cNvPr id="2" name="TextBox 1">
            <a:extLst>
              <a:ext uri="{FF2B5EF4-FFF2-40B4-BE49-F238E27FC236}">
                <a16:creationId xmlns:a16="http://schemas.microsoft.com/office/drawing/2014/main" id="{38AD98AD-9EE2-DDB1-F4A8-185B75365143}"/>
              </a:ext>
            </a:extLst>
          </p:cNvPr>
          <p:cNvSpPr txBox="1"/>
          <p:nvPr/>
        </p:nvSpPr>
        <p:spPr>
          <a:xfrm>
            <a:off x="4347472" y="4416058"/>
            <a:ext cx="1470274"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cs typeface="Verdana" panose="020B0604030504040204" pitchFamily="34" charset="0"/>
              </a:rPr>
              <a:t>ay</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749367"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bay</a:t>
            </a:r>
          </a:p>
          <a:p>
            <a:pPr marL="0" indent="0" algn="ctr">
              <a:buFont typeface="Arial" panose="020B0604020202020204" pitchFamily="34" charset="0"/>
              <a:buNone/>
            </a:pPr>
            <a:r>
              <a:rPr lang="en-US" sz="4400">
                <a:solidFill>
                  <a:srgbClr val="4557AD"/>
                </a:solidFill>
                <a:latin typeface="Tenorite" pitchFamily="2" charset="0"/>
                <a:cs typeface="Arial"/>
              </a:rPr>
              <a:t>nail</a:t>
            </a:r>
          </a:p>
          <a:p>
            <a:pPr marL="0" indent="0" algn="ctr">
              <a:buFont typeface="Arial" panose="020B0604020202020204" pitchFamily="34" charset="0"/>
              <a:buNone/>
            </a:pPr>
            <a:r>
              <a:rPr lang="en-US" sz="4400">
                <a:solidFill>
                  <a:srgbClr val="4557AD"/>
                </a:solidFill>
                <a:latin typeface="Tenorite" pitchFamily="2" charset="0"/>
                <a:cs typeface="Arial"/>
              </a:rPr>
              <a:t>train</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8" name="Graphic 7" descr="Brain">
            <a:extLst>
              <a:ext uri="{FF2B5EF4-FFF2-40B4-BE49-F238E27FC236}">
                <a16:creationId xmlns:a16="http://schemas.microsoft.com/office/drawing/2014/main" id="{A2EE347F-C0D6-6E24-6CFA-066F5FEA0FB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flipH="1">
            <a:off x="10009374" y="3654503"/>
            <a:ext cx="761555" cy="761555"/>
          </a:xfrm>
          <a:prstGeom prst="rect">
            <a:avLst/>
          </a:prstGeom>
        </p:spPr>
      </p:pic>
      <p:pic>
        <p:nvPicPr>
          <p:cNvPr id="6" name="Picture 5" descr="spray">
            <a:extLst>
              <a:ext uri="{FF2B5EF4-FFF2-40B4-BE49-F238E27FC236}">
                <a16:creationId xmlns:a16="http://schemas.microsoft.com/office/drawing/2014/main" id="{68F43B59-FD6A-19B4-BDA8-F99638D4C2A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994648" y="4476084"/>
            <a:ext cx="791006" cy="791006"/>
          </a:xfrm>
          <a:prstGeom prst="rect">
            <a:avLst/>
          </a:prstGeom>
        </p:spPr>
      </p:pic>
      <p:grpSp>
        <p:nvGrpSpPr>
          <p:cNvPr id="3" name="Group 2" descr="lay">
            <a:extLst>
              <a:ext uri="{FF2B5EF4-FFF2-40B4-BE49-F238E27FC236}">
                <a16:creationId xmlns:a16="http://schemas.microsoft.com/office/drawing/2014/main" id="{E3AFF59E-8FB3-7696-16B2-E39E18FA9470}"/>
              </a:ext>
            </a:extLst>
          </p:cNvPr>
          <p:cNvGrpSpPr/>
          <p:nvPr/>
        </p:nvGrpSpPr>
        <p:grpSpPr>
          <a:xfrm>
            <a:off x="10096546" y="5422110"/>
            <a:ext cx="966134" cy="791006"/>
            <a:chOff x="9877118" y="5327117"/>
            <a:chExt cx="966134" cy="791006"/>
          </a:xfrm>
        </p:grpSpPr>
        <p:pic>
          <p:nvPicPr>
            <p:cNvPr id="11" name="Picture 10" descr="A black background with a black square&#10;&#10;Description automatically generated with medium confidence">
              <a:extLst>
                <a:ext uri="{FF2B5EF4-FFF2-40B4-BE49-F238E27FC236}">
                  <a16:creationId xmlns:a16="http://schemas.microsoft.com/office/drawing/2014/main" id="{4B9CB5C7-4C44-4ED4-CE1E-D50BB194CED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877118" y="5327117"/>
              <a:ext cx="791006" cy="791006"/>
            </a:xfrm>
            <a:prstGeom prst="rect">
              <a:avLst/>
            </a:prstGeom>
          </p:spPr>
        </p:pic>
        <p:pic>
          <p:nvPicPr>
            <p:cNvPr id="13" name="Picture 12" descr="A black background with a black square&#10;&#10;Description automatically generated with medium confidence">
              <a:extLst>
                <a:ext uri="{FF2B5EF4-FFF2-40B4-BE49-F238E27FC236}">
                  <a16:creationId xmlns:a16="http://schemas.microsoft.com/office/drawing/2014/main" id="{3A853D8D-4FC6-CEF9-BDF5-A6581AC12106}"/>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492995" y="5722620"/>
              <a:ext cx="350257" cy="350257"/>
            </a:xfrm>
            <a:prstGeom prst="rect">
              <a:avLst/>
            </a:prstGeom>
          </p:spPr>
        </p:pic>
      </p:grpSp>
    </p:spTree>
    <p:custDataLst>
      <p:tags r:id="rId1"/>
    </p:custDataLst>
    <p:extLst>
      <p:ext uri="{BB962C8B-B14F-4D97-AF65-F5344CB8AC3E}">
        <p14:creationId xmlns:p14="http://schemas.microsoft.com/office/powerpoint/2010/main" val="2581300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46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2" name="Picture 1" descr="Image of Phase 11, lessson 1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3595" y="436076"/>
            <a:ext cx="4065606" cy="5740392"/>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47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48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8D2A0E8-7E4D-C7A7-9CE9-D54076A7366A}"/>
              </a:ext>
            </a:extLst>
          </p:cNvPr>
          <p:cNvSpPr>
            <a:spLocks noGrp="1"/>
          </p:cNvSpPr>
          <p:nvPr>
            <p:ph type="title"/>
          </p:nvPr>
        </p:nvSpPr>
        <p:spPr/>
        <p:txBody>
          <a:bodyPr/>
          <a:lstStyle/>
          <a:p>
            <a:r>
              <a:rPr lang="en-AU" sz="800">
                <a:solidFill>
                  <a:schemeClr val="bg2"/>
                </a:solidFill>
                <a:latin typeface="+mn-lt"/>
              </a:rPr>
              <a:t>Slide 5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4" name="Title 1">
            <a:extLst>
              <a:ext uri="{FF2B5EF4-FFF2-40B4-BE49-F238E27FC236}">
                <a16:creationId xmlns:a16="http://schemas.microsoft.com/office/drawing/2014/main" id="{0B63EDD6-33A6-E58F-8FC2-A32C9DFEB253}"/>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-s</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20388742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8D2A0E8-7E4D-C7A7-9CE9-D54076A7366A}"/>
              </a:ext>
            </a:extLst>
          </p:cNvPr>
          <p:cNvSpPr>
            <a:spLocks noGrp="1"/>
          </p:cNvSpPr>
          <p:nvPr>
            <p:ph type="title"/>
          </p:nvPr>
        </p:nvSpPr>
        <p:spPr/>
        <p:txBody>
          <a:bodyPr/>
          <a:lstStyle/>
          <a:p>
            <a:r>
              <a:rPr lang="en-AU" sz="800">
                <a:solidFill>
                  <a:schemeClr val="bg2"/>
                </a:solidFill>
                <a:latin typeface="+mn-lt"/>
              </a:rPr>
              <a:t>Slide 6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 name="Title 1">
            <a:extLst>
              <a:ext uri="{FF2B5EF4-FFF2-40B4-BE49-F238E27FC236}">
                <a16:creationId xmlns:a16="http://schemas.microsoft.com/office/drawing/2014/main" id="{12856632-461B-7627-BB2D-26C56D21B33F}"/>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-es</a:t>
            </a:r>
            <a:endParaRPr lang="en-US" sz="25000" b="0">
              <a:solidFill>
                <a:srgbClr val="4557AD"/>
              </a:solidFill>
              <a:latin typeface="Tenorite" pitchFamily="2" charset="0"/>
              <a:ea typeface="+mn-ea"/>
              <a:cs typeface="+mn-cs"/>
            </a:endParaRPr>
          </a:p>
        </p:txBody>
      </p:sp>
      <p:sp>
        <p:nvSpPr>
          <p:cNvPr id="3" name="Rectangle: Rounded Corners 2">
            <a:extLst>
              <a:ext uri="{FF2B5EF4-FFF2-40B4-BE49-F238E27FC236}">
                <a16:creationId xmlns:a16="http://schemas.microsoft.com/office/drawing/2014/main" id="{1269E4A1-7FDE-CC5C-BF54-769A5215708C}"/>
              </a:ext>
            </a:extLst>
          </p:cNvPr>
          <p:cNvSpPr/>
          <p:nvPr/>
        </p:nvSpPr>
        <p:spPr>
          <a:xfrm>
            <a:off x="8341112" y="5441794"/>
            <a:ext cx="3543461" cy="729291"/>
          </a:xfrm>
          <a:prstGeom prst="roundRect">
            <a:avLst/>
          </a:prstGeom>
          <a:noFill/>
          <a:ln w="28575">
            <a:solidFill>
              <a:srgbClr val="007F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err="1">
                <a:solidFill>
                  <a:srgbClr val="4557AD"/>
                </a:solidFill>
                <a:latin typeface="Tenorite" panose="00000500000000000000" pitchFamily="2" charset="0"/>
              </a:rPr>
              <a:t>sh</a:t>
            </a:r>
            <a:r>
              <a:rPr lang="en-AU" sz="4000">
                <a:solidFill>
                  <a:srgbClr val="4557AD"/>
                </a:solidFill>
                <a:latin typeface="Tenorite" panose="00000500000000000000" pitchFamily="2" charset="0"/>
              </a:rPr>
              <a:t>  </a:t>
            </a:r>
            <a:r>
              <a:rPr lang="en-AU" sz="4000" err="1">
                <a:solidFill>
                  <a:srgbClr val="4557AD"/>
                </a:solidFill>
                <a:latin typeface="Tenorite" panose="00000500000000000000" pitchFamily="2" charset="0"/>
              </a:rPr>
              <a:t>ch</a:t>
            </a:r>
            <a:r>
              <a:rPr lang="en-AU" sz="4000">
                <a:solidFill>
                  <a:srgbClr val="4557AD"/>
                </a:solidFill>
                <a:latin typeface="Tenorite" panose="00000500000000000000" pitchFamily="2" charset="0"/>
              </a:rPr>
              <a:t>  x  ss  </a:t>
            </a:r>
            <a:r>
              <a:rPr lang="en-AU" sz="4000" err="1">
                <a:solidFill>
                  <a:srgbClr val="4557AD"/>
                </a:solidFill>
                <a:latin typeface="Tenorite" panose="00000500000000000000" pitchFamily="2" charset="0"/>
              </a:rPr>
              <a:t>zz</a:t>
            </a:r>
            <a:endParaRPr lang="en-AU" sz="2000">
              <a:solidFill>
                <a:srgbClr val="4557AD"/>
              </a:solidFill>
              <a:latin typeface="Tenorite" panose="00000500000000000000" pitchFamily="2" charset="0"/>
            </a:endParaRPr>
          </a:p>
        </p:txBody>
      </p:sp>
    </p:spTree>
    <p:extLst>
      <p:ext uri="{BB962C8B-B14F-4D97-AF65-F5344CB8AC3E}">
        <p14:creationId xmlns:p14="http://schemas.microsoft.com/office/powerpoint/2010/main" val="27630083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p:txBody>
          <a:bodyPr/>
          <a:lstStyle/>
          <a:p>
            <a:r>
              <a:rPr lang="en-AU" sz="800">
                <a:solidFill>
                  <a:schemeClr val="bg2"/>
                </a:solidFill>
                <a:latin typeface="+mn-lt"/>
              </a:rPr>
              <a:t>Slide 7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Content Placeholder 2">
            <a:extLst>
              <a:ext uri="{FF2B5EF4-FFF2-40B4-BE49-F238E27FC236}">
                <a16:creationId xmlns:a16="http://schemas.microsoft.com/office/drawing/2014/main" id="{4C25FAEC-2AF5-23AF-AFE9-35D2A7669E1C}"/>
              </a:ext>
            </a:extLst>
          </p:cNvPr>
          <p:cNvSpPr txBox="1">
            <a:spLocks/>
          </p:cNvSpPr>
          <p:nvPr/>
        </p:nvSpPr>
        <p:spPr>
          <a:xfrm>
            <a:off x="285750" y="4164980"/>
            <a:ext cx="11906250" cy="16158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1000">
                <a:solidFill>
                  <a:srgbClr val="4557AD"/>
                </a:solidFill>
                <a:latin typeface="Tenorite" pitchFamily="2" charset="0"/>
                <a:ea typeface="Verdana" panose="020B0604030504040204" pitchFamily="34" charset="0"/>
                <a:cs typeface="Verdana" panose="020B0604030504040204" pitchFamily="34" charset="0"/>
              </a:rPr>
              <a:t>fumes     kisses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
        <p:nvSpPr>
          <p:cNvPr id="3" name="Content Placeholder 2">
            <a:extLst>
              <a:ext uri="{FF2B5EF4-FFF2-40B4-BE49-F238E27FC236}">
                <a16:creationId xmlns:a16="http://schemas.microsoft.com/office/drawing/2014/main" id="{7EC90590-CBDD-F0F5-8AC1-1AC3F2B69543}"/>
              </a:ext>
            </a:extLst>
          </p:cNvPr>
          <p:cNvSpPr txBox="1">
            <a:spLocks/>
          </p:cNvSpPr>
          <p:nvPr/>
        </p:nvSpPr>
        <p:spPr>
          <a:xfrm>
            <a:off x="285750" y="1783759"/>
            <a:ext cx="11906250" cy="16158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1000">
                <a:solidFill>
                  <a:srgbClr val="4557AD"/>
                </a:solidFill>
                <a:latin typeface="Tenorite" pitchFamily="2" charset="0"/>
                <a:ea typeface="Verdana" panose="020B0604030504040204" pitchFamily="34" charset="0"/>
                <a:cs typeface="Verdana" panose="020B0604030504040204" pitchFamily="34" charset="0"/>
              </a:rPr>
              <a:t>chops     hides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036246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a:solidFill>
                  <a:schemeClr val="bg2"/>
                </a:solidFill>
                <a:latin typeface="+mn-lt"/>
              </a:rPr>
              <a:t>Slide 8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ducks">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07096" y="1725336"/>
            <a:ext cx="3245926" cy="1527043"/>
          </a:xfrm>
          <a:prstGeom prst="rect">
            <a:avLst/>
          </a:prstGeom>
        </p:spPr>
      </p:pic>
      <p:pic>
        <p:nvPicPr>
          <p:cNvPr id="4" name="Picture 3" descr="relax">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757162" y="3635592"/>
            <a:ext cx="2257648" cy="2257648"/>
          </a:xfrm>
          <a:prstGeom prst="rect">
            <a:avLst/>
          </a:prstGeom>
        </p:spPr>
      </p:pic>
      <p:pic>
        <p:nvPicPr>
          <p:cNvPr id="7" name="Picture 6" descr="shops">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749182" y="1349929"/>
            <a:ext cx="1902450" cy="1902450"/>
          </a:xfrm>
          <a:prstGeom prst="rect">
            <a:avLst/>
          </a:prstGeom>
        </p:spPr>
      </p:pic>
      <p:pic>
        <p:nvPicPr>
          <p:cNvPr id="6" name="Picture 5" descr="rakes">
            <a:extLst>
              <a:ext uri="{FF2B5EF4-FFF2-40B4-BE49-F238E27FC236}">
                <a16:creationId xmlns:a16="http://schemas.microsoft.com/office/drawing/2014/main" id="{07601887-8C39-C844-3EB4-B02CF5E741B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11390" y="3419021"/>
            <a:ext cx="2422168" cy="2422168"/>
          </a:xfrm>
          <a:prstGeom prst="rect">
            <a:avLst/>
          </a:prstGeom>
        </p:spPr>
      </p:pic>
    </p:spTree>
    <p:extLst>
      <p:ext uri="{BB962C8B-B14F-4D97-AF65-F5344CB8AC3E}">
        <p14:creationId xmlns:p14="http://schemas.microsoft.com/office/powerpoint/2010/main" val="37814796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a:solidFill>
                  <a:schemeClr val="bg2"/>
                </a:solidFill>
                <a:latin typeface="+mn-lt"/>
              </a:rPr>
              <a:t>Slide 9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Title 1">
            <a:extLst>
              <a:ext uri="{FF2B5EF4-FFF2-40B4-BE49-F238E27FC236}">
                <a16:creationId xmlns:a16="http://schemas.microsoft.com/office/drawing/2014/main" id="{FA6815EA-7B7C-B884-4069-9F2FFE4F1EAA}"/>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a:t>
            </a:r>
            <a:r>
              <a:rPr lang="en-US" sz="25000" b="0" err="1">
                <a:solidFill>
                  <a:srgbClr val="4557AD"/>
                </a:solidFill>
                <a:latin typeface="Tenorite" pitchFamily="2" charset="0"/>
              </a:rPr>
              <a:t>ing</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5966432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4E72EE1C-C72E-4C5E-8E7A-1B11B0E2E0E4}">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4B6B44C-FE25-47D4-AD61-028CF4DE9483}">
  <ds:schemaRefs>
    <ds:schemaRef ds:uri="http://purl.org/dc/dcmitype/"/>
    <ds:schemaRef ds:uri="http://schemas.microsoft.com/office/2006/documentManagement/types"/>
    <ds:schemaRef ds:uri="http://purl.org/dc/terms/"/>
    <ds:schemaRef ds:uri="http://www.w3.org/XML/1998/namespace"/>
    <ds:schemaRef ds:uri="http://schemas.openxmlformats.org/package/2006/metadata/core-properties"/>
    <ds:schemaRef ds:uri="64eff3df-e3d6-48ed-978f-45ff25640900"/>
    <ds:schemaRef ds:uri="http://schemas.microsoft.com/office/infopath/2007/PartnerControls"/>
    <ds:schemaRef ds:uri="ff236c08-9611-4854-a4bb-16d44b7327b6"/>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134</TotalTime>
  <Words>6739</Words>
  <Application>Microsoft Office PowerPoint</Application>
  <PresentationFormat>Widescreen</PresentationFormat>
  <Paragraphs>899</Paragraphs>
  <Slides>48</Slides>
  <Notes>48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48</vt:i4>
      </vt:variant>
    </vt:vector>
  </HeadingPairs>
  <TitlesOfParts>
    <vt:vector size="57" baseType="lpstr">
      <vt:lpstr>Aptos</vt:lpstr>
      <vt:lpstr>Arial</vt:lpstr>
      <vt:lpstr>Calibri</vt:lpstr>
      <vt:lpstr>Calibri Light</vt:lpstr>
      <vt:lpstr>Courier New</vt:lpstr>
      <vt:lpstr>Symbol</vt:lpstr>
      <vt:lpstr>Tenorite</vt:lpstr>
      <vt:lpstr>Times New Roman</vt:lpstr>
      <vt:lpstr>Office Theme</vt:lpstr>
      <vt:lpstr>Slide 1 Explicit teaching</vt:lpstr>
      <vt:lpstr>Slide 2 Phonemic awareness review</vt:lpstr>
      <vt:lpstr>Slide 3 Review You do</vt:lpstr>
      <vt:lpstr>Slide 4 Review You do</vt:lpstr>
      <vt:lpstr>Slide 5 Review You do</vt:lpstr>
      <vt:lpstr>Slide 6 Review You do</vt:lpstr>
      <vt:lpstr>Slide 7 Review You do</vt:lpstr>
      <vt:lpstr>Slide 8 Review You do</vt:lpstr>
      <vt:lpstr>Slide 9 Review You do</vt:lpstr>
      <vt:lpstr>Slide 10 Review You do</vt:lpstr>
      <vt:lpstr>Slide 11 Review You do</vt:lpstr>
      <vt:lpstr>Slide 12 Review You do</vt:lpstr>
      <vt:lpstr>Slide 13 Review You do</vt:lpstr>
      <vt:lpstr>Slide 14 Review You do</vt:lpstr>
      <vt:lpstr>Slide 15 End of review</vt:lpstr>
      <vt:lpstr>Slide 16 Phonemic awareness I do</vt:lpstr>
      <vt:lpstr>Slide 17 Phonemic awareness We do</vt:lpstr>
      <vt:lpstr>Slide 18 Learning intention and success criteria</vt:lpstr>
      <vt:lpstr>Slide 19 I do </vt:lpstr>
      <vt:lpstr>Slide 20 I do</vt:lpstr>
      <vt:lpstr>Slide 21 We do </vt:lpstr>
      <vt:lpstr>Slide 22 I do</vt:lpstr>
      <vt:lpstr>Slide 23 I do </vt:lpstr>
      <vt:lpstr>Slide 24 I do</vt:lpstr>
      <vt:lpstr>Slide 25 I do</vt:lpstr>
      <vt:lpstr>Slide 26 We do </vt:lpstr>
      <vt:lpstr>Slide 27 We do</vt:lpstr>
      <vt:lpstr>Slide 28 We do</vt:lpstr>
      <vt:lpstr>Slide 29 I do</vt:lpstr>
      <vt:lpstr>Slide 30 We do</vt:lpstr>
      <vt:lpstr>Slide 31 I do</vt:lpstr>
      <vt:lpstr>Slide 32 I do</vt:lpstr>
      <vt:lpstr>Slide 33 I do </vt:lpstr>
      <vt:lpstr>Slide 34 We do</vt:lpstr>
      <vt:lpstr>Slide 35 We do </vt:lpstr>
      <vt:lpstr>Slide 36 We do </vt:lpstr>
      <vt:lpstr>Slide 37 I do </vt:lpstr>
      <vt:lpstr>Slide 38 We do </vt:lpstr>
      <vt:lpstr>Slide 39 I do </vt:lpstr>
      <vt:lpstr>Slide 40 We do </vt:lpstr>
      <vt:lpstr>Slide 41 I do </vt:lpstr>
      <vt:lpstr>Slide 42 We do</vt:lpstr>
      <vt:lpstr>Slide 43 I do </vt:lpstr>
      <vt:lpstr>Slide 44 We do </vt:lpstr>
      <vt:lpstr>Slide 45 Check for understanding</vt:lpstr>
      <vt:lpstr>Slide 46 Check for understanding </vt:lpstr>
      <vt:lpstr>Slide 47 You do</vt:lpstr>
      <vt:lpstr>Slide 48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2025-08-12T22:35:20Z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