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tags/tag18.xml" ContentType="application/vnd.openxmlformats-officedocument.presentationml.tags+xml"/>
  <Override PartName="/ppt/notesSlides/notesSlide2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notesSlides/notesSlide3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Override PartName="/ppt/tags/tag25.xml" ContentType="application/vnd.openxmlformats-officedocument.presentationml.tags+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tags/tag27.xml" ContentType="application/vnd.openxmlformats-officedocument.presentationml.tags+xml"/>
  <Override PartName="/ppt/notesSlides/notesSlide3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tags/tag29.xml" ContentType="application/vnd.openxmlformats-officedocument.presentationml.tags+xml"/>
  <Override PartName="/ppt/notesSlides/notesSlide36.xml" ContentType="application/vnd.openxmlformats-officedocument.presentationml.notesSlide+xml"/>
  <Override PartName="/ppt/tags/tag30.xml" ContentType="application/vnd.openxmlformats-officedocument.presentationml.tags+xml"/>
  <Override PartName="/ppt/notesSlides/notesSlide37.xml" ContentType="application/vnd.openxmlformats-officedocument.presentationml.notesSlide+xml"/>
  <Override PartName="/ppt/tags/tag31.xml" ContentType="application/vnd.openxmlformats-officedocument.presentationml.tags+xml"/>
  <Override PartName="/ppt/notesSlides/notesSlide38.xml" ContentType="application/vnd.openxmlformats-officedocument.presentationml.notesSlide+xml"/>
  <Override PartName="/ppt/tags/tag32.xml" ContentType="application/vnd.openxmlformats-officedocument.presentationml.tags+xml"/>
  <Override PartName="/ppt/notesSlides/notesSlide39.xml" ContentType="application/vnd.openxmlformats-officedocument.presentationml.notesSlide+xml"/>
  <Override PartName="/ppt/tags/tag33.xml" ContentType="application/vnd.openxmlformats-officedocument.presentationml.tags+xml"/>
  <Override PartName="/ppt/notesSlides/notesSlide40.xml" ContentType="application/vnd.openxmlformats-officedocument.presentationml.notesSlide+xml"/>
  <Override PartName="/ppt/tags/tag34.xml" ContentType="application/vnd.openxmlformats-officedocument.presentationml.tags+xml"/>
  <Override PartName="/ppt/notesSlides/notesSlide41.xml" ContentType="application/vnd.openxmlformats-officedocument.presentationml.notesSlide+xml"/>
  <Override PartName="/ppt/tags/tag35.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520" r:id="rId5"/>
    <p:sldId id="518" r:id="rId6"/>
    <p:sldId id="511" r:id="rId7"/>
    <p:sldId id="542" r:id="rId8"/>
    <p:sldId id="544" r:id="rId9"/>
    <p:sldId id="545" r:id="rId10"/>
    <p:sldId id="541" r:id="rId11"/>
    <p:sldId id="512" r:id="rId12"/>
    <p:sldId id="523" r:id="rId13"/>
    <p:sldId id="524" r:id="rId14"/>
    <p:sldId id="525" r:id="rId15"/>
    <p:sldId id="513" r:id="rId16"/>
    <p:sldId id="514" r:id="rId17"/>
    <p:sldId id="515" r:id="rId18"/>
    <p:sldId id="516" r:id="rId19"/>
    <p:sldId id="498" r:id="rId20"/>
    <p:sldId id="522" r:id="rId21"/>
    <p:sldId id="473" r:id="rId22"/>
    <p:sldId id="474" r:id="rId23"/>
    <p:sldId id="475" r:id="rId24"/>
    <p:sldId id="476" r:id="rId25"/>
    <p:sldId id="477" r:id="rId26"/>
    <p:sldId id="478" r:id="rId27"/>
    <p:sldId id="479" r:id="rId28"/>
    <p:sldId id="535" r:id="rId29"/>
    <p:sldId id="536" r:id="rId30"/>
    <p:sldId id="480" r:id="rId31"/>
    <p:sldId id="481" r:id="rId32"/>
    <p:sldId id="482" r:id="rId33"/>
    <p:sldId id="483" r:id="rId34"/>
    <p:sldId id="484" r:id="rId35"/>
    <p:sldId id="485" r:id="rId36"/>
    <p:sldId id="537" r:id="rId37"/>
    <p:sldId id="538" r:id="rId38"/>
    <p:sldId id="486" r:id="rId39"/>
    <p:sldId id="487" r:id="rId40"/>
    <p:sldId id="488" r:id="rId41"/>
    <p:sldId id="489" r:id="rId42"/>
    <p:sldId id="490" r:id="rId43"/>
    <p:sldId id="491" r:id="rId44"/>
    <p:sldId id="492" r:id="rId45"/>
    <p:sldId id="493" r:id="rId46"/>
    <p:sldId id="494" r:id="rId47"/>
    <p:sldId id="499" r:id="rId48"/>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894CCCEB-FABF-0F85-7062-35BD6BC6D978}"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F42"/>
    <a:srgbClr val="007FC2"/>
    <a:srgbClr val="D9ECF6"/>
    <a:srgbClr val="FFFFFF"/>
    <a:srgbClr val="0E1E42"/>
    <a:srgbClr val="565859"/>
    <a:srgbClr val="4857A6"/>
    <a:srgbClr val="4557AD"/>
    <a:srgbClr val="FEECF1"/>
    <a:srgbClr val="FCDC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A3E1A3-FC05-478B-8D5E-F86BA4600F2A}" v="4" dt="2025-07-23T06:11:26.5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879" autoAdjust="0"/>
  </p:normalViewPr>
  <p:slideViewPr>
    <p:cSldViewPr snapToGrid="0">
      <p:cViewPr varScale="1">
        <p:scale>
          <a:sx n="66" d="100"/>
          <a:sy n="66" d="100"/>
        </p:scale>
        <p:origin x="2274" y="78"/>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E1C290EC-3A9F-4A9F-93A0-7CCF818EB7F2}"/>
    <pc:docChg chg="custSel addSld delSld modSld">
      <pc:chgData name="Kerrie Shanahan" userId="ae473d9f-76e9-476f-892f-2674ea963afc" providerId="ADAL" clId="{E1C290EC-3A9F-4A9F-93A0-7CCF818EB7F2}" dt="2025-07-02T04:55:06.468" v="972" actId="962"/>
      <pc:docMkLst>
        <pc:docMk/>
      </pc:docMkLst>
      <pc:sldChg chg="modSp mod">
        <pc:chgData name="Kerrie Shanahan" userId="ae473d9f-76e9-476f-892f-2674ea963afc" providerId="ADAL" clId="{E1C290EC-3A9F-4A9F-93A0-7CCF818EB7F2}" dt="2025-07-02T04:52:40.030" v="847" actId="20577"/>
        <pc:sldMkLst>
          <pc:docMk/>
          <pc:sldMk cId="568666050" sldId="473"/>
        </pc:sldMkLst>
        <pc:spChg chg="mod">
          <ac:chgData name="Kerrie Shanahan" userId="ae473d9f-76e9-476f-892f-2674ea963afc" providerId="ADAL" clId="{E1C290EC-3A9F-4A9F-93A0-7CCF818EB7F2}" dt="2025-07-02T04:52:40.030" v="847" actId="20577"/>
          <ac:spMkLst>
            <pc:docMk/>
            <pc:sldMk cId="568666050" sldId="473"/>
            <ac:spMk id="3" creationId="{DC9F7A25-0774-C930-9842-15FFE0D904CC}"/>
          </ac:spMkLst>
        </pc:spChg>
        <pc:spChg chg="mod">
          <ac:chgData name="Kerrie Shanahan" userId="ae473d9f-76e9-476f-892f-2674ea963afc" providerId="ADAL" clId="{E1C290EC-3A9F-4A9F-93A0-7CCF818EB7F2}" dt="2025-06-02T00:48:48.404" v="300" actId="962"/>
          <ac:spMkLst>
            <pc:docMk/>
            <pc:sldMk cId="568666050" sldId="473"/>
            <ac:spMk id="4" creationId="{45FB5D45-8B90-CB15-CF45-B4F4F7006CAF}"/>
          </ac:spMkLst>
        </pc:spChg>
      </pc:sldChg>
      <pc:sldChg chg="modSp">
        <pc:chgData name="Kerrie Shanahan" userId="ae473d9f-76e9-476f-892f-2674ea963afc" providerId="ADAL" clId="{E1C290EC-3A9F-4A9F-93A0-7CCF818EB7F2}" dt="2025-07-02T04:52:42.367" v="849" actId="20577"/>
        <pc:sldMkLst>
          <pc:docMk/>
          <pc:sldMk cId="121607987" sldId="474"/>
        </pc:sldMkLst>
        <pc:spChg chg="mod">
          <ac:chgData name="Kerrie Shanahan" userId="ae473d9f-76e9-476f-892f-2674ea963afc" providerId="ADAL" clId="{E1C290EC-3A9F-4A9F-93A0-7CCF818EB7F2}" dt="2025-07-02T04:52:42.367" v="849" actId="20577"/>
          <ac:spMkLst>
            <pc:docMk/>
            <pc:sldMk cId="121607987" sldId="474"/>
            <ac:spMk id="2" creationId="{1674CADB-9446-6068-C140-A7F65047622B}"/>
          </ac:spMkLst>
        </pc:spChg>
      </pc:sldChg>
      <pc:sldChg chg="modSp">
        <pc:chgData name="Kerrie Shanahan" userId="ae473d9f-76e9-476f-892f-2674ea963afc" providerId="ADAL" clId="{E1C290EC-3A9F-4A9F-93A0-7CCF818EB7F2}" dt="2025-07-02T04:52:45.911" v="853" actId="20577"/>
        <pc:sldMkLst>
          <pc:docMk/>
          <pc:sldMk cId="880313685" sldId="475"/>
        </pc:sldMkLst>
        <pc:spChg chg="mod">
          <ac:chgData name="Kerrie Shanahan" userId="ae473d9f-76e9-476f-892f-2674ea963afc" providerId="ADAL" clId="{E1C290EC-3A9F-4A9F-93A0-7CCF818EB7F2}" dt="2025-07-02T04:52:45.911" v="853" actId="20577"/>
          <ac:spMkLst>
            <pc:docMk/>
            <pc:sldMk cId="880313685" sldId="475"/>
            <ac:spMk id="2" creationId="{BC8CD23B-FF81-442C-D093-CAF66874B44F}"/>
          </ac:spMkLst>
        </pc:spChg>
      </pc:sldChg>
      <pc:sldChg chg="modSp mod">
        <pc:chgData name="Kerrie Shanahan" userId="ae473d9f-76e9-476f-892f-2674ea963afc" providerId="ADAL" clId="{E1C290EC-3A9F-4A9F-93A0-7CCF818EB7F2}" dt="2025-07-02T04:52:48.801" v="855" actId="20577"/>
        <pc:sldMkLst>
          <pc:docMk/>
          <pc:sldMk cId="3581799720" sldId="476"/>
        </pc:sldMkLst>
        <pc:spChg chg="mod ord">
          <ac:chgData name="Kerrie Shanahan" userId="ae473d9f-76e9-476f-892f-2674ea963afc" providerId="ADAL" clId="{E1C290EC-3A9F-4A9F-93A0-7CCF818EB7F2}" dt="2025-07-02T04:52:48.801" v="855" actId="20577"/>
          <ac:spMkLst>
            <pc:docMk/>
            <pc:sldMk cId="3581799720" sldId="476"/>
            <ac:spMk id="2" creationId="{27EA34F7-0ABE-8E55-C68D-7419E1E96140}"/>
          </ac:spMkLst>
        </pc:spChg>
      </pc:sldChg>
      <pc:sldChg chg="modSp">
        <pc:chgData name="Kerrie Shanahan" userId="ae473d9f-76e9-476f-892f-2674ea963afc" providerId="ADAL" clId="{E1C290EC-3A9F-4A9F-93A0-7CCF818EB7F2}" dt="2025-07-02T04:52:51.914" v="857" actId="20577"/>
        <pc:sldMkLst>
          <pc:docMk/>
          <pc:sldMk cId="133161496" sldId="477"/>
        </pc:sldMkLst>
        <pc:spChg chg="mod">
          <ac:chgData name="Kerrie Shanahan" userId="ae473d9f-76e9-476f-892f-2674ea963afc" providerId="ADAL" clId="{E1C290EC-3A9F-4A9F-93A0-7CCF818EB7F2}" dt="2025-07-02T04:52:51.914" v="857" actId="20577"/>
          <ac:spMkLst>
            <pc:docMk/>
            <pc:sldMk cId="133161496" sldId="477"/>
            <ac:spMk id="3" creationId="{112F5E4E-5A13-57FE-48C2-DEF3DD4A04E3}"/>
          </ac:spMkLst>
        </pc:spChg>
      </pc:sldChg>
      <pc:sldChg chg="modSp">
        <pc:chgData name="Kerrie Shanahan" userId="ae473d9f-76e9-476f-892f-2674ea963afc" providerId="ADAL" clId="{E1C290EC-3A9F-4A9F-93A0-7CCF818EB7F2}" dt="2025-07-02T04:52:55.726" v="859" actId="20577"/>
        <pc:sldMkLst>
          <pc:docMk/>
          <pc:sldMk cId="3342199426" sldId="478"/>
        </pc:sldMkLst>
        <pc:spChg chg="mod">
          <ac:chgData name="Kerrie Shanahan" userId="ae473d9f-76e9-476f-892f-2674ea963afc" providerId="ADAL" clId="{E1C290EC-3A9F-4A9F-93A0-7CCF818EB7F2}" dt="2025-07-02T04:52:55.726" v="859" actId="20577"/>
          <ac:spMkLst>
            <pc:docMk/>
            <pc:sldMk cId="3342199426" sldId="478"/>
            <ac:spMk id="2" creationId="{EDFF05E2-E15F-8B04-AB3D-03BDB4CFBED5}"/>
          </ac:spMkLst>
        </pc:spChg>
      </pc:sldChg>
      <pc:sldChg chg="modSp mod">
        <pc:chgData name="Kerrie Shanahan" userId="ae473d9f-76e9-476f-892f-2674ea963afc" providerId="ADAL" clId="{E1C290EC-3A9F-4A9F-93A0-7CCF818EB7F2}" dt="2025-07-02T04:52:58.529" v="861" actId="20577"/>
        <pc:sldMkLst>
          <pc:docMk/>
          <pc:sldMk cId="1061470866" sldId="479"/>
        </pc:sldMkLst>
        <pc:spChg chg="mod ord">
          <ac:chgData name="Kerrie Shanahan" userId="ae473d9f-76e9-476f-892f-2674ea963afc" providerId="ADAL" clId="{E1C290EC-3A9F-4A9F-93A0-7CCF818EB7F2}" dt="2025-07-02T04:52:58.529" v="861" actId="20577"/>
          <ac:spMkLst>
            <pc:docMk/>
            <pc:sldMk cId="1061470866" sldId="479"/>
            <ac:spMk id="3" creationId="{9B96F2F3-9342-B133-1B1E-9141B297D142}"/>
          </ac:spMkLst>
        </pc:spChg>
      </pc:sldChg>
      <pc:sldChg chg="modSp mod">
        <pc:chgData name="Kerrie Shanahan" userId="ae473d9f-76e9-476f-892f-2674ea963afc" providerId="ADAL" clId="{E1C290EC-3A9F-4A9F-93A0-7CCF818EB7F2}" dt="2025-07-02T04:53:07.336" v="867" actId="20577"/>
        <pc:sldMkLst>
          <pc:docMk/>
          <pc:sldMk cId="3426776120" sldId="480"/>
        </pc:sldMkLst>
        <pc:spChg chg="mod">
          <ac:chgData name="Kerrie Shanahan" userId="ae473d9f-76e9-476f-892f-2674ea963afc" providerId="ADAL" clId="{E1C290EC-3A9F-4A9F-93A0-7CCF818EB7F2}" dt="2025-07-02T04:53:07.336" v="867" actId="20577"/>
          <ac:spMkLst>
            <pc:docMk/>
            <pc:sldMk cId="3426776120" sldId="480"/>
            <ac:spMk id="3" creationId="{E166DBE4-709C-FEF1-F426-DD933765B172}"/>
          </ac:spMkLst>
        </pc:spChg>
        <pc:picChg chg="mod">
          <ac:chgData name="Kerrie Shanahan" userId="ae473d9f-76e9-476f-892f-2674ea963afc" providerId="ADAL" clId="{E1C290EC-3A9F-4A9F-93A0-7CCF818EB7F2}" dt="2025-06-02T00:50:04.613" v="414" actId="962"/>
          <ac:picMkLst>
            <pc:docMk/>
            <pc:sldMk cId="3426776120" sldId="480"/>
            <ac:picMk id="7" creationId="{82595F14-D0E2-6952-5BBC-D4E8DF6FF045}"/>
          </ac:picMkLst>
        </pc:picChg>
      </pc:sldChg>
      <pc:sldChg chg="modSp mod">
        <pc:chgData name="Kerrie Shanahan" userId="ae473d9f-76e9-476f-892f-2674ea963afc" providerId="ADAL" clId="{E1C290EC-3A9F-4A9F-93A0-7CCF818EB7F2}" dt="2025-07-02T04:53:09.752" v="869" actId="20577"/>
        <pc:sldMkLst>
          <pc:docMk/>
          <pc:sldMk cId="2954135154" sldId="481"/>
        </pc:sldMkLst>
        <pc:spChg chg="mod">
          <ac:chgData name="Kerrie Shanahan" userId="ae473d9f-76e9-476f-892f-2674ea963afc" providerId="ADAL" clId="{E1C290EC-3A9F-4A9F-93A0-7CCF818EB7F2}" dt="2025-07-02T04:53:09.752" v="869" actId="20577"/>
          <ac:spMkLst>
            <pc:docMk/>
            <pc:sldMk cId="2954135154" sldId="481"/>
            <ac:spMk id="6" creationId="{1405AE87-29A7-8B98-5A05-6FA5064368E9}"/>
          </ac:spMkLst>
        </pc:spChg>
        <pc:picChg chg="mod">
          <ac:chgData name="Kerrie Shanahan" userId="ae473d9f-76e9-476f-892f-2674ea963afc" providerId="ADAL" clId="{E1C290EC-3A9F-4A9F-93A0-7CCF818EB7F2}" dt="2025-06-02T00:46:05.377" v="188" actId="962"/>
          <ac:picMkLst>
            <pc:docMk/>
            <pc:sldMk cId="2954135154" sldId="481"/>
            <ac:picMk id="7" creationId="{7E36ED3E-325A-112D-6DD0-EF90F467F6C0}"/>
          </ac:picMkLst>
        </pc:picChg>
        <pc:picChg chg="mod ord">
          <ac:chgData name="Kerrie Shanahan" userId="ae473d9f-76e9-476f-892f-2674ea963afc" providerId="ADAL" clId="{E1C290EC-3A9F-4A9F-93A0-7CCF818EB7F2}" dt="2025-06-02T00:46:10.279" v="191"/>
          <ac:picMkLst>
            <pc:docMk/>
            <pc:sldMk cId="2954135154" sldId="481"/>
            <ac:picMk id="8" creationId="{67BEF7DE-DF94-8598-DBDA-FA91D791A666}"/>
          </ac:picMkLst>
        </pc:picChg>
      </pc:sldChg>
      <pc:sldChg chg="modSp mod">
        <pc:chgData name="Kerrie Shanahan" userId="ae473d9f-76e9-476f-892f-2674ea963afc" providerId="ADAL" clId="{E1C290EC-3A9F-4A9F-93A0-7CCF818EB7F2}" dt="2025-07-02T04:53:12.731" v="871" actId="20577"/>
        <pc:sldMkLst>
          <pc:docMk/>
          <pc:sldMk cId="1998018280" sldId="482"/>
        </pc:sldMkLst>
        <pc:spChg chg="mod">
          <ac:chgData name="Kerrie Shanahan" userId="ae473d9f-76e9-476f-892f-2674ea963afc" providerId="ADAL" clId="{E1C290EC-3A9F-4A9F-93A0-7CCF818EB7F2}" dt="2025-07-02T04:53:12.731" v="871" actId="20577"/>
          <ac:spMkLst>
            <pc:docMk/>
            <pc:sldMk cId="1998018280" sldId="482"/>
            <ac:spMk id="7" creationId="{461FC22D-E4D8-4449-9E17-6CDF688E548E}"/>
          </ac:spMkLst>
        </pc:spChg>
        <pc:grpChg chg="mod">
          <ac:chgData name="Kerrie Shanahan" userId="ae473d9f-76e9-476f-892f-2674ea963afc" providerId="ADAL" clId="{E1C290EC-3A9F-4A9F-93A0-7CCF818EB7F2}" dt="2025-06-02T00:46:23.186" v="192" actId="962"/>
          <ac:grpSpMkLst>
            <pc:docMk/>
            <pc:sldMk cId="1998018280" sldId="482"/>
            <ac:grpSpMk id="10" creationId="{F8F41667-0F30-738E-325C-970E59C88244}"/>
          </ac:grpSpMkLst>
        </pc:grpChg>
        <pc:picChg chg="mod ord">
          <ac:chgData name="Kerrie Shanahan" userId="ae473d9f-76e9-476f-892f-2674ea963afc" providerId="ADAL" clId="{E1C290EC-3A9F-4A9F-93A0-7CCF818EB7F2}" dt="2025-06-02T00:46:27.632" v="195"/>
          <ac:picMkLst>
            <pc:docMk/>
            <pc:sldMk cId="1998018280" sldId="482"/>
            <ac:picMk id="3" creationId="{253B1881-D1A8-7F36-DA32-D6568DCEE4B0}"/>
          </ac:picMkLst>
        </pc:picChg>
      </pc:sldChg>
      <pc:sldChg chg="modSp mod">
        <pc:chgData name="Kerrie Shanahan" userId="ae473d9f-76e9-476f-892f-2674ea963afc" providerId="ADAL" clId="{E1C290EC-3A9F-4A9F-93A0-7CCF818EB7F2}" dt="2025-07-02T04:53:15.463" v="875" actId="20577"/>
        <pc:sldMkLst>
          <pc:docMk/>
          <pc:sldMk cId="3587135087" sldId="483"/>
        </pc:sldMkLst>
        <pc:spChg chg="mod">
          <ac:chgData name="Kerrie Shanahan" userId="ae473d9f-76e9-476f-892f-2674ea963afc" providerId="ADAL" clId="{E1C290EC-3A9F-4A9F-93A0-7CCF818EB7F2}" dt="2025-07-02T04:53:15.463" v="875" actId="20577"/>
          <ac:spMkLst>
            <pc:docMk/>
            <pc:sldMk cId="3587135087" sldId="483"/>
            <ac:spMk id="3" creationId="{3EF03824-E084-CC11-80A1-6FC41544AA70}"/>
          </ac:spMkLst>
        </pc:spChg>
        <pc:picChg chg="mod">
          <ac:chgData name="Kerrie Shanahan" userId="ae473d9f-76e9-476f-892f-2674ea963afc" providerId="ADAL" clId="{E1C290EC-3A9F-4A9F-93A0-7CCF818EB7F2}" dt="2025-06-02T00:50:12.928" v="424" actId="962"/>
          <ac:picMkLst>
            <pc:docMk/>
            <pc:sldMk cId="3587135087" sldId="483"/>
            <ac:picMk id="9" creationId="{3D09EC00-A913-15DE-1BA4-91728DE8C57A}"/>
          </ac:picMkLst>
        </pc:picChg>
      </pc:sldChg>
      <pc:sldChg chg="modSp mod">
        <pc:chgData name="Kerrie Shanahan" userId="ae473d9f-76e9-476f-892f-2674ea963afc" providerId="ADAL" clId="{E1C290EC-3A9F-4A9F-93A0-7CCF818EB7F2}" dt="2025-07-02T04:53:21.048" v="877" actId="20577"/>
        <pc:sldMkLst>
          <pc:docMk/>
          <pc:sldMk cId="1827811589" sldId="484"/>
        </pc:sldMkLst>
        <pc:spChg chg="mod">
          <ac:chgData name="Kerrie Shanahan" userId="ae473d9f-76e9-476f-892f-2674ea963afc" providerId="ADAL" clId="{E1C290EC-3A9F-4A9F-93A0-7CCF818EB7F2}" dt="2025-07-02T04:53:21.048" v="877" actId="20577"/>
          <ac:spMkLst>
            <pc:docMk/>
            <pc:sldMk cId="1827811589" sldId="484"/>
            <ac:spMk id="3" creationId="{B06352E3-4E17-7DD5-8A98-F545B9B6A9CC}"/>
          </ac:spMkLst>
        </pc:spChg>
        <pc:picChg chg="mod">
          <ac:chgData name="Kerrie Shanahan" userId="ae473d9f-76e9-476f-892f-2674ea963afc" providerId="ADAL" clId="{E1C290EC-3A9F-4A9F-93A0-7CCF818EB7F2}" dt="2025-06-02T00:50:28.424" v="454" actId="962"/>
          <ac:picMkLst>
            <pc:docMk/>
            <pc:sldMk cId="1827811589" sldId="484"/>
            <ac:picMk id="4" creationId="{8CA15606-18A4-4D1E-3C68-142512EF4F5B}"/>
          </ac:picMkLst>
        </pc:picChg>
        <pc:picChg chg="mod">
          <ac:chgData name="Kerrie Shanahan" userId="ae473d9f-76e9-476f-892f-2674ea963afc" providerId="ADAL" clId="{E1C290EC-3A9F-4A9F-93A0-7CCF818EB7F2}" dt="2025-06-02T00:50:19.389" v="434" actId="962"/>
          <ac:picMkLst>
            <pc:docMk/>
            <pc:sldMk cId="1827811589" sldId="484"/>
            <ac:picMk id="11" creationId="{410BAE5E-6D09-E8AD-BFBF-ADD02522B734}"/>
          </ac:picMkLst>
        </pc:picChg>
      </pc:sldChg>
      <pc:sldChg chg="modSp mod">
        <pc:chgData name="Kerrie Shanahan" userId="ae473d9f-76e9-476f-892f-2674ea963afc" providerId="ADAL" clId="{E1C290EC-3A9F-4A9F-93A0-7CCF818EB7F2}" dt="2025-07-02T04:53:23.024" v="879" actId="20577"/>
        <pc:sldMkLst>
          <pc:docMk/>
          <pc:sldMk cId="3377584655" sldId="485"/>
        </pc:sldMkLst>
        <pc:spChg chg="mod">
          <ac:chgData name="Kerrie Shanahan" userId="ae473d9f-76e9-476f-892f-2674ea963afc" providerId="ADAL" clId="{E1C290EC-3A9F-4A9F-93A0-7CCF818EB7F2}" dt="2025-07-02T04:53:23.024" v="879" actId="20577"/>
          <ac:spMkLst>
            <pc:docMk/>
            <pc:sldMk cId="3377584655" sldId="485"/>
            <ac:spMk id="6" creationId="{931E221A-F350-C940-012D-1A3E419734FD}"/>
          </ac:spMkLst>
        </pc:spChg>
        <pc:grpChg chg="mod">
          <ac:chgData name="Kerrie Shanahan" userId="ae473d9f-76e9-476f-892f-2674ea963afc" providerId="ADAL" clId="{E1C290EC-3A9F-4A9F-93A0-7CCF818EB7F2}" dt="2025-06-02T00:50:38.433" v="496" actId="962"/>
          <ac:grpSpMkLst>
            <pc:docMk/>
            <pc:sldMk cId="3377584655" sldId="485"/>
            <ac:grpSpMk id="12" creationId="{C554BA39-9D9B-0DC9-15B9-48170735707E}"/>
          </ac:grpSpMkLst>
        </pc:grpChg>
        <pc:picChg chg="mod">
          <ac:chgData name="Kerrie Shanahan" userId="ae473d9f-76e9-476f-892f-2674ea963afc" providerId="ADAL" clId="{E1C290EC-3A9F-4A9F-93A0-7CCF818EB7F2}" dt="2025-06-02T00:50:43.336" v="504" actId="962"/>
          <ac:picMkLst>
            <pc:docMk/>
            <pc:sldMk cId="3377584655" sldId="485"/>
            <ac:picMk id="3" creationId="{656D72CB-D529-553C-60AC-9C8CD1269613}"/>
          </ac:picMkLst>
        </pc:picChg>
      </pc:sldChg>
      <pc:sldChg chg="modSp mod">
        <pc:chgData name="Kerrie Shanahan" userId="ae473d9f-76e9-476f-892f-2674ea963afc" providerId="ADAL" clId="{E1C290EC-3A9F-4A9F-93A0-7CCF818EB7F2}" dt="2025-07-02T04:53:31.159" v="885" actId="20577"/>
        <pc:sldMkLst>
          <pc:docMk/>
          <pc:sldMk cId="103276766" sldId="486"/>
        </pc:sldMkLst>
        <pc:spChg chg="mod ord">
          <ac:chgData name="Kerrie Shanahan" userId="ae473d9f-76e9-476f-892f-2674ea963afc" providerId="ADAL" clId="{E1C290EC-3A9F-4A9F-93A0-7CCF818EB7F2}" dt="2025-07-02T04:53:31.159" v="885" actId="20577"/>
          <ac:spMkLst>
            <pc:docMk/>
            <pc:sldMk cId="103276766" sldId="486"/>
            <ac:spMk id="2" creationId="{86086E2A-9AA9-D02A-CD56-2F282D458518}"/>
          </ac:spMkLst>
        </pc:spChg>
      </pc:sldChg>
      <pc:sldChg chg="modSp">
        <pc:chgData name="Kerrie Shanahan" userId="ae473d9f-76e9-476f-892f-2674ea963afc" providerId="ADAL" clId="{E1C290EC-3A9F-4A9F-93A0-7CCF818EB7F2}" dt="2025-07-02T04:53:34.103" v="887" actId="20577"/>
        <pc:sldMkLst>
          <pc:docMk/>
          <pc:sldMk cId="4259662976" sldId="487"/>
        </pc:sldMkLst>
        <pc:spChg chg="mod">
          <ac:chgData name="Kerrie Shanahan" userId="ae473d9f-76e9-476f-892f-2674ea963afc" providerId="ADAL" clId="{E1C290EC-3A9F-4A9F-93A0-7CCF818EB7F2}" dt="2025-07-02T04:53:34.103" v="887" actId="20577"/>
          <ac:spMkLst>
            <pc:docMk/>
            <pc:sldMk cId="4259662976" sldId="487"/>
            <ac:spMk id="2" creationId="{DB288005-337E-8025-A9F9-339D0CBCA823}"/>
          </ac:spMkLst>
        </pc:spChg>
      </pc:sldChg>
      <pc:sldChg chg="modSp">
        <pc:chgData name="Kerrie Shanahan" userId="ae473d9f-76e9-476f-892f-2674ea963afc" providerId="ADAL" clId="{E1C290EC-3A9F-4A9F-93A0-7CCF818EB7F2}" dt="2025-07-02T04:53:36.490" v="889" actId="20577"/>
        <pc:sldMkLst>
          <pc:docMk/>
          <pc:sldMk cId="4078040901" sldId="488"/>
        </pc:sldMkLst>
        <pc:spChg chg="mod">
          <ac:chgData name="Kerrie Shanahan" userId="ae473d9f-76e9-476f-892f-2674ea963afc" providerId="ADAL" clId="{E1C290EC-3A9F-4A9F-93A0-7CCF818EB7F2}" dt="2025-07-02T04:53:36.490" v="889" actId="20577"/>
          <ac:spMkLst>
            <pc:docMk/>
            <pc:sldMk cId="4078040901" sldId="488"/>
            <ac:spMk id="2" creationId="{0C7C0AA0-B6E0-520E-B7E4-E6CCB65186D0}"/>
          </ac:spMkLst>
        </pc:spChg>
      </pc:sldChg>
      <pc:sldChg chg="modSp modNotesTx">
        <pc:chgData name="Kerrie Shanahan" userId="ae473d9f-76e9-476f-892f-2674ea963afc" providerId="ADAL" clId="{E1C290EC-3A9F-4A9F-93A0-7CCF818EB7F2}" dt="2025-07-02T04:53:39.203" v="891" actId="20577"/>
        <pc:sldMkLst>
          <pc:docMk/>
          <pc:sldMk cId="1278329242" sldId="489"/>
        </pc:sldMkLst>
        <pc:spChg chg="mod">
          <ac:chgData name="Kerrie Shanahan" userId="ae473d9f-76e9-476f-892f-2674ea963afc" providerId="ADAL" clId="{E1C290EC-3A9F-4A9F-93A0-7CCF818EB7F2}" dt="2025-07-02T04:53:39.203" v="891" actId="20577"/>
          <ac:spMkLst>
            <pc:docMk/>
            <pc:sldMk cId="1278329242" sldId="489"/>
            <ac:spMk id="3" creationId="{A339FF27-3E75-0CBC-DE69-1170FF7905B8}"/>
          </ac:spMkLst>
        </pc:spChg>
      </pc:sldChg>
      <pc:sldChg chg="modSp mod modNotesTx">
        <pc:chgData name="Kerrie Shanahan" userId="ae473d9f-76e9-476f-892f-2674ea963afc" providerId="ADAL" clId="{E1C290EC-3A9F-4A9F-93A0-7CCF818EB7F2}" dt="2025-07-02T04:53:41.813" v="893" actId="20577"/>
        <pc:sldMkLst>
          <pc:docMk/>
          <pc:sldMk cId="508572399" sldId="490"/>
        </pc:sldMkLst>
        <pc:spChg chg="mod ord">
          <ac:chgData name="Kerrie Shanahan" userId="ae473d9f-76e9-476f-892f-2674ea963afc" providerId="ADAL" clId="{E1C290EC-3A9F-4A9F-93A0-7CCF818EB7F2}" dt="2025-07-02T04:53:41.813" v="893" actId="20577"/>
          <ac:spMkLst>
            <pc:docMk/>
            <pc:sldMk cId="508572399" sldId="490"/>
            <ac:spMk id="3" creationId="{C28681C6-8A71-1A1A-970D-5F0EA4B41422}"/>
          </ac:spMkLst>
        </pc:spChg>
      </pc:sldChg>
      <pc:sldChg chg="modSp mod modNotesTx">
        <pc:chgData name="Kerrie Shanahan" userId="ae473d9f-76e9-476f-892f-2674ea963afc" providerId="ADAL" clId="{E1C290EC-3A9F-4A9F-93A0-7CCF818EB7F2}" dt="2025-07-02T04:53:44.857" v="897" actId="20577"/>
        <pc:sldMkLst>
          <pc:docMk/>
          <pc:sldMk cId="1157311959" sldId="491"/>
        </pc:sldMkLst>
        <pc:spChg chg="mod ord">
          <ac:chgData name="Kerrie Shanahan" userId="ae473d9f-76e9-476f-892f-2674ea963afc" providerId="ADAL" clId="{E1C290EC-3A9F-4A9F-93A0-7CCF818EB7F2}" dt="2025-07-02T04:53:44.857" v="897" actId="20577"/>
          <ac:spMkLst>
            <pc:docMk/>
            <pc:sldMk cId="1157311959" sldId="491"/>
            <ac:spMk id="3" creationId="{C8B446A7-1E6F-F121-2C5E-B02EF89C2B20}"/>
          </ac:spMkLst>
        </pc:spChg>
      </pc:sldChg>
      <pc:sldChg chg="modSp mod modNotesTx">
        <pc:chgData name="Kerrie Shanahan" userId="ae473d9f-76e9-476f-892f-2674ea963afc" providerId="ADAL" clId="{E1C290EC-3A9F-4A9F-93A0-7CCF818EB7F2}" dt="2025-07-02T04:53:47.292" v="898" actId="20577"/>
        <pc:sldMkLst>
          <pc:docMk/>
          <pc:sldMk cId="258130066" sldId="492"/>
        </pc:sldMkLst>
        <pc:spChg chg="mod ord">
          <ac:chgData name="Kerrie Shanahan" userId="ae473d9f-76e9-476f-892f-2674ea963afc" providerId="ADAL" clId="{E1C290EC-3A9F-4A9F-93A0-7CCF818EB7F2}" dt="2025-07-02T04:53:47.292" v="898" actId="20577"/>
          <ac:spMkLst>
            <pc:docMk/>
            <pc:sldMk cId="258130066" sldId="492"/>
            <ac:spMk id="4" creationId="{0FF74E7D-46A4-623E-6F4A-08640157C9E9}"/>
          </ac:spMkLst>
        </pc:spChg>
        <pc:spChg chg="ord">
          <ac:chgData name="Kerrie Shanahan" userId="ae473d9f-76e9-476f-892f-2674ea963afc" providerId="ADAL" clId="{E1C290EC-3A9F-4A9F-93A0-7CCF818EB7F2}" dt="2025-06-02T00:46:57.115" v="200" actId="13244"/>
          <ac:spMkLst>
            <pc:docMk/>
            <pc:sldMk cId="258130066" sldId="492"/>
            <ac:spMk id="10" creationId="{81E1BBD2-AE24-813F-0C9A-CC9BDA2D20CD}"/>
          </ac:spMkLst>
        </pc:spChg>
        <pc:spChg chg="ord">
          <ac:chgData name="Kerrie Shanahan" userId="ae473d9f-76e9-476f-892f-2674ea963afc" providerId="ADAL" clId="{E1C290EC-3A9F-4A9F-93A0-7CCF818EB7F2}" dt="2025-06-02T00:47:02.678" v="201" actId="13244"/>
          <ac:spMkLst>
            <pc:docMk/>
            <pc:sldMk cId="258130066" sldId="492"/>
            <ac:spMk id="31" creationId="{4364FCCC-3045-ED42-BBF6-6789C6A4CF1E}"/>
          </ac:spMkLst>
        </pc:spChg>
        <pc:grpChg chg="mod">
          <ac:chgData name="Kerrie Shanahan" userId="ae473d9f-76e9-476f-892f-2674ea963afc" providerId="ADAL" clId="{E1C290EC-3A9F-4A9F-93A0-7CCF818EB7F2}" dt="2025-06-02T00:47:13.724" v="204" actId="962"/>
          <ac:grpSpMkLst>
            <pc:docMk/>
            <pc:sldMk cId="258130066" sldId="492"/>
            <ac:grpSpMk id="32" creationId="{0B743ACB-1F20-3D41-890A-BA5D3634B733}"/>
          </ac:grpSpMkLst>
        </pc:grpChg>
        <pc:grpChg chg="mod">
          <ac:chgData name="Kerrie Shanahan" userId="ae473d9f-76e9-476f-892f-2674ea963afc" providerId="ADAL" clId="{E1C290EC-3A9F-4A9F-93A0-7CCF818EB7F2}" dt="2025-06-02T00:47:08.922" v="202" actId="962"/>
          <ac:grpSpMkLst>
            <pc:docMk/>
            <pc:sldMk cId="258130066" sldId="492"/>
            <ac:grpSpMk id="33" creationId="{2F9A5D8F-0705-454F-8A7D-6109A7CC13CA}"/>
          </ac:grpSpMkLst>
        </pc:grpChg>
        <pc:picChg chg="mod">
          <ac:chgData name="Kerrie Shanahan" userId="ae473d9f-76e9-476f-892f-2674ea963afc" providerId="ADAL" clId="{E1C290EC-3A9F-4A9F-93A0-7CCF818EB7F2}" dt="2025-06-02T00:47:22.481" v="206" actId="962"/>
          <ac:picMkLst>
            <pc:docMk/>
            <pc:sldMk cId="258130066" sldId="492"/>
            <ac:picMk id="6" creationId="{68F43B59-FD6A-19B4-BDA8-F99638D4C2AF}"/>
          </ac:picMkLst>
        </pc:picChg>
        <pc:picChg chg="mod ord">
          <ac:chgData name="Kerrie Shanahan" userId="ae473d9f-76e9-476f-892f-2674ea963afc" providerId="ADAL" clId="{E1C290EC-3A9F-4A9F-93A0-7CCF818EB7F2}" dt="2025-06-02T00:47:40.234" v="212"/>
          <ac:picMkLst>
            <pc:docMk/>
            <pc:sldMk cId="258130066" sldId="492"/>
            <ac:picMk id="7" creationId="{51C3F29B-273B-A73B-7CA5-E25A903EA4CE}"/>
          </ac:picMkLst>
        </pc:picChg>
        <pc:picChg chg="mod">
          <ac:chgData name="Kerrie Shanahan" userId="ae473d9f-76e9-476f-892f-2674ea963afc" providerId="ADAL" clId="{E1C290EC-3A9F-4A9F-93A0-7CCF818EB7F2}" dt="2025-06-02T00:47:30.082" v="208" actId="962"/>
          <ac:picMkLst>
            <pc:docMk/>
            <pc:sldMk cId="258130066" sldId="492"/>
            <ac:picMk id="15" creationId="{A7D8F974-42A9-257A-2FDD-EF093F420965}"/>
          </ac:picMkLst>
        </pc:picChg>
        <pc:picChg chg="mod">
          <ac:chgData name="Kerrie Shanahan" userId="ae473d9f-76e9-476f-892f-2674ea963afc" providerId="ADAL" clId="{E1C290EC-3A9F-4A9F-93A0-7CCF818EB7F2}" dt="2025-06-02T00:47:16.372" v="205" actId="962"/>
          <ac:picMkLst>
            <pc:docMk/>
            <pc:sldMk cId="258130066" sldId="492"/>
            <ac:picMk id="30" creationId="{D55D0BDF-AAF6-7942-A364-2A4C7D956351}"/>
          </ac:picMkLst>
        </pc:picChg>
      </pc:sldChg>
      <pc:sldChg chg="modSp mod">
        <pc:chgData name="Kerrie Shanahan" userId="ae473d9f-76e9-476f-892f-2674ea963afc" providerId="ADAL" clId="{E1C290EC-3A9F-4A9F-93A0-7CCF818EB7F2}" dt="2025-07-02T04:53:50.169" v="900" actId="20577"/>
        <pc:sldMkLst>
          <pc:docMk/>
          <pc:sldMk cId="2389358011" sldId="493"/>
        </pc:sldMkLst>
        <pc:spChg chg="mod ord">
          <ac:chgData name="Kerrie Shanahan" userId="ae473d9f-76e9-476f-892f-2674ea963afc" providerId="ADAL" clId="{E1C290EC-3A9F-4A9F-93A0-7CCF818EB7F2}" dt="2025-07-02T04:53:50.169" v="900" actId="20577"/>
          <ac:spMkLst>
            <pc:docMk/>
            <pc:sldMk cId="2389358011" sldId="493"/>
            <ac:spMk id="3" creationId="{1A465A2C-EA31-EB55-D1ED-038DC7D2B806}"/>
          </ac:spMkLst>
        </pc:spChg>
        <pc:picChg chg="mod">
          <ac:chgData name="Kerrie Shanahan" userId="ae473d9f-76e9-476f-892f-2674ea963afc" providerId="ADAL" clId="{E1C290EC-3A9F-4A9F-93A0-7CCF818EB7F2}" dt="2025-07-02T04:51:39.331" v="812" actId="962"/>
          <ac:picMkLst>
            <pc:docMk/>
            <pc:sldMk cId="2389358011" sldId="493"/>
            <ac:picMk id="2" creationId="{384FF3A5-9ADD-594A-A96A-78E8B9D9D57E}"/>
          </ac:picMkLst>
        </pc:picChg>
      </pc:sldChg>
      <pc:sldChg chg="modSp mod">
        <pc:chgData name="Kerrie Shanahan" userId="ae473d9f-76e9-476f-892f-2674ea963afc" providerId="ADAL" clId="{E1C290EC-3A9F-4A9F-93A0-7CCF818EB7F2}" dt="2025-07-02T04:53:52.787" v="902" actId="20577"/>
        <pc:sldMkLst>
          <pc:docMk/>
          <pc:sldMk cId="824124811" sldId="494"/>
        </pc:sldMkLst>
        <pc:spChg chg="mod ord">
          <ac:chgData name="Kerrie Shanahan" userId="ae473d9f-76e9-476f-892f-2674ea963afc" providerId="ADAL" clId="{E1C290EC-3A9F-4A9F-93A0-7CCF818EB7F2}" dt="2025-07-02T04:53:52.787" v="902" actId="20577"/>
          <ac:spMkLst>
            <pc:docMk/>
            <pc:sldMk cId="824124811" sldId="494"/>
            <ac:spMk id="4" creationId="{E018A719-F666-F88E-E4F3-357DF3BB0091}"/>
          </ac:spMkLst>
        </pc:spChg>
        <pc:spChg chg="ord">
          <ac:chgData name="Kerrie Shanahan" userId="ae473d9f-76e9-476f-892f-2674ea963afc" providerId="ADAL" clId="{E1C290EC-3A9F-4A9F-93A0-7CCF818EB7F2}" dt="2025-06-02T00:48:18.209" v="219"/>
          <ac:spMkLst>
            <pc:docMk/>
            <pc:sldMk cId="824124811" sldId="494"/>
            <ac:spMk id="6" creationId="{7648263C-1028-404E-8058-C3C306311F1E}"/>
          </ac:spMkLst>
        </pc:spChg>
      </pc:sldChg>
      <pc:sldChg chg="modSp">
        <pc:chgData name="Kerrie Shanahan" userId="ae473d9f-76e9-476f-892f-2674ea963afc" providerId="ADAL" clId="{E1C290EC-3A9F-4A9F-93A0-7CCF818EB7F2}" dt="2025-07-02T04:52:34.881" v="843" actId="20577"/>
        <pc:sldMkLst>
          <pc:docMk/>
          <pc:sldMk cId="1759574190" sldId="498"/>
        </pc:sldMkLst>
        <pc:spChg chg="mod">
          <ac:chgData name="Kerrie Shanahan" userId="ae473d9f-76e9-476f-892f-2674ea963afc" providerId="ADAL" clId="{E1C290EC-3A9F-4A9F-93A0-7CCF818EB7F2}" dt="2025-07-02T04:52:34.881" v="843" actId="20577"/>
          <ac:spMkLst>
            <pc:docMk/>
            <pc:sldMk cId="1759574190" sldId="498"/>
            <ac:spMk id="2" creationId="{98CD6A97-6D38-BE47-BD52-3F22E3E5AA6B}"/>
          </ac:spMkLst>
        </pc:spChg>
      </pc:sldChg>
      <pc:sldChg chg="modSp">
        <pc:chgData name="Kerrie Shanahan" userId="ae473d9f-76e9-476f-892f-2674ea963afc" providerId="ADAL" clId="{E1C290EC-3A9F-4A9F-93A0-7CCF818EB7F2}" dt="2025-06-02T00:42:23.474" v="170" actId="20577"/>
        <pc:sldMkLst>
          <pc:docMk/>
          <pc:sldMk cId="1583021152" sldId="499"/>
        </pc:sldMkLst>
        <pc:spChg chg="mod">
          <ac:chgData name="Kerrie Shanahan" userId="ae473d9f-76e9-476f-892f-2674ea963afc" providerId="ADAL" clId="{E1C290EC-3A9F-4A9F-93A0-7CCF818EB7F2}" dt="2025-06-02T00:42:23.474" v="170" actId="20577"/>
          <ac:spMkLst>
            <pc:docMk/>
            <pc:sldMk cId="1583021152" sldId="499"/>
            <ac:spMk id="2" creationId="{5E09A952-6E3A-9ECC-71A5-2F0F63A52D87}"/>
          </ac:spMkLst>
        </pc:spChg>
      </pc:sldChg>
      <pc:sldChg chg="modSp mod">
        <pc:chgData name="Kerrie Shanahan" userId="ae473d9f-76e9-476f-892f-2674ea963afc" providerId="ADAL" clId="{E1C290EC-3A9F-4A9F-93A0-7CCF818EB7F2}" dt="2025-07-02T04:52:10.754" v="822" actId="20577"/>
        <pc:sldMkLst>
          <pc:docMk/>
          <pc:sldMk cId="2491177883" sldId="512"/>
        </pc:sldMkLst>
        <pc:spChg chg="mod">
          <ac:chgData name="Kerrie Shanahan" userId="ae473d9f-76e9-476f-892f-2674ea963afc" providerId="ADAL" clId="{E1C290EC-3A9F-4A9F-93A0-7CCF818EB7F2}" dt="2025-07-02T04:52:10.754" v="822" actId="20577"/>
          <ac:spMkLst>
            <pc:docMk/>
            <pc:sldMk cId="2491177883" sldId="512"/>
            <ac:spMk id="2" creationId="{07291B45-CA4A-EE01-F19A-8F49EDB7F047}"/>
          </ac:spMkLst>
        </pc:spChg>
        <pc:picChg chg="mod">
          <ac:chgData name="Kerrie Shanahan" userId="ae473d9f-76e9-476f-892f-2674ea963afc" providerId="ADAL" clId="{E1C290EC-3A9F-4A9F-93A0-7CCF818EB7F2}" dt="2025-06-02T00:44:49.098" v="177" actId="962"/>
          <ac:picMkLst>
            <pc:docMk/>
            <pc:sldMk cId="2491177883" sldId="512"/>
            <ac:picMk id="3" creationId="{E9A903B1-8F1A-DFEC-4497-AD9FC84C9FC9}"/>
          </ac:picMkLst>
        </pc:picChg>
        <pc:picChg chg="mod ord">
          <ac:chgData name="Kerrie Shanahan" userId="ae473d9f-76e9-476f-892f-2674ea963afc" providerId="ADAL" clId="{E1C290EC-3A9F-4A9F-93A0-7CCF818EB7F2}" dt="2025-06-02T00:45:02.209" v="183"/>
          <ac:picMkLst>
            <pc:docMk/>
            <pc:sldMk cId="2491177883" sldId="512"/>
            <ac:picMk id="4" creationId="{78E42BA6-E451-6509-097B-E3E6B6458242}"/>
          </ac:picMkLst>
        </pc:picChg>
        <pc:picChg chg="mod">
          <ac:chgData name="Kerrie Shanahan" userId="ae473d9f-76e9-476f-892f-2674ea963afc" providerId="ADAL" clId="{E1C290EC-3A9F-4A9F-93A0-7CCF818EB7F2}" dt="2025-06-02T00:44:56.938" v="179" actId="962"/>
          <ac:picMkLst>
            <pc:docMk/>
            <pc:sldMk cId="2491177883" sldId="512"/>
            <ac:picMk id="5" creationId="{532EAC0E-78B8-65C8-A086-52FC9CEFEAD4}"/>
          </ac:picMkLst>
        </pc:picChg>
      </pc:sldChg>
      <pc:sldChg chg="modSp">
        <pc:chgData name="Kerrie Shanahan" userId="ae473d9f-76e9-476f-892f-2674ea963afc" providerId="ADAL" clId="{E1C290EC-3A9F-4A9F-93A0-7CCF818EB7F2}" dt="2025-07-02T04:52:24.600" v="835" actId="20577"/>
        <pc:sldMkLst>
          <pc:docMk/>
          <pc:sldMk cId="868684786" sldId="513"/>
        </pc:sldMkLst>
        <pc:spChg chg="mod">
          <ac:chgData name="Kerrie Shanahan" userId="ae473d9f-76e9-476f-892f-2674ea963afc" providerId="ADAL" clId="{E1C290EC-3A9F-4A9F-93A0-7CCF818EB7F2}" dt="2025-07-02T04:52:24.600" v="835" actId="20577"/>
          <ac:spMkLst>
            <pc:docMk/>
            <pc:sldMk cId="868684786" sldId="513"/>
            <ac:spMk id="2" creationId="{8E7E6C2D-4D62-496F-F3DE-95030E55AE06}"/>
          </ac:spMkLst>
        </pc:spChg>
      </pc:sldChg>
      <pc:sldChg chg="modSp modNotesTx">
        <pc:chgData name="Kerrie Shanahan" userId="ae473d9f-76e9-476f-892f-2674ea963afc" providerId="ADAL" clId="{E1C290EC-3A9F-4A9F-93A0-7CCF818EB7F2}" dt="2025-07-02T04:52:27.186" v="837" actId="20577"/>
        <pc:sldMkLst>
          <pc:docMk/>
          <pc:sldMk cId="1259779433" sldId="514"/>
        </pc:sldMkLst>
        <pc:spChg chg="mod">
          <ac:chgData name="Kerrie Shanahan" userId="ae473d9f-76e9-476f-892f-2674ea963afc" providerId="ADAL" clId="{E1C290EC-3A9F-4A9F-93A0-7CCF818EB7F2}" dt="2025-07-02T04:52:27.186" v="837" actId="20577"/>
          <ac:spMkLst>
            <pc:docMk/>
            <pc:sldMk cId="1259779433" sldId="514"/>
            <ac:spMk id="2" creationId="{21E5BD0B-E140-5477-BE01-F8F9AA3D41B3}"/>
          </ac:spMkLst>
        </pc:spChg>
      </pc:sldChg>
      <pc:sldChg chg="modSp">
        <pc:chgData name="Kerrie Shanahan" userId="ae473d9f-76e9-476f-892f-2674ea963afc" providerId="ADAL" clId="{E1C290EC-3A9F-4A9F-93A0-7CCF818EB7F2}" dt="2025-07-02T04:52:29.493" v="839" actId="20577"/>
        <pc:sldMkLst>
          <pc:docMk/>
          <pc:sldMk cId="1971552586" sldId="515"/>
        </pc:sldMkLst>
        <pc:spChg chg="mod">
          <ac:chgData name="Kerrie Shanahan" userId="ae473d9f-76e9-476f-892f-2674ea963afc" providerId="ADAL" clId="{E1C290EC-3A9F-4A9F-93A0-7CCF818EB7F2}" dt="2025-07-02T04:52:29.493" v="839" actId="20577"/>
          <ac:spMkLst>
            <pc:docMk/>
            <pc:sldMk cId="1971552586" sldId="515"/>
            <ac:spMk id="3" creationId="{E935530F-870A-B513-EF82-108017879D66}"/>
          </ac:spMkLst>
        </pc:spChg>
      </pc:sldChg>
      <pc:sldChg chg="modSp">
        <pc:chgData name="Kerrie Shanahan" userId="ae473d9f-76e9-476f-892f-2674ea963afc" providerId="ADAL" clId="{E1C290EC-3A9F-4A9F-93A0-7CCF818EB7F2}" dt="2025-07-02T04:52:31.772" v="841" actId="20577"/>
        <pc:sldMkLst>
          <pc:docMk/>
          <pc:sldMk cId="3791891907" sldId="516"/>
        </pc:sldMkLst>
        <pc:spChg chg="mod">
          <ac:chgData name="Kerrie Shanahan" userId="ae473d9f-76e9-476f-892f-2674ea963afc" providerId="ADAL" clId="{E1C290EC-3A9F-4A9F-93A0-7CCF818EB7F2}" dt="2025-07-02T04:52:31.772" v="841" actId="20577"/>
          <ac:spMkLst>
            <pc:docMk/>
            <pc:sldMk cId="3791891907" sldId="516"/>
            <ac:spMk id="2" creationId="{E0636FF6-6F4F-360A-427A-483D0ED70DBA}"/>
          </ac:spMkLst>
        </pc:spChg>
      </pc:sldChg>
      <pc:sldChg chg="modSp mod">
        <pc:chgData name="Kerrie Shanahan" userId="ae473d9f-76e9-476f-892f-2674ea963afc" providerId="ADAL" clId="{E1C290EC-3A9F-4A9F-93A0-7CCF818EB7F2}" dt="2025-05-28T06:57:52.385" v="89" actId="962"/>
        <pc:sldMkLst>
          <pc:docMk/>
          <pc:sldMk cId="1797789494" sldId="518"/>
        </pc:sldMkLst>
        <pc:grpChg chg="mod">
          <ac:chgData name="Kerrie Shanahan" userId="ae473d9f-76e9-476f-892f-2674ea963afc" providerId="ADAL" clId="{E1C290EC-3A9F-4A9F-93A0-7CCF818EB7F2}" dt="2025-05-28T06:54:32.768" v="87" actId="962"/>
          <ac:grpSpMkLst>
            <pc:docMk/>
            <pc:sldMk cId="1797789494" sldId="518"/>
            <ac:grpSpMk id="3" creationId="{BD60B213-091A-1370-6777-C6FF5703DFED}"/>
          </ac:grpSpMkLst>
        </pc:grpChg>
        <pc:grpChg chg="mod">
          <ac:chgData name="Kerrie Shanahan" userId="ae473d9f-76e9-476f-892f-2674ea963afc" providerId="ADAL" clId="{E1C290EC-3A9F-4A9F-93A0-7CCF818EB7F2}" dt="2025-05-28T06:57:52.385" v="89" actId="962"/>
          <ac:grpSpMkLst>
            <pc:docMk/>
            <pc:sldMk cId="1797789494" sldId="518"/>
            <ac:grpSpMk id="7" creationId="{FF2C5B69-8387-8A8B-AAA0-AEF171682F02}"/>
          </ac:grpSpMkLst>
        </pc:grpChg>
      </pc:sldChg>
      <pc:sldChg chg="modSp mod modNotesTx">
        <pc:chgData name="Kerrie Shanahan" userId="ae473d9f-76e9-476f-892f-2674ea963afc" providerId="ADAL" clId="{E1C290EC-3A9F-4A9F-93A0-7CCF818EB7F2}" dt="2025-07-02T04:32:09.244" v="635" actId="20577"/>
        <pc:sldMkLst>
          <pc:docMk/>
          <pc:sldMk cId="409148390" sldId="520"/>
        </pc:sldMkLst>
        <pc:spChg chg="ord">
          <ac:chgData name="Kerrie Shanahan" userId="ae473d9f-76e9-476f-892f-2674ea963afc" providerId="ADAL" clId="{E1C290EC-3A9F-4A9F-93A0-7CCF818EB7F2}" dt="2025-06-02T00:42:51.085" v="171"/>
          <ac:spMkLst>
            <pc:docMk/>
            <pc:sldMk cId="409148390" sldId="520"/>
            <ac:spMk id="2" creationId="{72351274-2B3E-C403-41C3-F791A1199113}"/>
          </ac:spMkLst>
        </pc:spChg>
      </pc:sldChg>
      <pc:sldChg chg="modSp mod">
        <pc:chgData name="Kerrie Shanahan" userId="ae473d9f-76e9-476f-892f-2674ea963afc" providerId="ADAL" clId="{E1C290EC-3A9F-4A9F-93A0-7CCF818EB7F2}" dt="2025-07-02T04:52:37.312" v="845" actId="20577"/>
        <pc:sldMkLst>
          <pc:docMk/>
          <pc:sldMk cId="309290176" sldId="522"/>
        </pc:sldMkLst>
        <pc:spChg chg="mod ord">
          <ac:chgData name="Kerrie Shanahan" userId="ae473d9f-76e9-476f-892f-2674ea963afc" providerId="ADAL" clId="{E1C290EC-3A9F-4A9F-93A0-7CCF818EB7F2}" dt="2025-07-02T04:52:37.312" v="845" actId="20577"/>
          <ac:spMkLst>
            <pc:docMk/>
            <pc:sldMk cId="309290176" sldId="522"/>
            <ac:spMk id="3" creationId="{EB3DE614-2500-DDC6-79A7-93512B15B967}"/>
          </ac:spMkLst>
        </pc:spChg>
        <pc:spChg chg="mod">
          <ac:chgData name="Kerrie Shanahan" userId="ae473d9f-76e9-476f-892f-2674ea963afc" providerId="ADAL" clId="{E1C290EC-3A9F-4A9F-93A0-7CCF818EB7F2}" dt="2025-06-02T00:45:21.054" v="185" actId="962"/>
          <ac:spMkLst>
            <pc:docMk/>
            <pc:sldMk cId="309290176" sldId="522"/>
            <ac:spMk id="5" creationId="{BA146ECE-BC62-5449-C513-BEF4EB5D6141}"/>
          </ac:spMkLst>
        </pc:spChg>
      </pc:sldChg>
      <pc:sldChg chg="modSp modNotesTx">
        <pc:chgData name="Kerrie Shanahan" userId="ae473d9f-76e9-476f-892f-2674ea963afc" providerId="ADAL" clId="{E1C290EC-3A9F-4A9F-93A0-7CCF818EB7F2}" dt="2025-07-02T04:52:13.268" v="824" actId="20577"/>
        <pc:sldMkLst>
          <pc:docMk/>
          <pc:sldMk cId="1596643284" sldId="523"/>
        </pc:sldMkLst>
        <pc:spChg chg="mod">
          <ac:chgData name="Kerrie Shanahan" userId="ae473d9f-76e9-476f-892f-2674ea963afc" providerId="ADAL" clId="{E1C290EC-3A9F-4A9F-93A0-7CCF818EB7F2}" dt="2025-07-02T04:52:13.268" v="824" actId="20577"/>
          <ac:spMkLst>
            <pc:docMk/>
            <pc:sldMk cId="1596643284" sldId="523"/>
            <ac:spMk id="2" creationId="{07291B45-CA4A-EE01-F19A-8F49EDB7F047}"/>
          </ac:spMkLst>
        </pc:spChg>
      </pc:sldChg>
      <pc:sldChg chg="modSp modNotesTx">
        <pc:chgData name="Kerrie Shanahan" userId="ae473d9f-76e9-476f-892f-2674ea963afc" providerId="ADAL" clId="{E1C290EC-3A9F-4A9F-93A0-7CCF818EB7F2}" dt="2025-07-02T04:52:19.692" v="831" actId="20577"/>
        <pc:sldMkLst>
          <pc:docMk/>
          <pc:sldMk cId="3297467164" sldId="524"/>
        </pc:sldMkLst>
        <pc:spChg chg="mod">
          <ac:chgData name="Kerrie Shanahan" userId="ae473d9f-76e9-476f-892f-2674ea963afc" providerId="ADAL" clId="{E1C290EC-3A9F-4A9F-93A0-7CCF818EB7F2}" dt="2025-07-02T04:52:19.692" v="831" actId="20577"/>
          <ac:spMkLst>
            <pc:docMk/>
            <pc:sldMk cId="3297467164" sldId="524"/>
            <ac:spMk id="3" creationId="{56A57364-6EB2-EC1C-926A-8EC67CB5BAF0}"/>
          </ac:spMkLst>
        </pc:spChg>
      </pc:sldChg>
      <pc:sldChg chg="modSp mod modNotesTx">
        <pc:chgData name="Kerrie Shanahan" userId="ae473d9f-76e9-476f-892f-2674ea963afc" providerId="ADAL" clId="{E1C290EC-3A9F-4A9F-93A0-7CCF818EB7F2}" dt="2025-07-02T04:52:22.247" v="833" actId="20577"/>
        <pc:sldMkLst>
          <pc:docMk/>
          <pc:sldMk cId="1066069138" sldId="525"/>
        </pc:sldMkLst>
        <pc:spChg chg="mod">
          <ac:chgData name="Kerrie Shanahan" userId="ae473d9f-76e9-476f-892f-2674ea963afc" providerId="ADAL" clId="{E1C290EC-3A9F-4A9F-93A0-7CCF818EB7F2}" dt="2025-07-02T04:52:22.247" v="833" actId="20577"/>
          <ac:spMkLst>
            <pc:docMk/>
            <pc:sldMk cId="1066069138" sldId="525"/>
            <ac:spMk id="3" creationId="{E935530F-870A-B513-EF82-108017879D66}"/>
          </ac:spMkLst>
        </pc:spChg>
        <pc:grpChg chg="mod">
          <ac:chgData name="Kerrie Shanahan" userId="ae473d9f-76e9-476f-892f-2674ea963afc" providerId="ADAL" clId="{E1C290EC-3A9F-4A9F-93A0-7CCF818EB7F2}" dt="2025-06-02T00:48:42.078" v="299" actId="962"/>
          <ac:grpSpMkLst>
            <pc:docMk/>
            <pc:sldMk cId="1066069138" sldId="525"/>
            <ac:grpSpMk id="4" creationId="{34E39987-CF62-5D77-1604-6EC73529B810}"/>
          </ac:grpSpMkLst>
        </pc:grpChg>
      </pc:sldChg>
      <pc:sldChg chg="modSp mod">
        <pc:chgData name="Kerrie Shanahan" userId="ae473d9f-76e9-476f-892f-2674ea963afc" providerId="ADAL" clId="{E1C290EC-3A9F-4A9F-93A0-7CCF818EB7F2}" dt="2025-07-02T04:53:01.443" v="863" actId="20577"/>
        <pc:sldMkLst>
          <pc:docMk/>
          <pc:sldMk cId="4257708072" sldId="535"/>
        </pc:sldMkLst>
        <pc:spChg chg="mod">
          <ac:chgData name="Kerrie Shanahan" userId="ae473d9f-76e9-476f-892f-2674ea963afc" providerId="ADAL" clId="{E1C290EC-3A9F-4A9F-93A0-7CCF818EB7F2}" dt="2025-07-02T04:53:01.443" v="863" actId="20577"/>
          <ac:spMkLst>
            <pc:docMk/>
            <pc:sldMk cId="4257708072" sldId="535"/>
            <ac:spMk id="2" creationId="{8C7ED500-724D-7538-4291-100340D886CB}"/>
          </ac:spMkLst>
        </pc:spChg>
        <pc:spChg chg="mod">
          <ac:chgData name="Kerrie Shanahan" userId="ae473d9f-76e9-476f-892f-2674ea963afc" providerId="ADAL" clId="{E1C290EC-3A9F-4A9F-93A0-7CCF818EB7F2}" dt="2025-07-02T01:41:54.915" v="583" actId="20577"/>
          <ac:spMkLst>
            <pc:docMk/>
            <pc:sldMk cId="4257708072" sldId="535"/>
            <ac:spMk id="6" creationId="{B4083003-3F31-A148-E287-8D55D3444046}"/>
          </ac:spMkLst>
        </pc:spChg>
        <pc:grpChg chg="mod">
          <ac:chgData name="Kerrie Shanahan" userId="ae473d9f-76e9-476f-892f-2674ea963afc" providerId="ADAL" clId="{E1C290EC-3A9F-4A9F-93A0-7CCF818EB7F2}" dt="2025-06-02T00:49:16.697" v="390" actId="962"/>
          <ac:grpSpMkLst>
            <pc:docMk/>
            <pc:sldMk cId="4257708072" sldId="535"/>
            <ac:grpSpMk id="4" creationId="{F195BD18-6FAE-4AEA-966C-D03802931944}"/>
          </ac:grpSpMkLst>
        </pc:grpChg>
      </pc:sldChg>
      <pc:sldChg chg="modSp mod">
        <pc:chgData name="Kerrie Shanahan" userId="ae473d9f-76e9-476f-892f-2674ea963afc" providerId="ADAL" clId="{E1C290EC-3A9F-4A9F-93A0-7CCF818EB7F2}" dt="2025-07-02T04:53:04.837" v="865" actId="20577"/>
        <pc:sldMkLst>
          <pc:docMk/>
          <pc:sldMk cId="3579478361" sldId="536"/>
        </pc:sldMkLst>
        <pc:spChg chg="mod">
          <ac:chgData name="Kerrie Shanahan" userId="ae473d9f-76e9-476f-892f-2674ea963afc" providerId="ADAL" clId="{E1C290EC-3A9F-4A9F-93A0-7CCF818EB7F2}" dt="2025-07-02T04:53:04.837" v="865" actId="20577"/>
          <ac:spMkLst>
            <pc:docMk/>
            <pc:sldMk cId="3579478361" sldId="536"/>
            <ac:spMk id="3" creationId="{76C0F09E-A4F1-C070-BA33-F0A30120F100}"/>
          </ac:spMkLst>
        </pc:spChg>
        <pc:grpChg chg="mod">
          <ac:chgData name="Kerrie Shanahan" userId="ae473d9f-76e9-476f-892f-2674ea963afc" providerId="ADAL" clId="{E1C290EC-3A9F-4A9F-93A0-7CCF818EB7F2}" dt="2025-06-02T00:49:34.861" v="404" actId="962"/>
          <ac:grpSpMkLst>
            <pc:docMk/>
            <pc:sldMk cId="3579478361" sldId="536"/>
            <ac:grpSpMk id="2" creationId="{16388DF7-AE9C-E541-AF7C-75617F03570D}"/>
          </ac:grpSpMkLst>
        </pc:grpChg>
      </pc:sldChg>
      <pc:sldChg chg="delSp modSp mod">
        <pc:chgData name="Kerrie Shanahan" userId="ae473d9f-76e9-476f-892f-2674ea963afc" providerId="ADAL" clId="{E1C290EC-3A9F-4A9F-93A0-7CCF818EB7F2}" dt="2025-07-02T04:53:25.360" v="881" actId="20577"/>
        <pc:sldMkLst>
          <pc:docMk/>
          <pc:sldMk cId="3368224486" sldId="537"/>
        </pc:sldMkLst>
        <pc:spChg chg="mod">
          <ac:chgData name="Kerrie Shanahan" userId="ae473d9f-76e9-476f-892f-2674ea963afc" providerId="ADAL" clId="{E1C290EC-3A9F-4A9F-93A0-7CCF818EB7F2}" dt="2025-07-02T04:53:25.360" v="881" actId="20577"/>
          <ac:spMkLst>
            <pc:docMk/>
            <pc:sldMk cId="3368224486" sldId="537"/>
            <ac:spMk id="7" creationId="{420BB06E-AEAF-7379-FA9F-D1FD62A628FF}"/>
          </ac:spMkLst>
        </pc:spChg>
        <pc:spChg chg="del topLvl">
          <ac:chgData name="Kerrie Shanahan" userId="ae473d9f-76e9-476f-892f-2674ea963afc" providerId="ADAL" clId="{E1C290EC-3A9F-4A9F-93A0-7CCF818EB7F2}" dt="2025-07-02T01:38:53.247" v="581" actId="478"/>
          <ac:spMkLst>
            <pc:docMk/>
            <pc:sldMk cId="3368224486" sldId="537"/>
            <ac:spMk id="10" creationId="{D9A4E95E-4E35-B700-B46F-40C5277CBB21}"/>
          </ac:spMkLst>
        </pc:spChg>
        <pc:grpChg chg="mod">
          <ac:chgData name="Kerrie Shanahan" userId="ae473d9f-76e9-476f-892f-2674ea963afc" providerId="ADAL" clId="{E1C290EC-3A9F-4A9F-93A0-7CCF818EB7F2}" dt="2025-06-02T00:50:57.344" v="538" actId="962"/>
          <ac:grpSpMkLst>
            <pc:docMk/>
            <pc:sldMk cId="3368224486" sldId="537"/>
            <ac:grpSpMk id="3" creationId="{D7AF10EC-92E0-E102-ADDF-A9807B73D01B}"/>
          </ac:grpSpMkLst>
        </pc:grpChg>
        <pc:grpChg chg="del mod">
          <ac:chgData name="Kerrie Shanahan" userId="ae473d9f-76e9-476f-892f-2674ea963afc" providerId="ADAL" clId="{E1C290EC-3A9F-4A9F-93A0-7CCF818EB7F2}" dt="2025-07-02T01:38:53.247" v="581" actId="478"/>
          <ac:grpSpMkLst>
            <pc:docMk/>
            <pc:sldMk cId="3368224486" sldId="537"/>
            <ac:grpSpMk id="8" creationId="{776BA4DB-F822-948A-EB48-496F1453902B}"/>
          </ac:grpSpMkLst>
        </pc:grpChg>
        <pc:grpChg chg="mod topLvl">
          <ac:chgData name="Kerrie Shanahan" userId="ae473d9f-76e9-476f-892f-2674ea963afc" providerId="ADAL" clId="{E1C290EC-3A9F-4A9F-93A0-7CCF818EB7F2}" dt="2025-07-02T04:51:15.315" v="728" actId="962"/>
          <ac:grpSpMkLst>
            <pc:docMk/>
            <pc:sldMk cId="3368224486" sldId="537"/>
            <ac:grpSpMk id="9" creationId="{BCBBBFD1-DACF-8F1D-72F9-8861904B334D}"/>
          </ac:grpSpMkLst>
        </pc:grpChg>
        <pc:picChg chg="mod">
          <ac:chgData name="Kerrie Shanahan" userId="ae473d9f-76e9-476f-892f-2674ea963afc" providerId="ADAL" clId="{E1C290EC-3A9F-4A9F-93A0-7CCF818EB7F2}" dt="2025-06-02T00:50:48.302" v="512" actId="962"/>
          <ac:picMkLst>
            <pc:docMk/>
            <pc:sldMk cId="3368224486" sldId="537"/>
            <ac:picMk id="2" creationId="{66127018-4A4E-26E4-F715-74650785F0AC}"/>
          </ac:picMkLst>
        </pc:picChg>
      </pc:sldChg>
      <pc:sldChg chg="delSp modSp mod">
        <pc:chgData name="Kerrie Shanahan" userId="ae473d9f-76e9-476f-892f-2674ea963afc" providerId="ADAL" clId="{E1C290EC-3A9F-4A9F-93A0-7CCF818EB7F2}" dt="2025-07-02T04:53:28.479" v="883" actId="20577"/>
        <pc:sldMkLst>
          <pc:docMk/>
          <pc:sldMk cId="2263225265" sldId="538"/>
        </pc:sldMkLst>
        <pc:spChg chg="mod">
          <ac:chgData name="Kerrie Shanahan" userId="ae473d9f-76e9-476f-892f-2674ea963afc" providerId="ADAL" clId="{E1C290EC-3A9F-4A9F-93A0-7CCF818EB7F2}" dt="2025-07-02T04:53:28.479" v="883" actId="20577"/>
          <ac:spMkLst>
            <pc:docMk/>
            <pc:sldMk cId="2263225265" sldId="538"/>
            <ac:spMk id="6" creationId="{91FA76DC-2466-310D-285E-E87C81782484}"/>
          </ac:spMkLst>
        </pc:spChg>
        <pc:spChg chg="del topLvl">
          <ac:chgData name="Kerrie Shanahan" userId="ae473d9f-76e9-476f-892f-2674ea963afc" providerId="ADAL" clId="{E1C290EC-3A9F-4A9F-93A0-7CCF818EB7F2}" dt="2025-07-02T04:24:23.322" v="617" actId="478"/>
          <ac:spMkLst>
            <pc:docMk/>
            <pc:sldMk cId="2263225265" sldId="538"/>
            <ac:spMk id="9" creationId="{9999B115-48F8-4011-FFD1-48C6FC2B411C}"/>
          </ac:spMkLst>
        </pc:spChg>
        <pc:grpChg chg="mod">
          <ac:chgData name="Kerrie Shanahan" userId="ae473d9f-76e9-476f-892f-2674ea963afc" providerId="ADAL" clId="{E1C290EC-3A9F-4A9F-93A0-7CCF818EB7F2}" dt="2025-06-02T00:51:13.483" v="572" actId="962"/>
          <ac:grpSpMkLst>
            <pc:docMk/>
            <pc:sldMk cId="2263225265" sldId="538"/>
            <ac:grpSpMk id="2" creationId="{1D950B93-A7B0-0318-3D1F-AEE63DC877B6}"/>
          </ac:grpSpMkLst>
        </pc:grpChg>
        <pc:grpChg chg="del mod">
          <ac:chgData name="Kerrie Shanahan" userId="ae473d9f-76e9-476f-892f-2674ea963afc" providerId="ADAL" clId="{E1C290EC-3A9F-4A9F-93A0-7CCF818EB7F2}" dt="2025-07-02T04:24:23.322" v="617" actId="478"/>
          <ac:grpSpMkLst>
            <pc:docMk/>
            <pc:sldMk cId="2263225265" sldId="538"/>
            <ac:grpSpMk id="7" creationId="{8D8366D6-78D9-6C1B-E25F-CEC192FB8559}"/>
          </ac:grpSpMkLst>
        </pc:grpChg>
        <pc:grpChg chg="mod topLvl">
          <ac:chgData name="Kerrie Shanahan" userId="ae473d9f-76e9-476f-892f-2674ea963afc" providerId="ADAL" clId="{E1C290EC-3A9F-4A9F-93A0-7CCF818EB7F2}" dt="2025-07-02T04:51:23.460" v="730" actId="962"/>
          <ac:grpSpMkLst>
            <pc:docMk/>
            <pc:sldMk cId="2263225265" sldId="538"/>
            <ac:grpSpMk id="8" creationId="{028DC551-DE00-0391-4CEC-D4070B42E61A}"/>
          </ac:grpSpMkLst>
        </pc:grpChg>
        <pc:picChg chg="mod">
          <ac:chgData name="Kerrie Shanahan" userId="ae473d9f-76e9-476f-892f-2674ea963afc" providerId="ADAL" clId="{E1C290EC-3A9F-4A9F-93A0-7CCF818EB7F2}" dt="2025-06-02T00:51:06.944" v="554" actId="962"/>
          <ac:picMkLst>
            <pc:docMk/>
            <pc:sldMk cId="2263225265" sldId="538"/>
            <ac:picMk id="4" creationId="{63B0B9DD-388E-CF99-9EFD-EF225BC7F387}"/>
          </ac:picMkLst>
        </pc:picChg>
      </pc:sldChg>
      <pc:sldChg chg="modSp">
        <pc:chgData name="Kerrie Shanahan" userId="ae473d9f-76e9-476f-892f-2674ea963afc" providerId="ADAL" clId="{E1C290EC-3A9F-4A9F-93A0-7CCF818EB7F2}" dt="2025-07-02T04:52:07.978" v="820" actId="20577"/>
        <pc:sldMkLst>
          <pc:docMk/>
          <pc:sldMk cId="1318409677" sldId="541"/>
        </pc:sldMkLst>
        <pc:spChg chg="mod">
          <ac:chgData name="Kerrie Shanahan" userId="ae473d9f-76e9-476f-892f-2674ea963afc" providerId="ADAL" clId="{E1C290EC-3A9F-4A9F-93A0-7CCF818EB7F2}" dt="2025-07-02T04:52:07.978" v="820" actId="20577"/>
          <ac:spMkLst>
            <pc:docMk/>
            <pc:sldMk cId="1318409677" sldId="541"/>
            <ac:spMk id="3" creationId="{FAD8FCA7-A438-2EC2-4C2C-17DAE26892BF}"/>
          </ac:spMkLst>
        </pc:spChg>
      </pc:sldChg>
      <pc:sldChg chg="addSp delSp modSp mod modNotesTx">
        <pc:chgData name="Kerrie Shanahan" userId="ae473d9f-76e9-476f-892f-2674ea963afc" providerId="ADAL" clId="{E1C290EC-3A9F-4A9F-93A0-7CCF818EB7F2}" dt="2025-07-02T04:55:06.468" v="972" actId="962"/>
        <pc:sldMkLst>
          <pc:docMk/>
          <pc:sldMk cId="2089606145" sldId="542"/>
        </pc:sldMkLst>
        <pc:spChg chg="mod">
          <ac:chgData name="Kerrie Shanahan" userId="ae473d9f-76e9-476f-892f-2674ea963afc" providerId="ADAL" clId="{E1C290EC-3A9F-4A9F-93A0-7CCF818EB7F2}" dt="2025-07-02T04:51:59.458" v="814" actId="20577"/>
          <ac:spMkLst>
            <pc:docMk/>
            <pc:sldMk cId="2089606145" sldId="542"/>
            <ac:spMk id="3" creationId="{D6EF0D7E-A38A-DCD1-5C9B-89DF161CA329}"/>
          </ac:spMkLst>
        </pc:spChg>
        <pc:spChg chg="mod">
          <ac:chgData name="Kerrie Shanahan" userId="ae473d9f-76e9-476f-892f-2674ea963afc" providerId="ADAL" clId="{E1C290EC-3A9F-4A9F-93A0-7CCF818EB7F2}" dt="2025-07-02T02:46:24.047" v="590"/>
          <ac:spMkLst>
            <pc:docMk/>
            <pc:sldMk cId="2089606145" sldId="542"/>
            <ac:spMk id="11" creationId="{F79B7389-E0EE-493D-8F4B-9AA264F09D04}"/>
          </ac:spMkLst>
        </pc:spChg>
        <pc:spChg chg="mod">
          <ac:chgData name="Kerrie Shanahan" userId="ae473d9f-76e9-476f-892f-2674ea963afc" providerId="ADAL" clId="{E1C290EC-3A9F-4A9F-93A0-7CCF818EB7F2}" dt="2025-07-02T02:46:24.047" v="590"/>
          <ac:spMkLst>
            <pc:docMk/>
            <pc:sldMk cId="2089606145" sldId="542"/>
            <ac:spMk id="12" creationId="{C39575DE-8388-AE23-54D0-BBE8D35C4C26}"/>
          </ac:spMkLst>
        </pc:spChg>
        <pc:spChg chg="del mod">
          <ac:chgData name="Kerrie Shanahan" userId="ae473d9f-76e9-476f-892f-2674ea963afc" providerId="ADAL" clId="{E1C290EC-3A9F-4A9F-93A0-7CCF818EB7F2}" dt="2025-07-02T02:46:33.771" v="592" actId="478"/>
          <ac:spMkLst>
            <pc:docMk/>
            <pc:sldMk cId="2089606145" sldId="542"/>
            <ac:spMk id="14" creationId="{DA288E6C-0430-F94B-C978-81BE4AAF60D6}"/>
          </ac:spMkLst>
        </pc:spChg>
        <pc:spChg chg="add mod">
          <ac:chgData name="Kerrie Shanahan" userId="ae473d9f-76e9-476f-892f-2674ea963afc" providerId="ADAL" clId="{E1C290EC-3A9F-4A9F-93A0-7CCF818EB7F2}" dt="2025-07-02T04:50:33.718" v="720" actId="962"/>
          <ac:spMkLst>
            <pc:docMk/>
            <pc:sldMk cId="2089606145" sldId="542"/>
            <ac:spMk id="15" creationId="{BDD4DA18-3FBF-0657-EDB9-E902B95E45A4}"/>
          </ac:spMkLst>
        </pc:spChg>
        <pc:spChg chg="del topLvl">
          <ac:chgData name="Kerrie Shanahan" userId="ae473d9f-76e9-476f-892f-2674ea963afc" providerId="ADAL" clId="{E1C290EC-3A9F-4A9F-93A0-7CCF818EB7F2}" dt="2025-07-02T02:46:29.107" v="591" actId="478"/>
          <ac:spMkLst>
            <pc:docMk/>
            <pc:sldMk cId="2089606145" sldId="542"/>
            <ac:spMk id="34" creationId="{2FEFF8A5-3A99-08C9-E493-2DC15DD10FD4}"/>
          </ac:spMkLst>
        </pc:spChg>
        <pc:spChg chg="del mod topLvl">
          <ac:chgData name="Kerrie Shanahan" userId="ae473d9f-76e9-476f-892f-2674ea963afc" providerId="ADAL" clId="{E1C290EC-3A9F-4A9F-93A0-7CCF818EB7F2}" dt="2025-07-02T02:46:50.801" v="595" actId="478"/>
          <ac:spMkLst>
            <pc:docMk/>
            <pc:sldMk cId="2089606145" sldId="542"/>
            <ac:spMk id="35" creationId="{1F8DCE84-0331-8B9F-1A9C-68F1F5A4D51D}"/>
          </ac:spMkLst>
        </pc:spChg>
        <pc:spChg chg="del mod">
          <ac:chgData name="Kerrie Shanahan" userId="ae473d9f-76e9-476f-892f-2674ea963afc" providerId="ADAL" clId="{E1C290EC-3A9F-4A9F-93A0-7CCF818EB7F2}" dt="2025-07-02T02:46:10.238" v="585" actId="478"/>
          <ac:spMkLst>
            <pc:docMk/>
            <pc:sldMk cId="2089606145" sldId="542"/>
            <ac:spMk id="38" creationId="{B19CF7DA-7B1D-2A3A-E5D9-5629477D0573}"/>
          </ac:spMkLst>
        </pc:spChg>
        <pc:spChg chg="del ord">
          <ac:chgData name="Kerrie Shanahan" userId="ae473d9f-76e9-476f-892f-2674ea963afc" providerId="ADAL" clId="{E1C290EC-3A9F-4A9F-93A0-7CCF818EB7F2}" dt="2025-07-02T02:46:15.772" v="587" actId="478"/>
          <ac:spMkLst>
            <pc:docMk/>
            <pc:sldMk cId="2089606145" sldId="542"/>
            <ac:spMk id="42" creationId="{9C02FC92-27CB-988F-4B00-F8E84C94A651}"/>
          </ac:spMkLst>
        </pc:spChg>
        <pc:spChg chg="del ord">
          <ac:chgData name="Kerrie Shanahan" userId="ae473d9f-76e9-476f-892f-2674ea963afc" providerId="ADAL" clId="{E1C290EC-3A9F-4A9F-93A0-7CCF818EB7F2}" dt="2025-07-02T02:46:17.643" v="588" actId="478"/>
          <ac:spMkLst>
            <pc:docMk/>
            <pc:sldMk cId="2089606145" sldId="542"/>
            <ac:spMk id="44" creationId="{EB849873-0745-4363-32F7-D9F1705A989E}"/>
          </ac:spMkLst>
        </pc:spChg>
        <pc:grpChg chg="add mod">
          <ac:chgData name="Kerrie Shanahan" userId="ae473d9f-76e9-476f-892f-2674ea963afc" providerId="ADAL" clId="{E1C290EC-3A9F-4A9F-93A0-7CCF818EB7F2}" dt="2025-07-02T04:55:06.468" v="972" actId="962"/>
          <ac:grpSpMkLst>
            <pc:docMk/>
            <pc:sldMk cId="2089606145" sldId="542"/>
            <ac:grpSpMk id="5" creationId="{C76FAB98-EDE1-EC03-8550-34873A42E460}"/>
          </ac:grpSpMkLst>
        </pc:grpChg>
        <pc:grpChg chg="mod">
          <ac:chgData name="Kerrie Shanahan" userId="ae473d9f-76e9-476f-892f-2674ea963afc" providerId="ADAL" clId="{E1C290EC-3A9F-4A9F-93A0-7CCF818EB7F2}" dt="2025-07-02T02:46:24.047" v="590"/>
          <ac:grpSpMkLst>
            <pc:docMk/>
            <pc:sldMk cId="2089606145" sldId="542"/>
            <ac:grpSpMk id="6" creationId="{CDFCB987-EE2A-9467-3C21-48424820AAAF}"/>
          </ac:grpSpMkLst>
        </pc:grpChg>
        <pc:grpChg chg="del mod">
          <ac:chgData name="Kerrie Shanahan" userId="ae473d9f-76e9-476f-892f-2674ea963afc" providerId="ADAL" clId="{E1C290EC-3A9F-4A9F-93A0-7CCF818EB7F2}" dt="2025-07-02T02:46:33.771" v="592" actId="478"/>
          <ac:grpSpMkLst>
            <pc:docMk/>
            <pc:sldMk cId="2089606145" sldId="542"/>
            <ac:grpSpMk id="9" creationId="{71B2DF2E-E60C-8B37-7438-D5367FA3690D}"/>
          </ac:grpSpMkLst>
        </pc:grpChg>
        <pc:grpChg chg="del mod">
          <ac:chgData name="Kerrie Shanahan" userId="ae473d9f-76e9-476f-892f-2674ea963afc" providerId="ADAL" clId="{E1C290EC-3A9F-4A9F-93A0-7CCF818EB7F2}" dt="2025-07-02T02:46:12.871" v="586" actId="478"/>
          <ac:grpSpMkLst>
            <pc:docMk/>
            <pc:sldMk cId="2089606145" sldId="542"/>
            <ac:grpSpMk id="25" creationId="{A62B23D2-79AA-9750-7DA0-7205D26C4CDA}"/>
          </ac:grpSpMkLst>
        </pc:grpChg>
        <pc:grpChg chg="del mod">
          <ac:chgData name="Kerrie Shanahan" userId="ae473d9f-76e9-476f-892f-2674ea963afc" providerId="ADAL" clId="{E1C290EC-3A9F-4A9F-93A0-7CCF818EB7F2}" dt="2025-07-02T02:46:29.107" v="591" actId="478"/>
          <ac:grpSpMkLst>
            <pc:docMk/>
            <pc:sldMk cId="2089606145" sldId="542"/>
            <ac:grpSpMk id="33" creationId="{82D4E9C2-3471-6324-98AA-26A2B59F2474}"/>
          </ac:grpSpMkLst>
        </pc:grpChg>
        <pc:picChg chg="mod">
          <ac:chgData name="Kerrie Shanahan" userId="ae473d9f-76e9-476f-892f-2674ea963afc" providerId="ADAL" clId="{E1C290EC-3A9F-4A9F-93A0-7CCF818EB7F2}" dt="2025-07-02T02:46:24.047" v="590"/>
          <ac:picMkLst>
            <pc:docMk/>
            <pc:sldMk cId="2089606145" sldId="542"/>
            <ac:picMk id="7" creationId="{C4EFD8F0-A56C-332B-FFBE-2916124F7FA4}"/>
          </ac:picMkLst>
        </pc:picChg>
        <pc:picChg chg="del">
          <ac:chgData name="Kerrie Shanahan" userId="ae473d9f-76e9-476f-892f-2674ea963afc" providerId="ADAL" clId="{E1C290EC-3A9F-4A9F-93A0-7CCF818EB7F2}" dt="2025-07-02T02:46:22.157" v="589" actId="478"/>
          <ac:picMkLst>
            <pc:docMk/>
            <pc:sldMk cId="2089606145" sldId="542"/>
            <ac:picMk id="36" creationId="{D88C11D2-3F13-D105-3341-FBE3FCB3C967}"/>
          </ac:picMkLst>
        </pc:picChg>
      </pc:sldChg>
      <pc:sldChg chg="modSp mod">
        <pc:chgData name="Kerrie Shanahan" userId="ae473d9f-76e9-476f-892f-2674ea963afc" providerId="ADAL" clId="{E1C290EC-3A9F-4A9F-93A0-7CCF818EB7F2}" dt="2025-07-02T04:52:02.839" v="816" actId="20577"/>
        <pc:sldMkLst>
          <pc:docMk/>
          <pc:sldMk cId="1824341109" sldId="544"/>
        </pc:sldMkLst>
        <pc:spChg chg="mod">
          <ac:chgData name="Kerrie Shanahan" userId="ae473d9f-76e9-476f-892f-2674ea963afc" providerId="ADAL" clId="{E1C290EC-3A9F-4A9F-93A0-7CCF818EB7F2}" dt="2025-07-02T04:52:02.839" v="816" actId="20577"/>
          <ac:spMkLst>
            <pc:docMk/>
            <pc:sldMk cId="1824341109" sldId="544"/>
            <ac:spMk id="3" creationId="{EB3DE614-2500-DDC6-79A7-93512B15B967}"/>
          </ac:spMkLst>
        </pc:spChg>
        <pc:grpChg chg="mod">
          <ac:chgData name="Kerrie Shanahan" userId="ae473d9f-76e9-476f-892f-2674ea963afc" providerId="ADAL" clId="{E1C290EC-3A9F-4A9F-93A0-7CCF818EB7F2}" dt="2025-06-02T00:48:28.981" v="235" actId="962"/>
          <ac:grpSpMkLst>
            <pc:docMk/>
            <pc:sldMk cId="1824341109" sldId="544"/>
            <ac:grpSpMk id="10" creationId="{68EA3446-3A24-49C0-CA3F-4AE5C82C32B7}"/>
          </ac:grpSpMkLst>
        </pc:grpChg>
      </pc:sldChg>
      <pc:sldChg chg="modSp">
        <pc:chgData name="Kerrie Shanahan" userId="ae473d9f-76e9-476f-892f-2674ea963afc" providerId="ADAL" clId="{E1C290EC-3A9F-4A9F-93A0-7CCF818EB7F2}" dt="2025-07-02T04:52:05.401" v="818" actId="20577"/>
        <pc:sldMkLst>
          <pc:docMk/>
          <pc:sldMk cId="844536768" sldId="545"/>
        </pc:sldMkLst>
        <pc:spChg chg="mod">
          <ac:chgData name="Kerrie Shanahan" userId="ae473d9f-76e9-476f-892f-2674ea963afc" providerId="ADAL" clId="{E1C290EC-3A9F-4A9F-93A0-7CCF818EB7F2}" dt="2025-07-02T04:52:05.401" v="818" actId="20577"/>
          <ac:spMkLst>
            <pc:docMk/>
            <pc:sldMk cId="844536768" sldId="545"/>
            <ac:spMk id="3" creationId="{E59D0E1F-C0F2-ECA3-B233-E34DF2AE4644}"/>
          </ac:spMkLst>
        </pc:spChg>
      </pc:sldChg>
      <pc:sldChg chg="add del">
        <pc:chgData name="Kerrie Shanahan" userId="ae473d9f-76e9-476f-892f-2674ea963afc" providerId="ADAL" clId="{E1C290EC-3A9F-4A9F-93A0-7CCF818EB7F2}" dt="2025-07-02T02:47:02.742" v="597" actId="2696"/>
        <pc:sldMkLst>
          <pc:docMk/>
          <pc:sldMk cId="497349437" sldId="546"/>
        </pc:sldMkLst>
      </pc:sldChg>
    </pc:docChg>
  </pc:docChgLst>
  <pc:docChgLst>
    <pc:chgData name="Kerrie Shanahan" userId="ae473d9f-76e9-476f-892f-2674ea963afc" providerId="ADAL" clId="{77C469B2-72E1-42F9-BEE7-B4EBD0AC457F}"/>
    <pc:docChg chg="modSld">
      <pc:chgData name="Kerrie Shanahan" userId="ae473d9f-76e9-476f-892f-2674ea963afc" providerId="ADAL" clId="{77C469B2-72E1-42F9-BEE7-B4EBD0AC457F}" dt="2025-05-27T05:57:25.941" v="0" actId="20577"/>
      <pc:docMkLst>
        <pc:docMk/>
      </pc:docMkLst>
      <pc:sldChg chg="modNotesTx">
        <pc:chgData name="Kerrie Shanahan" userId="ae473d9f-76e9-476f-892f-2674ea963afc" providerId="ADAL" clId="{77C469B2-72E1-42F9-BEE7-B4EBD0AC457F}" dt="2025-05-27T05:57:25.941" v="0" actId="20577"/>
        <pc:sldMkLst>
          <pc:docMk/>
          <pc:sldMk cId="868684786" sldId="513"/>
        </pc:sldMkLst>
      </pc:sldChg>
    </pc:docChg>
  </pc:docChgLst>
  <pc:docChgLst>
    <pc:chgData name="Liz Heynes" userId="S::liz.heynes@esa.edu.au::e5ff50d5-f39a-42f6-9e9f-e790bcc8c38d" providerId="AD" clId="Web-{8CC0EFA1-3D7B-D939-54FB-294F29B362CC}"/>
    <pc:docChg chg="mod">
      <pc:chgData name="Liz Heynes" userId="S::liz.heynes@esa.edu.au::e5ff50d5-f39a-42f6-9e9f-e790bcc8c38d" providerId="AD" clId="Web-{8CC0EFA1-3D7B-D939-54FB-294F29B362CC}" dt="2025-06-03T07:22:49.956" v="0"/>
      <pc:docMkLst>
        <pc:docMk/>
      </pc:docMkLst>
    </pc:docChg>
  </pc:docChgLst>
  <pc:docChgLst>
    <pc:chgData name="Kerrie Shanahan" userId="S::kerrie.shanahan@esa.edu.au::ae473d9f-76e9-476f-892f-2674ea963afc" providerId="AD" clId="Web-{41660C2D-9654-A42F-93F0-EAAFC4988BD7}"/>
    <pc:docChg chg="modSld">
      <pc:chgData name="Kerrie Shanahan" userId="S::kerrie.shanahan@esa.edu.au::ae473d9f-76e9-476f-892f-2674ea963afc" providerId="AD" clId="Web-{41660C2D-9654-A42F-93F0-EAAFC4988BD7}" dt="2025-05-28T01:06:42.128" v="6"/>
      <pc:docMkLst>
        <pc:docMk/>
      </pc:docMkLst>
      <pc:sldChg chg="modNotes">
        <pc:chgData name="Kerrie Shanahan" userId="S::kerrie.shanahan@esa.edu.au::ae473d9f-76e9-476f-892f-2674ea963afc" providerId="AD" clId="Web-{41660C2D-9654-A42F-93F0-EAAFC4988BD7}" dt="2025-05-28T01:06:27.799" v="1"/>
        <pc:sldMkLst>
          <pc:docMk/>
          <pc:sldMk cId="3587135087" sldId="483"/>
        </pc:sldMkLst>
      </pc:sldChg>
      <pc:sldChg chg="modNotes">
        <pc:chgData name="Kerrie Shanahan" userId="S::kerrie.shanahan@esa.edu.au::ae473d9f-76e9-476f-892f-2674ea963afc" providerId="AD" clId="Web-{41660C2D-9654-A42F-93F0-EAAFC4988BD7}" dt="2025-05-28T01:06:32.690" v="3"/>
        <pc:sldMkLst>
          <pc:docMk/>
          <pc:sldMk cId="1827811589" sldId="484"/>
        </pc:sldMkLst>
      </pc:sldChg>
      <pc:sldChg chg="modNotes">
        <pc:chgData name="Kerrie Shanahan" userId="S::kerrie.shanahan@esa.edu.au::ae473d9f-76e9-476f-892f-2674ea963afc" providerId="AD" clId="Web-{41660C2D-9654-A42F-93F0-EAAFC4988BD7}" dt="2025-05-28T01:06:38.487" v="5"/>
        <pc:sldMkLst>
          <pc:docMk/>
          <pc:sldMk cId="3377584655" sldId="485"/>
        </pc:sldMkLst>
      </pc:sldChg>
      <pc:sldChg chg="modNotes">
        <pc:chgData name="Kerrie Shanahan" userId="S::kerrie.shanahan@esa.edu.au::ae473d9f-76e9-476f-892f-2674ea963afc" providerId="AD" clId="Web-{41660C2D-9654-A42F-93F0-EAAFC4988BD7}" dt="2025-05-28T01:06:42.128" v="6"/>
        <pc:sldMkLst>
          <pc:docMk/>
          <pc:sldMk cId="2263225265" sldId="538"/>
        </pc:sldMkLst>
      </pc:sldChg>
    </pc:docChg>
  </pc:docChgLst>
  <pc:docChgLst>
    <pc:chgData name="Kerrie Shanahan" userId="ae473d9f-76e9-476f-892f-2674ea963afc" providerId="ADAL" clId="{1BA3E1A3-FC05-478B-8D5E-F86BA4600F2A}"/>
    <pc:docChg chg="custSel modSld modMainMaster">
      <pc:chgData name="Kerrie Shanahan" userId="ae473d9f-76e9-476f-892f-2674ea963afc" providerId="ADAL" clId="{1BA3E1A3-FC05-478B-8D5E-F86BA4600F2A}" dt="2025-08-12T22:33:10.152" v="325"/>
      <pc:docMkLst>
        <pc:docMk/>
      </pc:docMkLst>
      <pc:sldChg chg="modNotesTx">
        <pc:chgData name="Kerrie Shanahan" userId="ae473d9f-76e9-476f-892f-2674ea963afc" providerId="ADAL" clId="{1BA3E1A3-FC05-478B-8D5E-F86BA4600F2A}" dt="2025-07-23T00:03:28.115" v="139" actId="20577"/>
        <pc:sldMkLst>
          <pc:docMk/>
          <pc:sldMk cId="1157311959" sldId="491"/>
        </pc:sldMkLst>
      </pc:sldChg>
      <pc:sldChg chg="modNotesTx">
        <pc:chgData name="Kerrie Shanahan" userId="ae473d9f-76e9-476f-892f-2674ea963afc" providerId="ADAL" clId="{1BA3E1A3-FC05-478B-8D5E-F86BA4600F2A}" dt="2025-07-23T00:07:18.632" v="234" actId="20577"/>
        <pc:sldMkLst>
          <pc:docMk/>
          <pc:sldMk cId="2389358011" sldId="493"/>
        </pc:sldMkLst>
      </pc:sldChg>
      <pc:sldChg chg="modNotesTx">
        <pc:chgData name="Kerrie Shanahan" userId="ae473d9f-76e9-476f-892f-2674ea963afc" providerId="ADAL" clId="{1BA3E1A3-FC05-478B-8D5E-F86BA4600F2A}" dt="2025-07-23T00:01:11.066" v="84" actId="20577"/>
        <pc:sldMkLst>
          <pc:docMk/>
          <pc:sldMk cId="1971552586" sldId="515"/>
        </pc:sldMkLst>
      </pc:sldChg>
      <pc:sldChg chg="addSp delSp modSp mod modNotesTx">
        <pc:chgData name="Kerrie Shanahan" userId="ae473d9f-76e9-476f-892f-2674ea963afc" providerId="ADAL" clId="{1BA3E1A3-FC05-478B-8D5E-F86BA4600F2A}" dt="2025-08-12T22:33:10.152" v="325"/>
        <pc:sldMkLst>
          <pc:docMk/>
          <pc:sldMk cId="1797789494" sldId="518"/>
        </pc:sldMkLst>
        <pc:grpChg chg="mod">
          <ac:chgData name="Kerrie Shanahan" userId="ae473d9f-76e9-476f-892f-2674ea963afc" providerId="ADAL" clId="{1BA3E1A3-FC05-478B-8D5E-F86BA4600F2A}" dt="2025-07-23T06:11:26.566" v="240" actId="164"/>
          <ac:grpSpMkLst>
            <pc:docMk/>
            <pc:sldMk cId="1797789494" sldId="518"/>
            <ac:grpSpMk id="3" creationId="{BD60B213-091A-1370-6777-C6FF5703DFED}"/>
          </ac:grpSpMkLst>
        </pc:grpChg>
        <pc:grpChg chg="del">
          <ac:chgData name="Kerrie Shanahan" userId="ae473d9f-76e9-476f-892f-2674ea963afc" providerId="ADAL" clId="{1BA3E1A3-FC05-478B-8D5E-F86BA4600F2A}" dt="2025-07-23T05:49:59.760" v="238" actId="478"/>
          <ac:grpSpMkLst>
            <pc:docMk/>
            <pc:sldMk cId="1797789494" sldId="518"/>
            <ac:grpSpMk id="7" creationId="{FF2C5B69-8387-8A8B-AAA0-AEF171682F02}"/>
          </ac:grpSpMkLst>
        </pc:grpChg>
        <pc:grpChg chg="add mod">
          <ac:chgData name="Kerrie Shanahan" userId="ae473d9f-76e9-476f-892f-2674ea963afc" providerId="ADAL" clId="{1BA3E1A3-FC05-478B-8D5E-F86BA4600F2A}" dt="2025-07-23T06:11:26.566" v="240" actId="164"/>
          <ac:grpSpMkLst>
            <pc:docMk/>
            <pc:sldMk cId="1797789494" sldId="518"/>
            <ac:grpSpMk id="29" creationId="{4B26FDE6-F5BA-F5A8-C1EA-D12E0F512371}"/>
          </ac:grpSpMkLst>
        </pc:grpChg>
        <pc:grpChg chg="del">
          <ac:chgData name="Kerrie Shanahan" userId="ae473d9f-76e9-476f-892f-2674ea963afc" providerId="ADAL" clId="{1BA3E1A3-FC05-478B-8D5E-F86BA4600F2A}" dt="2025-07-23T00:40:06.741" v="237" actId="478"/>
          <ac:grpSpMkLst>
            <pc:docMk/>
            <pc:sldMk cId="1797789494" sldId="518"/>
            <ac:grpSpMk id="29" creationId="{E18BA50D-F388-F9A7-F19E-38962FC2CD6D}"/>
          </ac:grpSpMkLst>
        </pc:grpChg>
        <pc:grpChg chg="del">
          <ac:chgData name="Kerrie Shanahan" userId="ae473d9f-76e9-476f-892f-2674ea963afc" providerId="ADAL" clId="{1BA3E1A3-FC05-478B-8D5E-F86BA4600F2A}" dt="2025-07-23T00:40:02.884" v="236" actId="478"/>
          <ac:grpSpMkLst>
            <pc:docMk/>
            <pc:sldMk cId="1797789494" sldId="518"/>
            <ac:grpSpMk id="33" creationId="{54471B86-ED3C-7E11-25B6-609F8313532A}"/>
          </ac:grpSpMkLst>
        </pc:grpChg>
        <pc:grpChg chg="mod">
          <ac:chgData name="Kerrie Shanahan" userId="ae473d9f-76e9-476f-892f-2674ea963afc" providerId="ADAL" clId="{1BA3E1A3-FC05-478B-8D5E-F86BA4600F2A}" dt="2025-07-23T05:50:01.010" v="239"/>
          <ac:grpSpMkLst>
            <pc:docMk/>
            <pc:sldMk cId="1797789494" sldId="518"/>
            <ac:grpSpMk id="34" creationId="{88B4A6AE-760F-CE95-6CF6-5980EE5C9E3C}"/>
          </ac:grpSpMkLst>
        </pc:grpChg>
        <pc:grpChg chg="mod">
          <ac:chgData name="Kerrie Shanahan" userId="ae473d9f-76e9-476f-892f-2674ea963afc" providerId="ADAL" clId="{1BA3E1A3-FC05-478B-8D5E-F86BA4600F2A}" dt="2025-07-23T05:50:01.010" v="239"/>
          <ac:grpSpMkLst>
            <pc:docMk/>
            <pc:sldMk cId="1797789494" sldId="518"/>
            <ac:grpSpMk id="35" creationId="{A50370E2-C0E4-7C7A-2EDF-E557F99D2595}"/>
          </ac:grpSpMkLst>
        </pc:grpChg>
        <pc:grpChg chg="add mod">
          <ac:chgData name="Kerrie Shanahan" userId="ae473d9f-76e9-476f-892f-2674ea963afc" providerId="ADAL" clId="{1BA3E1A3-FC05-478B-8D5E-F86BA4600F2A}" dt="2025-07-23T06:11:45.832" v="318" actId="962"/>
          <ac:grpSpMkLst>
            <pc:docMk/>
            <pc:sldMk cId="1797789494" sldId="518"/>
            <ac:grpSpMk id="41" creationId="{4F4AAC78-1C8D-7452-C93B-7D9B6B486248}"/>
          </ac:grpSpMkLst>
        </pc:grpChg>
        <pc:picChg chg="mod">
          <ac:chgData name="Kerrie Shanahan" userId="ae473d9f-76e9-476f-892f-2674ea963afc" providerId="ADAL" clId="{1BA3E1A3-FC05-478B-8D5E-F86BA4600F2A}" dt="2025-07-23T05:50:01.010" v="239"/>
          <ac:picMkLst>
            <pc:docMk/>
            <pc:sldMk cId="1797789494" sldId="518"/>
            <ac:picMk id="33" creationId="{E8B894E5-F858-84E4-859D-F24CF546598D}"/>
          </ac:picMkLst>
        </pc:picChg>
        <pc:cxnChg chg="del">
          <ac:chgData name="Kerrie Shanahan" userId="ae473d9f-76e9-476f-892f-2674ea963afc" providerId="ADAL" clId="{1BA3E1A3-FC05-478B-8D5E-F86BA4600F2A}" dt="2025-07-23T00:40:06.741" v="237" actId="478"/>
          <ac:cxnSpMkLst>
            <pc:docMk/>
            <pc:sldMk cId="1797789494" sldId="518"/>
            <ac:cxnSpMk id="34" creationId="{276F7F90-9D22-E2CB-BA17-16C5B179E724}"/>
          </ac:cxnSpMkLst>
        </pc:cxnChg>
        <pc:cxnChg chg="del">
          <ac:chgData name="Kerrie Shanahan" userId="ae473d9f-76e9-476f-892f-2674ea963afc" providerId="ADAL" clId="{1BA3E1A3-FC05-478B-8D5E-F86BA4600F2A}" dt="2025-07-23T00:39:59.839" v="235" actId="478"/>
          <ac:cxnSpMkLst>
            <pc:docMk/>
            <pc:sldMk cId="1797789494" sldId="518"/>
            <ac:cxnSpMk id="35" creationId="{D94359A2-8BD0-467C-4CF8-1882EEAB67B6}"/>
          </ac:cxnSpMkLst>
        </pc:cxnChg>
        <pc:cxnChg chg="mod">
          <ac:chgData name="Kerrie Shanahan" userId="ae473d9f-76e9-476f-892f-2674ea963afc" providerId="ADAL" clId="{1BA3E1A3-FC05-478B-8D5E-F86BA4600F2A}" dt="2025-07-23T05:50:01.010" v="239"/>
          <ac:cxnSpMkLst>
            <pc:docMk/>
            <pc:sldMk cId="1797789494" sldId="518"/>
            <ac:cxnSpMk id="37" creationId="{29590F57-F0EF-6123-E8D1-C1B15AB537DB}"/>
          </ac:cxnSpMkLst>
        </pc:cxnChg>
        <pc:cxnChg chg="del">
          <ac:chgData name="Kerrie Shanahan" userId="ae473d9f-76e9-476f-892f-2674ea963afc" providerId="ADAL" clId="{1BA3E1A3-FC05-478B-8D5E-F86BA4600F2A}" dt="2025-07-23T00:40:02.884" v="236" actId="478"/>
          <ac:cxnSpMkLst>
            <pc:docMk/>
            <pc:sldMk cId="1797789494" sldId="518"/>
            <ac:cxnSpMk id="37" creationId="{8011ADAB-CB41-DC03-EA8D-09B6781DDE2A}"/>
          </ac:cxnSpMkLst>
        </pc:cxnChg>
        <pc:cxnChg chg="mod">
          <ac:chgData name="Kerrie Shanahan" userId="ae473d9f-76e9-476f-892f-2674ea963afc" providerId="ADAL" clId="{1BA3E1A3-FC05-478B-8D5E-F86BA4600F2A}" dt="2025-07-23T05:50:01.010" v="239"/>
          <ac:cxnSpMkLst>
            <pc:docMk/>
            <pc:sldMk cId="1797789494" sldId="518"/>
            <ac:cxnSpMk id="38" creationId="{A37BA1A1-3BB0-1FA6-0BFB-F9B88FCEA366}"/>
          </ac:cxnSpMkLst>
        </pc:cxnChg>
        <pc:cxnChg chg="mod">
          <ac:chgData name="Kerrie Shanahan" userId="ae473d9f-76e9-476f-892f-2674ea963afc" providerId="ADAL" clId="{1BA3E1A3-FC05-478B-8D5E-F86BA4600F2A}" dt="2025-07-23T05:50:01.010" v="239"/>
          <ac:cxnSpMkLst>
            <pc:docMk/>
            <pc:sldMk cId="1797789494" sldId="518"/>
            <ac:cxnSpMk id="39" creationId="{20BB8FD8-C7EB-345C-7A5C-601F3B5AE1BA}"/>
          </ac:cxnSpMkLst>
        </pc:cxnChg>
        <pc:cxnChg chg="mod">
          <ac:chgData name="Kerrie Shanahan" userId="ae473d9f-76e9-476f-892f-2674ea963afc" providerId="ADAL" clId="{1BA3E1A3-FC05-478B-8D5E-F86BA4600F2A}" dt="2025-07-23T05:50:01.010" v="239"/>
          <ac:cxnSpMkLst>
            <pc:docMk/>
            <pc:sldMk cId="1797789494" sldId="518"/>
            <ac:cxnSpMk id="40" creationId="{27E0A01F-B7C6-9594-485B-FBB6140255F4}"/>
          </ac:cxnSpMkLst>
        </pc:cxnChg>
      </pc:sldChg>
      <pc:sldChg chg="modNotesTx">
        <pc:chgData name="Kerrie Shanahan" userId="ae473d9f-76e9-476f-892f-2674ea963afc" providerId="ADAL" clId="{1BA3E1A3-FC05-478B-8D5E-F86BA4600F2A}" dt="2025-07-08T23:00:08.126" v="1" actId="20577"/>
        <pc:sldMkLst>
          <pc:docMk/>
          <pc:sldMk cId="4257708072" sldId="535"/>
        </pc:sldMkLst>
      </pc:sldChg>
      <pc:sldChg chg="modNotesTx">
        <pc:chgData name="Kerrie Shanahan" userId="ae473d9f-76e9-476f-892f-2674ea963afc" providerId="ADAL" clId="{1BA3E1A3-FC05-478B-8D5E-F86BA4600F2A}" dt="2025-07-08T23:00:15.667" v="3" actId="20577"/>
        <pc:sldMkLst>
          <pc:docMk/>
          <pc:sldMk cId="3579478361" sldId="536"/>
        </pc:sldMkLst>
      </pc:sldChg>
      <pc:sldChg chg="modNotesTx">
        <pc:chgData name="Kerrie Shanahan" userId="ae473d9f-76e9-476f-892f-2674ea963afc" providerId="ADAL" clId="{1BA3E1A3-FC05-478B-8D5E-F86BA4600F2A}" dt="2025-07-08T23:00:23.290" v="4" actId="20577"/>
        <pc:sldMkLst>
          <pc:docMk/>
          <pc:sldMk cId="3368224486" sldId="537"/>
        </pc:sldMkLst>
      </pc:sldChg>
      <pc:sldChg chg="modNotesTx">
        <pc:chgData name="Kerrie Shanahan" userId="ae473d9f-76e9-476f-892f-2674ea963afc" providerId="ADAL" clId="{1BA3E1A3-FC05-478B-8D5E-F86BA4600F2A}" dt="2025-07-08T23:00:33.539" v="5"/>
        <pc:sldMkLst>
          <pc:docMk/>
          <pc:sldMk cId="2263225265" sldId="538"/>
        </pc:sldMkLst>
      </pc:sldChg>
      <pc:sldChg chg="modNotesTx">
        <pc:chgData name="Kerrie Shanahan" userId="ae473d9f-76e9-476f-892f-2674ea963afc" providerId="ADAL" clId="{1BA3E1A3-FC05-478B-8D5E-F86BA4600F2A}" dt="2025-07-28T23:11:25.923" v="324" actId="20577"/>
        <pc:sldMkLst>
          <pc:docMk/>
          <pc:sldMk cId="1824341109" sldId="544"/>
        </pc:sldMkLst>
      </pc:sldChg>
      <pc:sldChg chg="modNotesTx">
        <pc:chgData name="Kerrie Shanahan" userId="ae473d9f-76e9-476f-892f-2674ea963afc" providerId="ADAL" clId="{1BA3E1A3-FC05-478B-8D5E-F86BA4600F2A}" dt="2025-07-22T23:17:56.447" v="27" actId="20577"/>
        <pc:sldMkLst>
          <pc:docMk/>
          <pc:sldMk cId="844536768" sldId="545"/>
        </pc:sldMkLst>
      </pc:sldChg>
      <pc:sldMasterChg chg="modSldLayout">
        <pc:chgData name="Kerrie Shanahan" userId="ae473d9f-76e9-476f-892f-2674ea963afc" providerId="ADAL" clId="{1BA3E1A3-FC05-478B-8D5E-F86BA4600F2A}" dt="2025-07-22T22:52:42.764" v="23" actId="20577"/>
        <pc:sldMasterMkLst>
          <pc:docMk/>
          <pc:sldMasterMk cId="1034081160" sldId="2147483648"/>
        </pc:sldMasterMkLst>
        <pc:sldLayoutChg chg="modSp mod">
          <pc:chgData name="Kerrie Shanahan" userId="ae473d9f-76e9-476f-892f-2674ea963afc" providerId="ADAL" clId="{1BA3E1A3-FC05-478B-8D5E-F86BA4600F2A}" dt="2025-07-22T22:52:42.764" v="23" actId="20577"/>
          <pc:sldLayoutMkLst>
            <pc:docMk/>
            <pc:sldMasterMk cId="1034081160" sldId="2147483648"/>
            <pc:sldLayoutMk cId="2555866018" sldId="2147483716"/>
          </pc:sldLayoutMkLst>
          <pc:spChg chg="mod">
            <ac:chgData name="Kerrie Shanahan" userId="ae473d9f-76e9-476f-892f-2674ea963afc" providerId="ADAL" clId="{1BA3E1A3-FC05-478B-8D5E-F86BA4600F2A}" dt="2025-07-22T22:52:42.764" v="23" actId="20577"/>
            <ac:spMkLst>
              <pc:docMk/>
              <pc:sldMasterMk cId="1034081160" sldId="2147483648"/>
              <pc:sldLayoutMk cId="2555866018" sldId="2147483716"/>
              <ac:spMk id="22" creationId="{5123AA02-ADCC-30AE-A868-400600829F9F}"/>
            </ac:spMkLst>
          </pc:spChg>
        </pc:sldLayoutChg>
      </pc:sldMasterChg>
    </pc:docChg>
  </pc:docChgLst>
  <pc:docChgLst>
    <pc:chgData name="Liz Heynes" userId="e5ff50d5-f39a-42f6-9e9f-e790bcc8c38d" providerId="ADAL" clId="{8C075E72-0F69-4ACF-908C-B33A1F8FF228}"/>
    <pc:docChg chg="undo custSel modSld modMainMaster">
      <pc:chgData name="Liz Heynes" userId="e5ff50d5-f39a-42f6-9e9f-e790bcc8c38d" providerId="ADAL" clId="{8C075E72-0F69-4ACF-908C-B33A1F8FF228}" dt="2025-06-05T06:27:26.913" v="141" actId="1076"/>
      <pc:docMkLst>
        <pc:docMk/>
      </pc:docMkLst>
      <pc:sldChg chg="modSp mod">
        <pc:chgData name="Liz Heynes" userId="e5ff50d5-f39a-42f6-9e9f-e790bcc8c38d" providerId="ADAL" clId="{8C075E72-0F69-4ACF-908C-B33A1F8FF228}" dt="2025-05-29T05:35:18.875" v="20" actId="113"/>
        <pc:sldMkLst>
          <pc:docMk/>
          <pc:sldMk cId="568666050" sldId="473"/>
        </pc:sldMkLst>
        <pc:spChg chg="mod">
          <ac:chgData name="Liz Heynes" userId="e5ff50d5-f39a-42f6-9e9f-e790bcc8c38d" providerId="ADAL" clId="{8C075E72-0F69-4ACF-908C-B33A1F8FF228}" dt="2025-05-29T05:35:18.875" v="20" actId="113"/>
          <ac:spMkLst>
            <pc:docMk/>
            <pc:sldMk cId="568666050" sldId="473"/>
            <ac:spMk id="6" creationId="{0833A7C5-15A0-7D94-94C7-FA1ACF508C05}"/>
          </ac:spMkLst>
        </pc:spChg>
      </pc:sldChg>
      <pc:sldChg chg="addSp delSp modSp mod">
        <pc:chgData name="Liz Heynes" userId="e5ff50d5-f39a-42f6-9e9f-e790bcc8c38d" providerId="ADAL" clId="{8C075E72-0F69-4ACF-908C-B33A1F8FF228}" dt="2025-05-29T05:36:12.221" v="42" actId="20577"/>
        <pc:sldMkLst>
          <pc:docMk/>
          <pc:sldMk cId="121607987" sldId="474"/>
        </pc:sldMkLst>
        <pc:spChg chg="add mod">
          <ac:chgData name="Liz Heynes" userId="e5ff50d5-f39a-42f6-9e9f-e790bcc8c38d" providerId="ADAL" clId="{8C075E72-0F69-4ACF-908C-B33A1F8FF228}" dt="2025-05-29T05:36:12.221" v="42" actId="20577"/>
          <ac:spMkLst>
            <pc:docMk/>
            <pc:sldMk cId="121607987" sldId="474"/>
            <ac:spMk id="4" creationId="{DEE08003-3F54-3590-8C41-F7AF02109687}"/>
          </ac:spMkLst>
        </pc:spChg>
      </pc:sldChg>
      <pc:sldChg chg="addSp delSp modSp mod">
        <pc:chgData name="Liz Heynes" userId="e5ff50d5-f39a-42f6-9e9f-e790bcc8c38d" providerId="ADAL" clId="{8C075E72-0F69-4ACF-908C-B33A1F8FF228}" dt="2025-05-29T05:36:04.498" v="39" actId="20577"/>
        <pc:sldMkLst>
          <pc:docMk/>
          <pc:sldMk cId="880313685" sldId="475"/>
        </pc:sldMkLst>
        <pc:spChg chg="add mod">
          <ac:chgData name="Liz Heynes" userId="e5ff50d5-f39a-42f6-9e9f-e790bcc8c38d" providerId="ADAL" clId="{8C075E72-0F69-4ACF-908C-B33A1F8FF228}" dt="2025-05-29T05:36:04.498" v="39" actId="20577"/>
          <ac:spMkLst>
            <pc:docMk/>
            <pc:sldMk cId="880313685" sldId="475"/>
            <ac:spMk id="4" creationId="{6909FBD3-0B91-424F-1712-9669282BB3B5}"/>
          </ac:spMkLst>
        </pc:spChg>
      </pc:sldChg>
      <pc:sldChg chg="modSp mod">
        <pc:chgData name="Liz Heynes" userId="e5ff50d5-f39a-42f6-9e9f-e790bcc8c38d" providerId="ADAL" clId="{8C075E72-0F69-4ACF-908C-B33A1F8FF228}" dt="2025-05-29T05:35:53.082" v="36" actId="14100"/>
        <pc:sldMkLst>
          <pc:docMk/>
          <pc:sldMk cId="3581799720" sldId="476"/>
        </pc:sldMkLst>
        <pc:spChg chg="mod">
          <ac:chgData name="Liz Heynes" userId="e5ff50d5-f39a-42f6-9e9f-e790bcc8c38d" providerId="ADAL" clId="{8C075E72-0F69-4ACF-908C-B33A1F8FF228}" dt="2025-05-29T05:35:53.082" v="36" actId="14100"/>
          <ac:spMkLst>
            <pc:docMk/>
            <pc:sldMk cId="3581799720" sldId="476"/>
            <ac:spMk id="3" creationId="{AF9F642B-8925-B0C2-9A8C-E9DBD5815F57}"/>
          </ac:spMkLst>
        </pc:spChg>
      </pc:sldChg>
      <pc:sldChg chg="modSp mod">
        <pc:chgData name="Liz Heynes" userId="e5ff50d5-f39a-42f6-9e9f-e790bcc8c38d" providerId="ADAL" clId="{8C075E72-0F69-4ACF-908C-B33A1F8FF228}" dt="2025-05-29T05:36:33.684" v="46" actId="255"/>
        <pc:sldMkLst>
          <pc:docMk/>
          <pc:sldMk cId="1061470866" sldId="479"/>
        </pc:sldMkLst>
        <pc:spChg chg="mod">
          <ac:chgData name="Liz Heynes" userId="e5ff50d5-f39a-42f6-9e9f-e790bcc8c38d" providerId="ADAL" clId="{8C075E72-0F69-4ACF-908C-B33A1F8FF228}" dt="2025-05-29T05:36:33.684" v="46" actId="255"/>
          <ac:spMkLst>
            <pc:docMk/>
            <pc:sldMk cId="1061470866" sldId="479"/>
            <ac:spMk id="2" creationId="{847BCDD9-0261-861A-D967-611A978CC4C6}"/>
          </ac:spMkLst>
        </pc:spChg>
      </pc:sldChg>
      <pc:sldChg chg="addSp delSp modSp mod">
        <pc:chgData name="Liz Heynes" userId="e5ff50d5-f39a-42f6-9e9f-e790bcc8c38d" providerId="ADAL" clId="{8C075E72-0F69-4ACF-908C-B33A1F8FF228}" dt="2025-05-29T05:38:24.356" v="80" actId="478"/>
        <pc:sldMkLst>
          <pc:docMk/>
          <pc:sldMk cId="3426776120" sldId="480"/>
        </pc:sldMkLst>
        <pc:picChg chg="add mod">
          <ac:chgData name="Liz Heynes" userId="e5ff50d5-f39a-42f6-9e9f-e790bcc8c38d" providerId="ADAL" clId="{8C075E72-0F69-4ACF-908C-B33A1F8FF228}" dt="2025-05-29T05:38:21.374" v="79"/>
          <ac:picMkLst>
            <pc:docMk/>
            <pc:sldMk cId="3426776120" sldId="480"/>
            <ac:picMk id="7" creationId="{82595F14-D0E2-6952-5BBC-D4E8DF6FF045}"/>
          </ac:picMkLst>
        </pc:picChg>
      </pc:sldChg>
      <pc:sldChg chg="addSp delSp modSp mod">
        <pc:chgData name="Liz Heynes" userId="e5ff50d5-f39a-42f6-9e9f-e790bcc8c38d" providerId="ADAL" clId="{8C075E72-0F69-4ACF-908C-B33A1F8FF228}" dt="2025-05-29T05:38:17.605" v="77" actId="478"/>
        <pc:sldMkLst>
          <pc:docMk/>
          <pc:sldMk cId="2954135154" sldId="481"/>
        </pc:sldMkLst>
        <pc:picChg chg="mod topLvl">
          <ac:chgData name="Liz Heynes" userId="e5ff50d5-f39a-42f6-9e9f-e790bcc8c38d" providerId="ADAL" clId="{8C075E72-0F69-4ACF-908C-B33A1F8FF228}" dt="2025-05-29T05:38:17.605" v="77" actId="478"/>
          <ac:picMkLst>
            <pc:docMk/>
            <pc:sldMk cId="2954135154" sldId="481"/>
            <ac:picMk id="7" creationId="{7E36ED3E-325A-112D-6DD0-EF90F467F6C0}"/>
          </ac:picMkLst>
        </pc:picChg>
        <pc:picChg chg="add mod">
          <ac:chgData name="Liz Heynes" userId="e5ff50d5-f39a-42f6-9e9f-e790bcc8c38d" providerId="ADAL" clId="{8C075E72-0F69-4ACF-908C-B33A1F8FF228}" dt="2025-05-29T05:38:14.278" v="76"/>
          <ac:picMkLst>
            <pc:docMk/>
            <pc:sldMk cId="2954135154" sldId="481"/>
            <ac:picMk id="8" creationId="{67BEF7DE-DF94-8598-DBDA-FA91D791A666}"/>
          </ac:picMkLst>
        </pc:picChg>
      </pc:sldChg>
      <pc:sldChg chg="modSp mod">
        <pc:chgData name="Liz Heynes" userId="e5ff50d5-f39a-42f6-9e9f-e790bcc8c38d" providerId="ADAL" clId="{8C075E72-0F69-4ACF-908C-B33A1F8FF228}" dt="2025-05-29T05:38:05.209" v="73" actId="1076"/>
        <pc:sldMkLst>
          <pc:docMk/>
          <pc:sldMk cId="1998018280" sldId="482"/>
        </pc:sldMkLst>
        <pc:grpChg chg="mod">
          <ac:chgData name="Liz Heynes" userId="e5ff50d5-f39a-42f6-9e9f-e790bcc8c38d" providerId="ADAL" clId="{8C075E72-0F69-4ACF-908C-B33A1F8FF228}" dt="2025-05-29T05:38:05.209" v="73" actId="1076"/>
          <ac:grpSpMkLst>
            <pc:docMk/>
            <pc:sldMk cId="1998018280" sldId="482"/>
            <ac:grpSpMk id="10" creationId="{F8F41667-0F30-738E-325C-970E59C88244}"/>
          </ac:grpSpMkLst>
        </pc:grpChg>
        <pc:picChg chg="mod">
          <ac:chgData name="Liz Heynes" userId="e5ff50d5-f39a-42f6-9e9f-e790bcc8c38d" providerId="ADAL" clId="{8C075E72-0F69-4ACF-908C-B33A1F8FF228}" dt="2025-05-29T05:38:00.881" v="72" actId="1038"/>
          <ac:picMkLst>
            <pc:docMk/>
            <pc:sldMk cId="1998018280" sldId="482"/>
            <ac:picMk id="3" creationId="{253B1881-D1A8-7F36-DA32-D6568DCEE4B0}"/>
          </ac:picMkLst>
        </pc:picChg>
      </pc:sldChg>
      <pc:sldChg chg="modSp mod">
        <pc:chgData name="Liz Heynes" userId="e5ff50d5-f39a-42f6-9e9f-e790bcc8c38d" providerId="ADAL" clId="{8C075E72-0F69-4ACF-908C-B33A1F8FF228}" dt="2025-05-29T05:38:51.616" v="92" actId="1037"/>
        <pc:sldMkLst>
          <pc:docMk/>
          <pc:sldMk cId="3377584655" sldId="485"/>
        </pc:sldMkLst>
        <pc:grpChg chg="mod">
          <ac:chgData name="Liz Heynes" userId="e5ff50d5-f39a-42f6-9e9f-e790bcc8c38d" providerId="ADAL" clId="{8C075E72-0F69-4ACF-908C-B33A1F8FF228}" dt="2025-05-29T05:38:48.193" v="82" actId="1038"/>
          <ac:grpSpMkLst>
            <pc:docMk/>
            <pc:sldMk cId="3377584655" sldId="485"/>
            <ac:grpSpMk id="12" creationId="{C554BA39-9D9B-0DC9-15B9-48170735707E}"/>
          </ac:grpSpMkLst>
        </pc:grpChg>
        <pc:picChg chg="mod">
          <ac:chgData name="Liz Heynes" userId="e5ff50d5-f39a-42f6-9e9f-e790bcc8c38d" providerId="ADAL" clId="{8C075E72-0F69-4ACF-908C-B33A1F8FF228}" dt="2025-05-29T05:38:51.616" v="92" actId="1037"/>
          <ac:picMkLst>
            <pc:docMk/>
            <pc:sldMk cId="3377584655" sldId="485"/>
            <ac:picMk id="11" creationId="{880375A4-1D1E-6135-75A3-FD578D710CAA}"/>
          </ac:picMkLst>
        </pc:picChg>
      </pc:sldChg>
      <pc:sldChg chg="modNotesTx">
        <pc:chgData name="Liz Heynes" userId="e5ff50d5-f39a-42f6-9e9f-e790bcc8c38d" providerId="ADAL" clId="{8C075E72-0F69-4ACF-908C-B33A1F8FF228}" dt="2025-06-05T04:48:54.999" v="124" actId="20577"/>
        <pc:sldMkLst>
          <pc:docMk/>
          <pc:sldMk cId="4259662976" sldId="487"/>
        </pc:sldMkLst>
      </pc:sldChg>
      <pc:sldChg chg="modSp mod">
        <pc:chgData name="Liz Heynes" userId="e5ff50d5-f39a-42f6-9e9f-e790bcc8c38d" providerId="ADAL" clId="{8C075E72-0F69-4ACF-908C-B33A1F8FF228}" dt="2025-06-05T04:49:13.979" v="128" actId="20577"/>
        <pc:sldMkLst>
          <pc:docMk/>
          <pc:sldMk cId="4078040901" sldId="488"/>
        </pc:sldMkLst>
        <pc:spChg chg="mod">
          <ac:chgData name="Liz Heynes" userId="e5ff50d5-f39a-42f6-9e9f-e790bcc8c38d" providerId="ADAL" clId="{8C075E72-0F69-4ACF-908C-B33A1F8FF228}" dt="2025-06-05T04:49:13.979" v="128" actId="20577"/>
          <ac:spMkLst>
            <pc:docMk/>
            <pc:sldMk cId="4078040901" sldId="488"/>
            <ac:spMk id="4" creationId="{B637D744-1307-77B6-78C2-1DDC4DC0F41E}"/>
          </ac:spMkLst>
        </pc:spChg>
      </pc:sldChg>
      <pc:sldChg chg="modSp mod modNotesTx">
        <pc:chgData name="Liz Heynes" userId="e5ff50d5-f39a-42f6-9e9f-e790bcc8c38d" providerId="ADAL" clId="{8C075E72-0F69-4ACF-908C-B33A1F8FF228}" dt="2025-06-05T04:49:47.679" v="138" actId="20577"/>
        <pc:sldMkLst>
          <pc:docMk/>
          <pc:sldMk cId="1278329242" sldId="489"/>
        </pc:sldMkLst>
        <pc:spChg chg="mod">
          <ac:chgData name="Liz Heynes" userId="e5ff50d5-f39a-42f6-9e9f-e790bcc8c38d" providerId="ADAL" clId="{8C075E72-0F69-4ACF-908C-B33A1F8FF228}" dt="2025-06-05T04:49:42.511" v="134" actId="20577"/>
          <ac:spMkLst>
            <pc:docMk/>
            <pc:sldMk cId="1278329242" sldId="489"/>
            <ac:spMk id="4" creationId="{62BB709E-FAFA-4042-B81F-6F4C8A4973C7}"/>
          </ac:spMkLst>
        </pc:spChg>
      </pc:sldChg>
      <pc:sldChg chg="modNotesTx">
        <pc:chgData name="Liz Heynes" userId="e5ff50d5-f39a-42f6-9e9f-e790bcc8c38d" providerId="ADAL" clId="{8C075E72-0F69-4ACF-908C-B33A1F8FF228}" dt="2025-05-29T05:40:42.946" v="106" actId="20577"/>
        <pc:sldMkLst>
          <pc:docMk/>
          <pc:sldMk cId="1157311959" sldId="491"/>
        </pc:sldMkLst>
      </pc:sldChg>
      <pc:sldChg chg="modNotesTx">
        <pc:chgData name="Liz Heynes" userId="e5ff50d5-f39a-42f6-9e9f-e790bcc8c38d" providerId="ADAL" clId="{8C075E72-0F69-4ACF-908C-B33A1F8FF228}" dt="2025-06-05T04:50:57.026" v="140" actId="20577"/>
        <pc:sldMkLst>
          <pc:docMk/>
          <pc:sldMk cId="2389358011" sldId="493"/>
        </pc:sldMkLst>
      </pc:sldChg>
      <pc:sldChg chg="modNotesTx">
        <pc:chgData name="Liz Heynes" userId="e5ff50d5-f39a-42f6-9e9f-e790bcc8c38d" providerId="ADAL" clId="{8C075E72-0F69-4ACF-908C-B33A1F8FF228}" dt="2025-06-05T04:47:10.102" v="117" actId="20577"/>
        <pc:sldMkLst>
          <pc:docMk/>
          <pc:sldMk cId="868684786" sldId="513"/>
        </pc:sldMkLst>
      </pc:sldChg>
      <pc:sldChg chg="modSp mod">
        <pc:chgData name="Liz Heynes" userId="e5ff50d5-f39a-42f6-9e9f-e790bcc8c38d" providerId="ADAL" clId="{8C075E72-0F69-4ACF-908C-B33A1F8FF228}" dt="2025-06-05T04:47:25.276" v="122" actId="20577"/>
        <pc:sldMkLst>
          <pc:docMk/>
          <pc:sldMk cId="1259779433" sldId="514"/>
        </pc:sldMkLst>
        <pc:spChg chg="mod">
          <ac:chgData name="Liz Heynes" userId="e5ff50d5-f39a-42f6-9e9f-e790bcc8c38d" providerId="ADAL" clId="{8C075E72-0F69-4ACF-908C-B33A1F8FF228}" dt="2025-06-05T04:47:25.276" v="122" actId="20577"/>
          <ac:spMkLst>
            <pc:docMk/>
            <pc:sldMk cId="1259779433" sldId="514"/>
            <ac:spMk id="3" creationId="{2B08D8FA-FE96-A24B-C1C6-457BC61E9ADE}"/>
          </ac:spMkLst>
        </pc:spChg>
      </pc:sldChg>
      <pc:sldChg chg="modSp mod modNotesTx">
        <pc:chgData name="Liz Heynes" userId="e5ff50d5-f39a-42f6-9e9f-e790bcc8c38d" providerId="ADAL" clId="{8C075E72-0F69-4ACF-908C-B33A1F8FF228}" dt="2025-06-05T06:27:26.913" v="141" actId="1076"/>
        <pc:sldMkLst>
          <pc:docMk/>
          <pc:sldMk cId="409148390" sldId="520"/>
        </pc:sldMkLst>
        <pc:spChg chg="mod">
          <ac:chgData name="Liz Heynes" userId="e5ff50d5-f39a-42f6-9e9f-e790bcc8c38d" providerId="ADAL" clId="{8C075E72-0F69-4ACF-908C-B33A1F8FF228}" dt="2025-06-05T06:27:26.913" v="141" actId="1076"/>
          <ac:spMkLst>
            <pc:docMk/>
            <pc:sldMk cId="409148390" sldId="520"/>
            <ac:spMk id="2" creationId="{72351274-2B3E-C403-41C3-F791A1199113}"/>
          </ac:spMkLst>
        </pc:spChg>
      </pc:sldChg>
      <pc:sldChg chg="modSp mod modNotesTx">
        <pc:chgData name="Liz Heynes" userId="e5ff50d5-f39a-42f6-9e9f-e790bcc8c38d" providerId="ADAL" clId="{8C075E72-0F69-4ACF-908C-B33A1F8FF228}" dt="2025-05-29T05:33:57.050" v="19" actId="113"/>
        <pc:sldMkLst>
          <pc:docMk/>
          <pc:sldMk cId="309290176" sldId="522"/>
        </pc:sldMkLst>
        <pc:spChg chg="mod">
          <ac:chgData name="Liz Heynes" userId="e5ff50d5-f39a-42f6-9e9f-e790bcc8c38d" providerId="ADAL" clId="{8C075E72-0F69-4ACF-908C-B33A1F8FF228}" dt="2025-05-29T05:33:57.050" v="19" actId="113"/>
          <ac:spMkLst>
            <pc:docMk/>
            <pc:sldMk cId="309290176" sldId="522"/>
            <ac:spMk id="2" creationId="{23B046FA-8853-5D3A-0BAA-C51851596FCA}"/>
          </ac:spMkLst>
        </pc:spChg>
      </pc:sldChg>
      <pc:sldChg chg="modNotesTx">
        <pc:chgData name="Liz Heynes" userId="e5ff50d5-f39a-42f6-9e9f-e790bcc8c38d" providerId="ADAL" clId="{8C075E72-0F69-4ACF-908C-B33A1F8FF228}" dt="2025-06-05T04:46:02.913" v="114" actId="20577"/>
        <pc:sldMkLst>
          <pc:docMk/>
          <pc:sldMk cId="1596643284" sldId="523"/>
        </pc:sldMkLst>
      </pc:sldChg>
      <pc:sldChg chg="modSp mod modNotesTx">
        <pc:chgData name="Liz Heynes" userId="e5ff50d5-f39a-42f6-9e9f-e790bcc8c38d" providerId="ADAL" clId="{8C075E72-0F69-4ACF-908C-B33A1F8FF228}" dt="2025-05-29T05:29:13.602" v="6" actId="20577"/>
        <pc:sldMkLst>
          <pc:docMk/>
          <pc:sldMk cId="3297467164" sldId="524"/>
        </pc:sldMkLst>
        <pc:spChg chg="mod">
          <ac:chgData name="Liz Heynes" userId="e5ff50d5-f39a-42f6-9e9f-e790bcc8c38d" providerId="ADAL" clId="{8C075E72-0F69-4ACF-908C-B33A1F8FF228}" dt="2025-05-29T05:29:09.972" v="4" actId="255"/>
          <ac:spMkLst>
            <pc:docMk/>
            <pc:sldMk cId="3297467164" sldId="524"/>
            <ac:spMk id="2" creationId="{409B081D-CF90-98B9-E850-64B8146456DD}"/>
          </ac:spMkLst>
        </pc:spChg>
      </pc:sldChg>
      <pc:sldChg chg="modSp mod modNotesTx">
        <pc:chgData name="Liz Heynes" userId="e5ff50d5-f39a-42f6-9e9f-e790bcc8c38d" providerId="ADAL" clId="{8C075E72-0F69-4ACF-908C-B33A1F8FF228}" dt="2025-05-29T05:29:48.251" v="10" actId="1076"/>
        <pc:sldMkLst>
          <pc:docMk/>
          <pc:sldMk cId="1066069138" sldId="525"/>
        </pc:sldMkLst>
        <pc:grpChg chg="mod">
          <ac:chgData name="Liz Heynes" userId="e5ff50d5-f39a-42f6-9e9f-e790bcc8c38d" providerId="ADAL" clId="{8C075E72-0F69-4ACF-908C-B33A1F8FF228}" dt="2025-05-29T05:29:43.011" v="9" actId="1076"/>
          <ac:grpSpMkLst>
            <pc:docMk/>
            <pc:sldMk cId="1066069138" sldId="525"/>
            <ac:grpSpMk id="4" creationId="{34E39987-CF62-5D77-1604-6EC73529B810}"/>
          </ac:grpSpMkLst>
        </pc:grpChg>
        <pc:picChg chg="mod">
          <ac:chgData name="Liz Heynes" userId="e5ff50d5-f39a-42f6-9e9f-e790bcc8c38d" providerId="ADAL" clId="{8C075E72-0F69-4ACF-908C-B33A1F8FF228}" dt="2025-05-29T05:29:48.251" v="10" actId="1076"/>
          <ac:picMkLst>
            <pc:docMk/>
            <pc:sldMk cId="1066069138" sldId="525"/>
            <ac:picMk id="7" creationId="{77AD86EB-6E26-C5D5-39D1-78700C55C6C5}"/>
          </ac:picMkLst>
        </pc:picChg>
      </pc:sldChg>
      <pc:sldChg chg="modSp mod">
        <pc:chgData name="Liz Heynes" userId="e5ff50d5-f39a-42f6-9e9f-e790bcc8c38d" providerId="ADAL" clId="{8C075E72-0F69-4ACF-908C-B33A1F8FF228}" dt="2025-05-29T05:37:11.325" v="48" actId="255"/>
        <pc:sldMkLst>
          <pc:docMk/>
          <pc:sldMk cId="4257708072" sldId="535"/>
        </pc:sldMkLst>
        <pc:spChg chg="mod">
          <ac:chgData name="Liz Heynes" userId="e5ff50d5-f39a-42f6-9e9f-e790bcc8c38d" providerId="ADAL" clId="{8C075E72-0F69-4ACF-908C-B33A1F8FF228}" dt="2025-05-29T05:37:11.325" v="48" actId="255"/>
          <ac:spMkLst>
            <pc:docMk/>
            <pc:sldMk cId="4257708072" sldId="535"/>
            <ac:spMk id="7" creationId="{C8B02617-0120-C92A-8A19-5CBEA5E0A60D}"/>
          </ac:spMkLst>
        </pc:spChg>
        <pc:spChg chg="mod">
          <ac:chgData name="Liz Heynes" userId="e5ff50d5-f39a-42f6-9e9f-e790bcc8c38d" providerId="ADAL" clId="{8C075E72-0F69-4ACF-908C-B33A1F8FF228}" dt="2025-05-29T05:37:01.269" v="47" actId="255"/>
          <ac:spMkLst>
            <pc:docMk/>
            <pc:sldMk cId="4257708072" sldId="535"/>
            <ac:spMk id="10" creationId="{F32C94B7-1CE4-0DB5-A13A-78DAB3A35CD2}"/>
          </ac:spMkLst>
        </pc:spChg>
      </pc:sldChg>
      <pc:sldChg chg="modSp mod">
        <pc:chgData name="Liz Heynes" userId="e5ff50d5-f39a-42f6-9e9f-e790bcc8c38d" providerId="ADAL" clId="{8C075E72-0F69-4ACF-908C-B33A1F8FF228}" dt="2025-05-29T05:37:44.448" v="50" actId="255"/>
        <pc:sldMkLst>
          <pc:docMk/>
          <pc:sldMk cId="3579478361" sldId="536"/>
        </pc:sldMkLst>
        <pc:spChg chg="mod">
          <ac:chgData name="Liz Heynes" userId="e5ff50d5-f39a-42f6-9e9f-e790bcc8c38d" providerId="ADAL" clId="{8C075E72-0F69-4ACF-908C-B33A1F8FF228}" dt="2025-05-29T05:37:37.819" v="49" actId="255"/>
          <ac:spMkLst>
            <pc:docMk/>
            <pc:sldMk cId="3579478361" sldId="536"/>
            <ac:spMk id="7" creationId="{442FF742-5B7B-9C53-F681-F07D7A96D28C}"/>
          </ac:spMkLst>
        </pc:spChg>
        <pc:spChg chg="mod">
          <ac:chgData name="Liz Heynes" userId="e5ff50d5-f39a-42f6-9e9f-e790bcc8c38d" providerId="ADAL" clId="{8C075E72-0F69-4ACF-908C-B33A1F8FF228}" dt="2025-05-29T05:37:44.448" v="50" actId="255"/>
          <ac:spMkLst>
            <pc:docMk/>
            <pc:sldMk cId="3579478361" sldId="536"/>
            <ac:spMk id="10" creationId="{DD718C22-1B82-34C0-A2DE-B86FBF3148C2}"/>
          </ac:spMkLst>
        </pc:spChg>
      </pc:sldChg>
      <pc:sldChg chg="modNotesTx">
        <pc:chgData name="Liz Heynes" userId="e5ff50d5-f39a-42f6-9e9f-e790bcc8c38d" providerId="ADAL" clId="{8C075E72-0F69-4ACF-908C-B33A1F8FF228}" dt="2025-05-29T05:38:59.817" v="94" actId="20577"/>
        <pc:sldMkLst>
          <pc:docMk/>
          <pc:sldMk cId="3368224486" sldId="537"/>
        </pc:sldMkLst>
      </pc:sldChg>
      <pc:sldChg chg="modNotesTx">
        <pc:chgData name="Liz Heynes" userId="e5ff50d5-f39a-42f6-9e9f-e790bcc8c38d" providerId="ADAL" clId="{8C075E72-0F69-4ACF-908C-B33A1F8FF228}" dt="2025-05-29T05:39:10.376" v="96" actId="20577"/>
        <pc:sldMkLst>
          <pc:docMk/>
          <pc:sldMk cId="2263225265" sldId="538"/>
        </pc:sldMkLst>
      </pc:sldChg>
      <pc:sldMasterChg chg="modSldLayout">
        <pc:chgData name="Liz Heynes" userId="e5ff50d5-f39a-42f6-9e9f-e790bcc8c38d" providerId="ADAL" clId="{8C075E72-0F69-4ACF-908C-B33A1F8FF228}" dt="2025-06-05T04:45:10.590" v="108" actId="20577"/>
        <pc:sldMasterMkLst>
          <pc:docMk/>
          <pc:sldMasterMk cId="1034081160" sldId="2147483648"/>
        </pc:sldMasterMkLst>
        <pc:sldLayoutChg chg="modSp mod">
          <pc:chgData name="Liz Heynes" userId="e5ff50d5-f39a-42f6-9e9f-e790bcc8c38d" providerId="ADAL" clId="{8C075E72-0F69-4ACF-908C-B33A1F8FF228}" dt="2025-06-05T04:45:10.590" v="108" actId="20577"/>
          <pc:sldLayoutMkLst>
            <pc:docMk/>
            <pc:sldMasterMk cId="1034081160" sldId="2147483648"/>
            <pc:sldLayoutMk cId="488055856" sldId="2147483694"/>
          </pc:sldLayoutMkLst>
          <pc:spChg chg="mod">
            <ac:chgData name="Liz Heynes" userId="e5ff50d5-f39a-42f6-9e9f-e790bcc8c38d" providerId="ADAL" clId="{8C075E72-0F69-4ACF-908C-B33A1F8FF228}" dt="2025-06-05T04:45:10.590" v="108" actId="20577"/>
            <ac:spMkLst>
              <pc:docMk/>
              <pc:sldMasterMk cId="1034081160" sldId="2147483648"/>
              <pc:sldLayoutMk cId="488055856" sldId="2147483694"/>
              <ac:spMk id="18" creationId="{1AAEB114-892C-454C-B087-6DB2143FBD2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13/08/2025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13/08/2025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15) takes approximately 15 minutes. </a:t>
            </a: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correspondences </a:t>
            </a:r>
            <a:r>
              <a:rPr lang="en-AU" sz="1200" b="1" err="1">
                <a:latin typeface="+mn-lt"/>
              </a:rPr>
              <a:t>igh</a:t>
            </a:r>
            <a:r>
              <a:rPr lang="en-AU" sz="1200" b="1">
                <a:latin typeface="+mn-lt"/>
              </a:rPr>
              <a:t> </a:t>
            </a:r>
            <a:r>
              <a:rPr lang="en-AU" sz="1200" b="0">
                <a:latin typeface="+mn-lt"/>
              </a:rPr>
              <a:t>says</a:t>
            </a:r>
            <a:r>
              <a:rPr lang="en-AU" sz="1200">
                <a:latin typeface="+mn-lt"/>
              </a:rPr>
              <a:t> </a:t>
            </a:r>
            <a:r>
              <a:rPr lang="en-AU" sz="1200" i="0">
                <a:latin typeface="+mn-lt"/>
              </a:rPr>
              <a:t>/</a:t>
            </a:r>
            <a:r>
              <a:rPr lang="en-AU" sz="1200" i="0">
                <a:latin typeface="+mn-lt"/>
                <a:ea typeface="Calibri" panose="020F0502020204030204" pitchFamily="34" charset="0"/>
                <a:cs typeface="Calibri" panose="020F0502020204030204" pitchFamily="34" charset="0"/>
              </a:rPr>
              <a:t>ī</a:t>
            </a:r>
            <a:r>
              <a:rPr lang="en-AU" sz="1200" i="0">
                <a:latin typeface="+mn-lt"/>
              </a:rPr>
              <a:t>/ </a:t>
            </a:r>
            <a:r>
              <a:rPr lang="en-AU" sz="1200">
                <a:latin typeface="+mn-lt"/>
              </a:rPr>
              <a:t>(slides 16 to 43)</a:t>
            </a:r>
          </a:p>
          <a:p>
            <a:pPr marL="171450" indent="-171450">
              <a:buFont typeface="Arial" panose="020B0604020202020204" pitchFamily="34" charset="0"/>
              <a:buChar char="•"/>
              <a:defRPr/>
            </a:pPr>
            <a:r>
              <a:rPr lang="en-AU" sz="1200">
                <a:latin typeface="+mn-lt"/>
              </a:rPr>
              <a:t>the irregular word </a:t>
            </a:r>
            <a:r>
              <a:rPr lang="en-AU" sz="1200" b="1">
                <a:latin typeface="+mn-lt"/>
              </a:rPr>
              <a:t>goes</a:t>
            </a:r>
            <a:r>
              <a:rPr lang="en-AU" sz="1200" b="0">
                <a:latin typeface="+mn-lt"/>
              </a:rPr>
              <a:t> (slides 35 and 36).</a:t>
            </a:r>
          </a:p>
          <a:p>
            <a:pPr>
              <a:defRPr/>
            </a:pPr>
            <a:r>
              <a:rPr lang="en-AU" sz="1200" b="0">
                <a:latin typeface="+mn-lt"/>
              </a:rPr>
              <a:t>T</a:t>
            </a:r>
            <a:r>
              <a:rPr lang="en-AU" sz="120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42).</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43). For example, you could use the Phonics Pair 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a:t>
            </a:r>
            <a:r>
              <a:rPr lang="en-US" b="1" err="1"/>
              <a:t>ing</a:t>
            </a:r>
            <a:r>
              <a:rPr lang="en-US" b="1"/>
              <a:t> </a:t>
            </a:r>
            <a:r>
              <a:rPr lang="en-US" b="0"/>
              <a:t>suffix,</a:t>
            </a:r>
            <a:r>
              <a:rPr lang="en-US"/>
              <a:t> for example, </a:t>
            </a:r>
            <a:r>
              <a:rPr lang="en-US" b="1"/>
              <a:t>back</a:t>
            </a:r>
            <a:r>
              <a:rPr lang="en-US"/>
              <a:t>, </a:t>
            </a:r>
            <a:r>
              <a:rPr lang="en-US" b="1"/>
              <a:t>backing</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singing</a:t>
            </a:r>
            <a:r>
              <a:rPr lang="en-US" b="0"/>
              <a:t>,</a:t>
            </a:r>
            <a:r>
              <a:rPr lang="en-US" b="1"/>
              <a:t> fishing</a:t>
            </a:r>
            <a:r>
              <a:rPr lang="en-US" b="0"/>
              <a:t>,</a:t>
            </a:r>
            <a:r>
              <a:rPr lang="en-US" b="1"/>
              <a:t> standing</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a:t>
            </a:r>
            <a:r>
              <a:rPr lang="en-US" b="1" err="1"/>
              <a:t>ing</a:t>
            </a:r>
            <a:r>
              <a:rPr lang="en-US" b="1"/>
              <a:t> </a:t>
            </a:r>
            <a:r>
              <a:rPr lang="en-US"/>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Then choose a student to explain what each word means. Encourage them to use the language ‘happening 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549248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a:t>d/</a:t>
            </a:r>
            <a:r>
              <a:rPr lang="en-US" b="1" err="1"/>
              <a:t>oe</a:t>
            </a:r>
            <a:r>
              <a:rPr lang="en-US" b="1"/>
              <a:t>/s, does, d-</a:t>
            </a:r>
            <a:r>
              <a:rPr lang="en-US" b="1" err="1"/>
              <a:t>oe</a:t>
            </a:r>
            <a:r>
              <a:rPr lang="en-US" b="1"/>
              <a:t>-s</a:t>
            </a:r>
            <a:r>
              <a:rPr lang="en-US" b="0"/>
              <a:t> spells </a:t>
            </a:r>
            <a:r>
              <a:rPr lang="en-US" b="1"/>
              <a:t>does</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t>I am waiting at the window to see their jeep. </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solidFill>
                <a:schemeClr val="tx1"/>
              </a:solidFill>
              <a:latin typeface="+mn-lt"/>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solidFill>
                  <a:schemeClr val="tx1"/>
                </a:solidFill>
                <a:latin typeface="+mn-lt"/>
                <a:ea typeface="Verdana" panose="020B0604030504040204" pitchFamily="34" charset="0"/>
              </a:rPr>
              <a:t>Then have students:</a:t>
            </a:r>
            <a:endParaRPr lang="en-US" dirty="0">
              <a:solidFill>
                <a:schemeClr val="tx1"/>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latin typeface="+mn-lt"/>
              </a:rPr>
              <a:t>Provide corrective feedback as needed:</a:t>
            </a:r>
          </a:p>
          <a:p>
            <a:r>
              <a:rPr lang="en-US" dirty="0">
                <a:latin typeface="+mn-lt"/>
              </a:rPr>
              <a:t>If any students have difficulty with an aspect of writing the sentence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err="1">
                <a:effectLst/>
                <a:latin typeface="+mn-lt"/>
                <a:ea typeface="Times New Roman" panose="02020603050405020304" pitchFamily="18" charset="0"/>
              </a:rPr>
              <a:t>igh</a:t>
            </a:r>
            <a:r>
              <a:rPr lang="en-AU" sz="1200" kern="1200">
                <a:effectLst/>
                <a:latin typeface="+mn-lt"/>
                <a:ea typeface="Times New Roman" panose="02020603050405020304" pitchFamily="18" charset="0"/>
              </a:rPr>
              <a:t> making the long a sound, </a:t>
            </a:r>
            <a:r>
              <a:rPr lang="en-US" sz="1200" b="0">
                <a:latin typeface="+mn-lt"/>
              </a:rPr>
              <a:t>/</a:t>
            </a:r>
            <a:r>
              <a:rPr lang="en-US" sz="1200" b="0">
                <a:latin typeface="Arial" panose="020B0604020202020204" pitchFamily="34" charset="0"/>
                <a:ea typeface="Calibri" panose="020F0502020204030204" pitchFamily="34" charset="0"/>
                <a:cs typeface="Arial" panose="020B0604020202020204" pitchFamily="34" charset="0"/>
              </a:rPr>
              <a:t>ī</a:t>
            </a:r>
            <a:r>
              <a:rPr lang="en-US" sz="1200" b="0">
                <a:latin typeface="+mn-lt"/>
                <a:cs typeface="Arial" panose="020B0604020202020204" pitchFamily="34" charset="0"/>
              </a:rPr>
              <a:t>/</a:t>
            </a:r>
            <a:r>
              <a:rPr lang="en-AU" sz="1200" b="0" kern="1200">
                <a:effectLst/>
                <a:latin typeface="+mn-lt"/>
                <a:cs typeface="Arial" panose="020B0604020202020204" pitchFamily="34" charset="0"/>
              </a:rPr>
              <a:t>.</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goes</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g-</a:t>
            </a:r>
            <a:r>
              <a:rPr lang="en-US" b="1" err="1">
                <a:latin typeface="+mn-lt"/>
              </a:rPr>
              <a:t>oe</a:t>
            </a:r>
            <a:r>
              <a:rPr lang="en-US" b="1">
                <a:latin typeface="+mn-lt"/>
              </a:rPr>
              <a:t>-s </a:t>
            </a:r>
            <a:r>
              <a:rPr lang="en-US" b="0">
                <a:latin typeface="+mn-lt"/>
              </a:rPr>
              <a:t>spells </a:t>
            </a:r>
            <a:r>
              <a:rPr lang="en-US" b="1">
                <a:latin typeface="+mn-lt"/>
              </a:rPr>
              <a:t>goes</a:t>
            </a:r>
            <a:r>
              <a:rPr lang="en-US" b="0">
                <a:latin typeface="+mn-lt"/>
              </a:rPr>
              <a:t>.</a:t>
            </a:r>
          </a:p>
          <a:p>
            <a:endParaRPr lang="en-AU" sz="1200">
              <a:effectLst/>
              <a:latin typeface="Times New Roman" panose="02020603050405020304" pitchFamily="18" charset="0"/>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they have already learnt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latin typeface="+mn-lt"/>
              </a:rPr>
              <a:t>the </a:t>
            </a:r>
            <a:r>
              <a:rPr lang="en-US" b="1" i="0" err="1">
                <a:latin typeface="+mn-lt"/>
              </a:rPr>
              <a:t>i_e</a:t>
            </a:r>
            <a:r>
              <a:rPr lang="en-US" b="1" i="0">
                <a:latin typeface="+mn-lt"/>
              </a:rPr>
              <a:t> split digraph </a:t>
            </a:r>
            <a:r>
              <a:rPr lang="en-US" b="0" i="0">
                <a:latin typeface="+mn-lt"/>
              </a:rPr>
              <a:t>says the long /</a:t>
            </a:r>
            <a:r>
              <a:rPr lang="en-US" b="0" i="0">
                <a:latin typeface="+mn-lt"/>
                <a:ea typeface="Calibri" panose="020F0502020204030204" pitchFamily="34" charset="0"/>
                <a:cs typeface="Arial" panose="020B0604020202020204" pitchFamily="34" charset="0"/>
              </a:rPr>
              <a:t>ī</a:t>
            </a:r>
            <a:r>
              <a:rPr lang="en-US" b="0" i="0">
                <a:latin typeface="+mn-lt"/>
                <a:ea typeface="Calibri" panose="020F0502020204030204" pitchFamily="34" charset="0"/>
                <a:cs typeface="Calibri" panose="020F0502020204030204" pitchFamily="34" charset="0"/>
              </a:rPr>
              <a:t>/ vowel sound</a:t>
            </a:r>
            <a:endParaRPr lang="en-US" b="1" i="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ea typeface="Calibri" panose="020F0502020204030204" pitchFamily="34" charset="0"/>
                <a:cs typeface="Calibri" panose="020F0502020204030204" pitchFamily="34" charset="0"/>
              </a:rPr>
              <a:t>the letter </a:t>
            </a:r>
            <a:r>
              <a:rPr lang="en-US" b="1" i="0" err="1">
                <a:latin typeface="+mn-lt"/>
                <a:ea typeface="Calibri" panose="020F0502020204030204" pitchFamily="34" charset="0"/>
                <a:cs typeface="Calibri" panose="020F0502020204030204" pitchFamily="34" charset="0"/>
              </a:rPr>
              <a:t>i</a:t>
            </a:r>
            <a:r>
              <a:rPr lang="en-US" b="0" i="0">
                <a:latin typeface="+mn-lt"/>
                <a:ea typeface="Calibri" panose="020F0502020204030204" pitchFamily="34" charset="0"/>
                <a:cs typeface="Calibri" panose="020F0502020204030204" pitchFamily="34" charset="0"/>
              </a:rPr>
              <a:t> says </a:t>
            </a:r>
            <a:r>
              <a:rPr lang="en-US" b="0" i="0">
                <a:latin typeface="+mn-lt"/>
              </a:rPr>
              <a:t>/</a:t>
            </a:r>
            <a:r>
              <a:rPr lang="en-US" b="0" i="0">
                <a:latin typeface="+mn-lt"/>
                <a:ea typeface="Calibri" panose="020F0502020204030204" pitchFamily="34" charset="0"/>
                <a:cs typeface="Arial" panose="020B0604020202020204" pitchFamily="34" charset="0"/>
              </a:rPr>
              <a:t>ī</a:t>
            </a:r>
            <a:r>
              <a:rPr lang="en-US" b="0" i="0">
                <a:latin typeface="+mn-lt"/>
                <a:ea typeface="Calibri" panose="020F0502020204030204" pitchFamily="34" charset="0"/>
                <a:cs typeface="Calibri" panose="020F0502020204030204" pitchFamily="34" charset="0"/>
              </a:rPr>
              <a:t>/ at the end of an</a:t>
            </a:r>
            <a:r>
              <a:rPr lang="en-US" b="0" i="0">
                <a:latin typeface="+mn-lt"/>
              </a:rPr>
              <a:t> open syllable.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Today we are learning that the letters </a:t>
            </a:r>
            <a:r>
              <a:rPr lang="en-US" b="1" i="1" err="1">
                <a:latin typeface="+mn-lt"/>
              </a:rPr>
              <a:t>igh</a:t>
            </a:r>
            <a:r>
              <a:rPr lang="en-US" b="1" i="1">
                <a:latin typeface="+mn-lt"/>
              </a:rPr>
              <a:t> </a:t>
            </a:r>
            <a:r>
              <a:rPr lang="en-US" b="0" i="1">
                <a:latin typeface="+mn-lt"/>
              </a:rPr>
              <a:t>together</a:t>
            </a:r>
            <a:r>
              <a:rPr lang="en-US" i="1">
                <a:latin typeface="+mn-lt"/>
              </a:rPr>
              <a:t> also say </a:t>
            </a:r>
            <a:r>
              <a:rPr lang="en-US" b="0" i="1">
                <a:latin typeface="+mn-lt"/>
              </a:rPr>
              <a:t>/</a:t>
            </a:r>
            <a:r>
              <a:rPr lang="en-US" b="0" i="1">
                <a:latin typeface="+mn-lt"/>
                <a:ea typeface="Calibri" panose="020F0502020204030204" pitchFamily="34" charset="0"/>
                <a:cs typeface="Arial" panose="020B0604020202020204" pitchFamily="34" charset="0"/>
              </a:rPr>
              <a:t>ī</a:t>
            </a:r>
            <a:r>
              <a:rPr lang="en-US" b="0" i="1">
                <a:latin typeface="+mn-lt"/>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igh</a:t>
            </a:r>
            <a:r>
              <a:rPr lang="en-US" b="1" i="1">
                <a:latin typeface="+mn-lt"/>
              </a:rPr>
              <a:t> </a:t>
            </a:r>
            <a:r>
              <a:rPr lang="en-US" i="1">
                <a:latin typeface="+mn-lt"/>
              </a:rPr>
              <a:t>is a trigraph. A trigraph is three letters making one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a:latin typeface="+mn-lt"/>
            </a:endParaRPr>
          </a:p>
          <a:p>
            <a:r>
              <a:rPr lang="en-US">
                <a:latin typeface="+mn-lt"/>
              </a:rPr>
              <a:t>Demonstrate tracing over the letters on the large screen while saying the target sound. </a:t>
            </a:r>
            <a:endParaRPr lang="en-US">
              <a:latin typeface="+mn-lt"/>
              <a:cs typeface="Calibri"/>
            </a:endParaRPr>
          </a:p>
          <a:p>
            <a:pPr marL="171450" indent="-171450">
              <a:buFont typeface="Arial" panose="020B0604020202020204" pitchFamily="34" charset="0"/>
              <a:buChar char="•"/>
            </a:pPr>
            <a:r>
              <a:rPr lang="en-US" b="1" i="1" err="1">
                <a:latin typeface="+mn-lt"/>
              </a:rPr>
              <a:t>igh</a:t>
            </a:r>
            <a:r>
              <a:rPr lang="en-US" b="1" i="1">
                <a:latin typeface="+mn-lt"/>
              </a:rPr>
              <a:t> </a:t>
            </a:r>
            <a:r>
              <a:rPr lang="en-US" b="0" i="1">
                <a:latin typeface="+mn-lt"/>
              </a:rPr>
              <a:t>says /</a:t>
            </a:r>
            <a:r>
              <a:rPr lang="en-US" b="0" i="1">
                <a:latin typeface="+mn-lt"/>
                <a:ea typeface="Calibri" panose="020F0502020204030204" pitchFamily="34" charset="0"/>
                <a:cs typeface="Arial" panose="020B0604020202020204" pitchFamily="34" charset="0"/>
              </a:rPr>
              <a:t>ī</a:t>
            </a:r>
            <a:r>
              <a:rPr lang="en-US" b="0" i="1">
                <a:latin typeface="+mn-lt"/>
                <a:ea typeface="Calibri" panose="020F0502020204030204" pitchFamily="34" charset="0"/>
                <a:cs typeface="Calibri" panose="020F0502020204030204" pitchFamily="34" charset="0"/>
              </a:rPr>
              <a:t>/</a:t>
            </a:r>
            <a:r>
              <a:rPr lang="en-US" b="0" i="1">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cs typeface="Arial" panose="020B0604020202020204" pitchFamily="34" charset="0"/>
              </a:rPr>
              <a:t>Write the letters two more times on the class whiteboard as you say the target sound.</a:t>
            </a:r>
            <a:endParaRPr lang="en-US" b="0" i="1">
              <a:latin typeface="+mn-lt"/>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Knowing the common position of sounds and spellings in words can help us to read and spell words correctly.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igh</a:t>
            </a:r>
            <a:r>
              <a:rPr lang="en-US" b="1" i="1">
                <a:latin typeface="+mn-lt"/>
              </a:rPr>
              <a:t> </a:t>
            </a:r>
            <a:r>
              <a:rPr lang="en-US" b="0" i="1">
                <a:latin typeface="+mn-lt"/>
              </a:rPr>
              <a:t>saying</a:t>
            </a:r>
            <a:r>
              <a:rPr lang="en-US" b="1" i="1">
                <a:latin typeface="+mn-lt"/>
              </a:rPr>
              <a:t> </a:t>
            </a:r>
            <a:r>
              <a:rPr lang="en-US" b="0" i="0">
                <a:latin typeface="+mn-lt"/>
              </a:rPr>
              <a:t>/</a:t>
            </a:r>
            <a:r>
              <a:rPr lang="en-US" b="0" i="1">
                <a:latin typeface="+mn-lt"/>
                <a:ea typeface="Calibri" panose="020F0502020204030204" pitchFamily="34" charset="0"/>
                <a:cs typeface="Arial" panose="020B0604020202020204" pitchFamily="34" charset="0"/>
              </a:rPr>
              <a:t>ī</a:t>
            </a:r>
            <a:r>
              <a:rPr lang="en-US" b="0" i="0">
                <a:latin typeface="+mn-lt"/>
                <a:ea typeface="Calibri" panose="020F0502020204030204" pitchFamily="34" charset="0"/>
                <a:cs typeface="Calibri" panose="020F0502020204030204" pitchFamily="34" charset="0"/>
              </a:rPr>
              <a:t>/ </a:t>
            </a:r>
            <a:r>
              <a:rPr lang="en-US" b="0" i="1">
                <a:latin typeface="+mn-lt"/>
              </a:rPr>
              <a:t>is found</a:t>
            </a:r>
            <a:r>
              <a:rPr lang="en-US" b="1" i="1">
                <a:latin typeface="+mn-lt"/>
              </a:rPr>
              <a:t> </a:t>
            </a:r>
            <a:r>
              <a:rPr lang="en-US" b="0" i="1">
                <a:latin typeface="+mn-lt"/>
                <a:ea typeface="Calibri" panose="020F0502020204030204" pitchFamily="34" charset="0"/>
                <a:cs typeface="Calibri" panose="020F0502020204030204" pitchFamily="34" charset="0"/>
              </a:rPr>
              <a:t>in the middle or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latin typeface="+mn-lt"/>
              </a:rPr>
              <a:t>Use the notation on the slide to e</a:t>
            </a:r>
            <a:r>
              <a:rPr lang="en-US" b="0" i="0">
                <a:latin typeface="+mn-lt"/>
                <a:ea typeface="Calibri" panose="020F0502020204030204" pitchFamily="34" charset="0"/>
                <a:cs typeface="Calibri" panose="020F0502020204030204" pitchFamily="34" charset="0"/>
              </a:rPr>
              <a:t>mphasise the position of the </a:t>
            </a:r>
            <a:r>
              <a:rPr lang="en-US" b="0" i="0">
                <a:latin typeface="+mn-lt"/>
              </a:rPr>
              <a:t>/</a:t>
            </a:r>
            <a:r>
              <a:rPr lang="en-US" b="0" i="1">
                <a:latin typeface="+mn-lt"/>
                <a:ea typeface="Calibri" panose="020F0502020204030204" pitchFamily="34" charset="0"/>
                <a:cs typeface="Arial" panose="020B0604020202020204" pitchFamily="34" charset="0"/>
              </a:rPr>
              <a:t>ī</a:t>
            </a:r>
            <a:r>
              <a:rPr lang="en-US" b="0" i="0">
                <a:latin typeface="+mn-lt"/>
                <a:ea typeface="Calibri" panose="020F0502020204030204" pitchFamily="34" charset="0"/>
                <a:cs typeface="Calibri" panose="020F0502020204030204" pitchFamily="34" charset="0"/>
              </a:rPr>
              <a:t>/ sound as you give some examples.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ea typeface="Calibri" panose="020F0502020204030204" pitchFamily="34" charset="0"/>
                <a:cs typeface="Calibri" panose="020F0502020204030204" pitchFamily="34" charset="0"/>
              </a:rPr>
              <a:t>igh</a:t>
            </a:r>
            <a:r>
              <a:rPr lang="en-US" b="1" i="1">
                <a:latin typeface="+mn-lt"/>
                <a:ea typeface="Calibri" panose="020F0502020204030204" pitchFamily="34" charset="0"/>
                <a:cs typeface="Calibri" panose="020F0502020204030204" pitchFamily="34" charset="0"/>
              </a:rPr>
              <a:t> </a:t>
            </a:r>
            <a:r>
              <a:rPr lang="en-US" b="0" i="1">
                <a:latin typeface="+mn-lt"/>
                <a:ea typeface="Calibri" panose="020F0502020204030204" pitchFamily="34" charset="0"/>
                <a:cs typeface="Calibri" panose="020F0502020204030204" pitchFamily="34" charset="0"/>
              </a:rPr>
              <a:t>says </a:t>
            </a:r>
            <a:r>
              <a:rPr lang="en-US" b="0" i="1">
                <a:latin typeface="+mn-lt"/>
              </a:rPr>
              <a:t>/</a:t>
            </a:r>
            <a:r>
              <a:rPr lang="en-US" b="0" i="1">
                <a:latin typeface="+mn-lt"/>
                <a:ea typeface="Calibri" panose="020F0502020204030204" pitchFamily="34" charset="0"/>
                <a:cs typeface="Arial" panose="020B0604020202020204" pitchFamily="34" charset="0"/>
              </a:rPr>
              <a:t>ī</a:t>
            </a:r>
            <a:r>
              <a:rPr lang="en-US" b="0" i="1">
                <a:latin typeface="+mn-lt"/>
                <a:ea typeface="Calibri" panose="020F0502020204030204" pitchFamily="34" charset="0"/>
                <a:cs typeface="Calibri" panose="020F0502020204030204" pitchFamily="34" charset="0"/>
              </a:rPr>
              <a:t>/ in the middle of words. This is the most common place to find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ea typeface="Calibri" panose="020F0502020204030204" pitchFamily="34" charset="0"/>
                <a:cs typeface="Calibri" panose="020F0502020204030204" pitchFamily="34" charset="0"/>
              </a:rPr>
              <a:t>When </a:t>
            </a:r>
            <a:r>
              <a:rPr lang="en-US" b="1" i="1" err="1">
                <a:latin typeface="+mn-lt"/>
                <a:ea typeface="Calibri" panose="020F0502020204030204" pitchFamily="34" charset="0"/>
                <a:cs typeface="Calibri" panose="020F0502020204030204" pitchFamily="34" charset="0"/>
              </a:rPr>
              <a:t>igh</a:t>
            </a:r>
            <a:r>
              <a:rPr lang="en-US" b="0" i="1">
                <a:latin typeface="+mn-lt"/>
                <a:ea typeface="Calibri" panose="020F0502020204030204" pitchFamily="34" charset="0"/>
                <a:cs typeface="Calibri" panose="020F0502020204030204" pitchFamily="34" charset="0"/>
              </a:rPr>
              <a:t> is in the middle of a word, it is almost always followed by the letter </a:t>
            </a:r>
            <a:r>
              <a:rPr lang="en-US" b="1" i="1">
                <a:latin typeface="+mn-lt"/>
                <a:ea typeface="Calibri" panose="020F0502020204030204" pitchFamily="34" charset="0"/>
                <a:cs typeface="Calibri" panose="020F0502020204030204" pitchFamily="34" charset="0"/>
              </a:rPr>
              <a:t>t</a:t>
            </a:r>
            <a:r>
              <a:rPr lang="en-US" b="0" i="1">
                <a:latin typeface="+mn-lt"/>
                <a:ea typeface="Calibri" panose="020F0502020204030204" pitchFamily="34" charset="0"/>
                <a:cs typeface="Calibri" panose="020F0502020204030204" pitchFamily="34" charset="0"/>
              </a:rPr>
              <a:t> saying /t/ like in /n/, /</a:t>
            </a:r>
            <a:r>
              <a:rPr lang="en-US" b="0" i="1">
                <a:latin typeface="+mn-lt"/>
                <a:ea typeface="Calibri" panose="020F0502020204030204" pitchFamily="34" charset="0"/>
                <a:cs typeface="Arial" panose="020B0604020202020204" pitchFamily="34" charset="0"/>
              </a:rPr>
              <a:t>ī</a:t>
            </a:r>
            <a:r>
              <a:rPr lang="en-US" b="0" i="1">
                <a:latin typeface="+mn-lt"/>
                <a:ea typeface="Calibri" panose="020F0502020204030204" pitchFamily="34" charset="0"/>
                <a:cs typeface="Calibri" panose="020F0502020204030204" pitchFamily="34" charset="0"/>
              </a:rPr>
              <a:t>/, /t/, </a:t>
            </a:r>
            <a:r>
              <a:rPr lang="en-US" b="1" i="1">
                <a:latin typeface="+mn-lt"/>
                <a:ea typeface="Calibri" panose="020F0502020204030204" pitchFamily="34" charset="0"/>
                <a:cs typeface="Calibri" panose="020F0502020204030204" pitchFamily="34" charset="0"/>
              </a:rPr>
              <a:t>night</a:t>
            </a:r>
            <a:r>
              <a:rPr lang="en-US" b="0" i="1">
                <a:latin typeface="+mn-lt"/>
                <a:ea typeface="Calibri" panose="020F0502020204030204" pitchFamily="34" charset="0"/>
                <a:cs typeface="Calibri" panose="020F0502020204030204" pitchFamily="34" charset="0"/>
              </a:rPr>
              <a:t>.</a:t>
            </a:r>
            <a:endParaRPr lang="en-US" b="1" i="1">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ea typeface="Calibri" panose="020F0502020204030204" pitchFamily="34" charset="0"/>
                <a:cs typeface="Calibri" panose="020F0502020204030204" pitchFamily="34" charset="0"/>
              </a:rPr>
              <a:t>igh</a:t>
            </a:r>
            <a:r>
              <a:rPr lang="en-US" b="0" i="1">
                <a:latin typeface="+mn-lt"/>
                <a:ea typeface="Calibri" panose="020F0502020204030204" pitchFamily="34" charset="0"/>
                <a:cs typeface="Calibri" panose="020F0502020204030204" pitchFamily="34" charset="0"/>
              </a:rPr>
              <a:t> is also used at the end of words, like in /h/, </a:t>
            </a:r>
            <a:r>
              <a:rPr lang="en-US" b="0" i="1">
                <a:latin typeface="+mn-lt"/>
              </a:rPr>
              <a:t>/</a:t>
            </a:r>
            <a:r>
              <a:rPr lang="en-US" b="0" i="1">
                <a:latin typeface="+mn-lt"/>
                <a:ea typeface="Calibri" panose="020F0502020204030204" pitchFamily="34" charset="0"/>
                <a:cs typeface="Arial" panose="020B0604020202020204" pitchFamily="34" charset="0"/>
              </a:rPr>
              <a:t>ī</a:t>
            </a:r>
            <a:r>
              <a:rPr lang="en-US" b="0" i="1">
                <a:latin typeface="+mn-lt"/>
                <a:ea typeface="Calibri" panose="020F0502020204030204" pitchFamily="34" charset="0"/>
                <a:cs typeface="Calibri" panose="020F0502020204030204" pitchFamily="34" charset="0"/>
              </a:rPr>
              <a:t>/, </a:t>
            </a:r>
            <a:r>
              <a:rPr lang="en-US" b="1" i="1">
                <a:latin typeface="+mn-lt"/>
                <a:ea typeface="Calibri" panose="020F0502020204030204" pitchFamily="34" charset="0"/>
                <a:cs typeface="Calibri" panose="020F0502020204030204" pitchFamily="34" charset="0"/>
              </a:rPr>
              <a:t>high</a:t>
            </a:r>
            <a:r>
              <a:rPr lang="en-US" b="0" i="1">
                <a:latin typeface="+mn-lt"/>
                <a:ea typeface="Calibri" panose="020F0502020204030204" pitchFamily="34" charset="0"/>
                <a:cs typeface="Calibri" panose="020F0502020204030204" pitchFamily="34" charset="0"/>
              </a:rPr>
              <a:t>.</a:t>
            </a:r>
            <a:endParaRPr lang="en-US" b="1" i="1">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ea typeface="Calibri" panose="020F0502020204030204" pitchFamily="34" charset="0"/>
                <a:cs typeface="Calibri" panose="020F0502020204030204" pitchFamily="34" charset="0"/>
              </a:rPr>
              <a:t>Explain that </a:t>
            </a:r>
            <a:r>
              <a:rPr lang="en-US" b="1" i="0" err="1">
                <a:latin typeface="+mn-lt"/>
                <a:ea typeface="Calibri" panose="020F0502020204030204" pitchFamily="34" charset="0"/>
                <a:cs typeface="Calibri" panose="020F0502020204030204" pitchFamily="34" charset="0"/>
              </a:rPr>
              <a:t>igh</a:t>
            </a:r>
            <a:r>
              <a:rPr lang="en-US" b="0" i="0">
                <a:latin typeface="+mn-lt"/>
                <a:ea typeface="Calibri" panose="020F0502020204030204" pitchFamily="34" charset="0"/>
                <a:cs typeface="Calibri" panose="020F0502020204030204" pitchFamily="34" charset="0"/>
              </a:rPr>
              <a:t> saying /</a:t>
            </a:r>
            <a:r>
              <a:rPr lang="en-US" b="0" i="0">
                <a:latin typeface="+mn-lt"/>
                <a:ea typeface="Calibri" panose="020F0502020204030204" pitchFamily="34" charset="0"/>
                <a:cs typeface="Arial" panose="020B0604020202020204" pitchFamily="34" charset="0"/>
              </a:rPr>
              <a:t>ī</a:t>
            </a:r>
            <a:r>
              <a:rPr lang="en-US" b="0" i="0">
                <a:latin typeface="+mn-lt"/>
                <a:ea typeface="Calibri" panose="020F0502020204030204" pitchFamily="34" charset="0"/>
                <a:cs typeface="Calibri" panose="020F0502020204030204" pitchFamily="34" charset="0"/>
              </a:rPr>
              <a:t>/ </a:t>
            </a:r>
            <a:r>
              <a:rPr lang="en-US" b="0" i="0">
                <a:latin typeface="+mn-lt"/>
                <a:ea typeface="Calibri" panose="020F0502020204030204" pitchFamily="34" charset="0"/>
                <a:cs typeface="Arial" panose="020B0604020202020204" pitchFamily="34" charset="0"/>
              </a:rPr>
              <a:t>can also be found </a:t>
            </a:r>
            <a:r>
              <a:rPr lang="en-US" b="0" i="0">
                <a:latin typeface="+mn-lt"/>
                <a:cs typeface="Arial" panose="020B0604020202020204" pitchFamily="34" charset="0"/>
              </a:rPr>
              <a:t>at the end of a base word with a suffix after it, like in /s/, </a:t>
            </a:r>
            <a:r>
              <a:rPr lang="en-US" b="0" i="0">
                <a:latin typeface="+mn-lt"/>
                <a:ea typeface="Calibri" panose="020F0502020204030204" pitchFamily="34" charset="0"/>
                <a:cs typeface="Calibri" panose="020F0502020204030204" pitchFamily="34" charset="0"/>
              </a:rPr>
              <a:t>/</a:t>
            </a:r>
            <a:r>
              <a:rPr lang="en-US" b="0" i="0">
                <a:latin typeface="+mn-lt"/>
                <a:ea typeface="Calibri" panose="020F0502020204030204" pitchFamily="34" charset="0"/>
                <a:cs typeface="Arial" panose="020B0604020202020204" pitchFamily="34" charset="0"/>
              </a:rPr>
              <a:t>ī</a:t>
            </a:r>
            <a:r>
              <a:rPr lang="en-US" b="0" i="0">
                <a:latin typeface="+mn-lt"/>
                <a:ea typeface="Calibri" panose="020F0502020204030204" pitchFamily="34" charset="0"/>
                <a:cs typeface="Calibri" panose="020F0502020204030204" pitchFamily="34" charset="0"/>
              </a:rPr>
              <a:t>/, </a:t>
            </a:r>
            <a:r>
              <a:rPr lang="en-US" b="1" i="0">
                <a:latin typeface="+mn-lt"/>
                <a:ea typeface="Calibri" panose="020F0502020204030204" pitchFamily="34" charset="0"/>
                <a:cs typeface="Calibri" panose="020F0502020204030204" pitchFamily="34" charset="0"/>
              </a:rPr>
              <a:t>-</a:t>
            </a:r>
            <a:r>
              <a:rPr lang="en-US" b="1" i="0" err="1">
                <a:latin typeface="+mn-lt"/>
                <a:ea typeface="Calibri" panose="020F0502020204030204" pitchFamily="34" charset="0"/>
                <a:cs typeface="Calibri" panose="020F0502020204030204" pitchFamily="34" charset="0"/>
              </a:rPr>
              <a:t>ing</a:t>
            </a:r>
            <a:r>
              <a:rPr lang="en-US" b="0" i="0">
                <a:latin typeface="+mn-lt"/>
                <a:ea typeface="Calibri" panose="020F0502020204030204" pitchFamily="34" charset="0"/>
                <a:cs typeface="Calibri" panose="020F0502020204030204" pitchFamily="34" charset="0"/>
              </a:rPr>
              <a:t>,</a:t>
            </a:r>
            <a:r>
              <a:rPr lang="en-US" b="1" i="0">
                <a:latin typeface="+mn-lt"/>
                <a:cs typeface="Arial" panose="020B0604020202020204" pitchFamily="34" charset="0"/>
              </a:rPr>
              <a:t> sighing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a:t>
            </a:r>
            <a:r>
              <a:rPr lang="en-US" i="0">
                <a:latin typeface="+mn-lt"/>
              </a:rPr>
              <a:t>Holding up three fingers and then bringing them together as you explain what a trigraph is can support students’ understanding of this concept.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Ask: </a:t>
            </a:r>
            <a:r>
              <a:rPr lang="en-US" b="0" i="1">
                <a:latin typeface="+mn-lt"/>
              </a:rPr>
              <a:t>What do we call three letters making one sound?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Students: </a:t>
            </a:r>
            <a:r>
              <a:rPr lang="en-US" b="0" i="1">
                <a:latin typeface="+mn-lt"/>
              </a:rPr>
              <a:t>A trigraph.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err="1">
                <a:latin typeface="+mn-lt"/>
              </a:rPr>
              <a:t>igh</a:t>
            </a:r>
            <a:r>
              <a:rPr lang="en-US" b="1" i="1">
                <a:latin typeface="+mn-lt"/>
              </a:rPr>
              <a:t> </a:t>
            </a:r>
            <a:r>
              <a:rPr lang="en-US" b="0" i="1">
                <a:latin typeface="+mn-lt"/>
              </a:rPr>
              <a:t>says /</a:t>
            </a:r>
            <a:r>
              <a:rPr lang="en-US" b="0" i="1">
                <a:latin typeface="+mn-lt"/>
                <a:ea typeface="Calibri" panose="020F0502020204030204" pitchFamily="34" charset="0"/>
                <a:cs typeface="Arial" panose="020B0604020202020204" pitchFamily="34" charset="0"/>
              </a:rPr>
              <a:t>ī</a:t>
            </a:r>
            <a:r>
              <a:rPr lang="en-US" b="0" i="1">
                <a:latin typeface="+mn-lt"/>
                <a:ea typeface="Calibri" panose="020F0502020204030204" pitchFamily="34" charset="0"/>
                <a:cs typeface="Calibri" panose="020F0502020204030204" pitchFamily="34" charset="0"/>
              </a:rPr>
              <a:t>/</a:t>
            </a:r>
            <a:r>
              <a:rPr lang="en-US" b="0" i="1">
                <a:latin typeface="+mn-lt"/>
                <a:cs typeface="Arial" panose="020B0604020202020204" pitchFamily="34" charset="0"/>
              </a:rPr>
              <a:t>.</a:t>
            </a:r>
          </a:p>
          <a:p>
            <a:pPr marL="171450" indent="-171450">
              <a:buFont typeface="Arial" panose="020B0604020202020204" pitchFamily="34" charset="0"/>
              <a:buChar char="•"/>
            </a:pPr>
            <a:endParaRPr lang="en-US" b="0" i="1">
              <a:latin typeface="+mn-lt"/>
              <a:cs typeface="Arial" panose="020B0604020202020204" pitchFamily="34" charset="0"/>
            </a:endParaRPr>
          </a:p>
          <a:p>
            <a:pPr marL="0" indent="0">
              <a:buFont typeface="Arial" panose="020B0604020202020204" pitchFamily="34" charset="0"/>
              <a:buNone/>
            </a:pPr>
            <a:r>
              <a:rPr lang="en-US" b="0" i="0">
                <a:latin typeface="+mn-lt"/>
                <a:cs typeface="Arial" panose="020B0604020202020204" pitchFamily="34" charset="0"/>
              </a:rPr>
              <a:t>Ask students which position </a:t>
            </a:r>
            <a:r>
              <a:rPr lang="en-US" b="1" i="0" err="1">
                <a:latin typeface="+mn-lt"/>
                <a:cs typeface="Arial" panose="020B0604020202020204" pitchFamily="34" charset="0"/>
              </a:rPr>
              <a:t>igh</a:t>
            </a:r>
            <a:r>
              <a:rPr lang="en-US" b="0" i="0">
                <a:latin typeface="+mn-lt"/>
                <a:cs typeface="Arial" panose="020B0604020202020204" pitchFamily="34" charset="0"/>
              </a:rPr>
              <a:t> is usually found in, in words. Prompt them to recall that </a:t>
            </a:r>
            <a:r>
              <a:rPr lang="en-US" b="1" i="0" err="1">
                <a:latin typeface="+mn-lt"/>
                <a:cs typeface="Arial" panose="020B0604020202020204" pitchFamily="34" charset="0"/>
              </a:rPr>
              <a:t>igh</a:t>
            </a:r>
            <a:r>
              <a:rPr lang="en-US" b="0" i="0">
                <a:latin typeface="+mn-lt"/>
                <a:cs typeface="Arial" panose="020B0604020202020204" pitchFamily="34" charset="0"/>
              </a:rPr>
              <a:t> says </a:t>
            </a:r>
            <a:r>
              <a:rPr lang="en-US" b="0" i="0">
                <a:latin typeface="+mn-lt"/>
              </a:rPr>
              <a:t>/</a:t>
            </a:r>
            <a:r>
              <a:rPr lang="en-US" b="0" i="1">
                <a:latin typeface="+mn-lt"/>
                <a:ea typeface="Calibri" panose="020F0502020204030204" pitchFamily="34" charset="0"/>
                <a:cs typeface="Arial" panose="020B0604020202020204" pitchFamily="34" charset="0"/>
              </a:rPr>
              <a:t>ī</a:t>
            </a:r>
            <a:r>
              <a:rPr lang="en-US" b="0" i="0">
                <a:latin typeface="+mn-lt"/>
                <a:cs typeface="Arial" panose="020B0604020202020204" pitchFamily="34" charset="0"/>
              </a:rPr>
              <a:t>/ is: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ea typeface="Calibri" panose="020F0502020204030204" pitchFamily="34" charset="0"/>
                <a:cs typeface="Calibri" panose="020F0502020204030204" pitchFamily="34" charset="0"/>
              </a:rPr>
              <a:t>used in the middle of words, almost always followed by </a:t>
            </a:r>
            <a:r>
              <a:rPr lang="en-US" b="1" i="0">
                <a:latin typeface="+mn-lt"/>
                <a:ea typeface="Calibri" panose="020F0502020204030204" pitchFamily="34" charset="0"/>
                <a:cs typeface="Calibri" panose="020F0502020204030204" pitchFamily="34" charset="0"/>
              </a:rPr>
              <a:t>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used</a:t>
            </a:r>
            <a:r>
              <a:rPr lang="en-US" b="1">
                <a:latin typeface="+mn-lt"/>
              </a:rPr>
              <a:t> </a:t>
            </a:r>
            <a:r>
              <a:rPr lang="en-US" b="0">
                <a:latin typeface="+mn-lt"/>
              </a:rPr>
              <a:t>at the end of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cs typeface="Arial" panose="020B0604020202020204" pitchFamily="34" charset="0"/>
              </a:rPr>
              <a:t>also used at the end of a base word with a suffix after 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Note: </a:t>
            </a:r>
            <a:r>
              <a:rPr lang="en-US" b="0" i="0">
                <a:latin typeface="+mn-lt"/>
              </a:rPr>
              <a:t>h</a:t>
            </a:r>
            <a:r>
              <a:rPr lang="en-US" i="0">
                <a:latin typeface="+mn-lt"/>
              </a:rPr>
              <a:t>aving students hold up three fingers and then bring them together as they say the letter names and sound can support their understanding of this concept.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saying each letter–sound correspondences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position of </a:t>
            </a:r>
            <a:r>
              <a:rPr lang="en-US" b="1" err="1">
                <a:latin typeface="+mn-lt"/>
              </a:rPr>
              <a:t>igh</a:t>
            </a:r>
            <a:r>
              <a:rPr lang="en-US" b="1">
                <a:latin typeface="+mn-lt"/>
              </a:rPr>
              <a:t> </a:t>
            </a:r>
            <a:r>
              <a:rPr lang="en-US">
                <a:latin typeface="+mn-lt"/>
              </a:rPr>
              <a:t>in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to reinforce the concept of a trigraph tap just once as you point underneath the middle of the </a:t>
            </a:r>
            <a:r>
              <a:rPr lang="en-US" b="1" err="1">
                <a:latin typeface="+mn-lt"/>
              </a:rPr>
              <a:t>igh</a:t>
            </a:r>
            <a:r>
              <a:rPr lang="en-US">
                <a:latin typeface="+mn-lt"/>
              </a:rPr>
              <a:t> trigraph and, at the same time, say the letter</a:t>
            </a:r>
            <a:r>
              <a:rPr lang="en-AU">
                <a:latin typeface="+mn-lt"/>
              </a:rPr>
              <a:t>–</a:t>
            </a:r>
            <a:r>
              <a:rPr lang="en-US">
                <a:latin typeface="+mn-lt"/>
              </a:rPr>
              <a:t>sound correspondence</a:t>
            </a:r>
            <a:r>
              <a:rPr lang="en-US" i="0">
                <a:latin typeface="+mn-lt"/>
              </a:rPr>
              <a:t>, </a:t>
            </a:r>
            <a:r>
              <a:rPr lang="en-US" b="0" i="0">
                <a:latin typeface="+mn-lt"/>
              </a:rPr>
              <a:t>/</a:t>
            </a:r>
            <a:r>
              <a:rPr lang="en-US" b="0" i="0">
                <a:latin typeface="+mn-lt"/>
                <a:cs typeface="Arial" panose="020B0604020202020204" pitchFamily="34" charset="0"/>
              </a:rPr>
              <a:t>ī/</a:t>
            </a:r>
            <a:r>
              <a:rPr lang="en-US" i="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Word play (substitution, addition and deletion): </a:t>
            </a:r>
            <a:r>
              <a:rPr lang="en-US" sz="1200" b="0" i="0" dirty="0">
                <a:solidFill>
                  <a:srgbClr val="000000"/>
                </a:solidFill>
                <a:effectLst/>
                <a:latin typeface="+mn-lt"/>
              </a:rPr>
              <a:t>Spelling and manipulating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Note: </a:t>
            </a:r>
            <a:r>
              <a:rPr lang="en-US" dirty="0"/>
              <a:t>The symbols included on the slide give students and teachers a visual reminder that they can substitute, add or delete letters and sounds in this activity.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You can edit slides as required to remove or change these symbols to best suit your students’ needs.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and make new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vowels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pPr marL="171450" indent="-171450">
              <a:buFont typeface="Arial" panose="020B0604020202020204" pitchFamily="34" charset="0"/>
              <a:buChar char="•"/>
            </a:pPr>
            <a:r>
              <a:rPr lang="en-US" sz="1200" b="0" i="0" dirty="0">
                <a:latin typeface="+mn-lt"/>
              </a:rPr>
              <a:t>verbally try swapping, adding or deleting a letter or letters in the word to make a new word*</a:t>
            </a:r>
          </a:p>
          <a:p>
            <a:pPr marL="171450" indent="-171450">
              <a:buFont typeface="Arial" panose="020B0604020202020204" pitchFamily="34" charset="0"/>
              <a:buChar char="•"/>
            </a:pPr>
            <a:r>
              <a:rPr lang="en-US" sz="1200" b="0" i="0" dirty="0">
                <a:latin typeface="+mn-lt"/>
              </a:rPr>
              <a:t>find a letter/s that works </a:t>
            </a:r>
          </a:p>
          <a:p>
            <a:pPr marL="171450" indent="-171450">
              <a:buFont typeface="Arial" panose="020B0604020202020204" pitchFamily="34" charset="0"/>
              <a:buChar char="•"/>
            </a:pPr>
            <a:r>
              <a:rPr lang="en-US" sz="1200" b="0" i="0" dirty="0">
                <a:latin typeface="+mn-lt"/>
              </a:rPr>
              <a:t>make the spelling change on their </a:t>
            </a:r>
            <a:r>
              <a:rPr lang="en-US" b="0" dirty="0">
                <a:latin typeface="+mn-lt"/>
              </a:rPr>
              <a:t>mini-whiteboard</a:t>
            </a:r>
            <a:r>
              <a:rPr lang="en-US" sz="1200" b="0" i="0" dirty="0">
                <a:latin typeface="+mn-lt"/>
              </a:rPr>
              <a:t>.</a:t>
            </a:r>
            <a:endParaRPr lang="en-US" b="0" dirty="0">
              <a:latin typeface="+mn-lt"/>
            </a:endParaRP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and </a:t>
            </a:r>
            <a:r>
              <a:rPr lang="en-US" b="0" dirty="0">
                <a:latin typeface="+mn-lt"/>
              </a:rPr>
              <a:t>make new words using the letters on the slide.</a:t>
            </a: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may include words with split digraphs by using the vowel tiles.</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correspondences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igh</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igh</a:t>
            </a:r>
            <a:r>
              <a:rPr lang="en-US"/>
              <a:t> in the word.</a:t>
            </a: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igh</a:t>
            </a:r>
            <a:r>
              <a:rPr lang="en-US"/>
              <a:t> in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igh</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igh</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BE51F-34BA-EE98-4B4C-EE16387564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F97496-1A92-FA92-1946-D1B7EAE72B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AF34B-66B0-F024-2BAC-1582D5E7F5D5}"/>
              </a:ext>
            </a:extLst>
          </p:cNvPr>
          <p:cNvSpPr>
            <a:spLocks noGrp="1"/>
          </p:cNvSpPr>
          <p:nvPr>
            <p:ph type="body" idx="1"/>
          </p:nvPr>
        </p:nvSpPr>
        <p:spPr/>
        <p:txBody>
          <a:bodyPr/>
          <a:lstStyle/>
          <a:p>
            <a:r>
              <a:rPr lang="en-US" b="1">
                <a:latin typeface="+mn-lt"/>
              </a:rPr>
              <a:t>I do</a:t>
            </a:r>
          </a:p>
          <a:p>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This slide supports you to explain to students, that the </a:t>
            </a:r>
            <a:r>
              <a:rPr lang="en-US" b="1" err="1">
                <a:latin typeface="+mn-lt"/>
              </a:rPr>
              <a:t>igh</a:t>
            </a:r>
            <a:r>
              <a:rPr lang="en-US" b="0">
                <a:latin typeface="+mn-lt"/>
              </a:rPr>
              <a:t> spelling can also be found at the end </a:t>
            </a:r>
            <a:r>
              <a:rPr lang="en-US" b="0" i="0">
                <a:latin typeface="+mn-lt"/>
                <a:cs typeface="Arial" panose="020B0604020202020204" pitchFamily="34" charset="0"/>
              </a:rPr>
              <a:t>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AU"/>
              <a:t>Note: </a:t>
            </a:r>
          </a:p>
          <a:p>
            <a:pPr marL="171450" indent="-171450">
              <a:buFont typeface="Arial" panose="020B0604020202020204" pitchFamily="34" charset="0"/>
              <a:buChar char="•"/>
            </a:pPr>
            <a:r>
              <a:rPr lang="en-AU"/>
              <a:t>Explicit instruction in morphology, including the</a:t>
            </a:r>
            <a:r>
              <a:rPr lang="en-AU" b="0"/>
              <a:t> suffix </a:t>
            </a:r>
            <a:r>
              <a:rPr lang="en-AU" b="1"/>
              <a:t>-s </a:t>
            </a:r>
            <a:r>
              <a:rPr lang="en-AU" b="0"/>
              <a:t>and the suffix </a:t>
            </a:r>
            <a:r>
              <a:rPr lang="en-AU" b="1"/>
              <a:t>-</a:t>
            </a:r>
            <a:r>
              <a:rPr lang="en-AU" b="1" err="1"/>
              <a:t>ing</a:t>
            </a:r>
            <a:r>
              <a:rPr lang="en-AU" b="0"/>
              <a:t> </a:t>
            </a:r>
            <a:r>
              <a:rPr lang="en-AU"/>
              <a:t>, 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endParaRPr lang="en-US">
              <a:latin typeface="+mn-lt"/>
            </a:endParaRPr>
          </a:p>
          <a:p>
            <a:r>
              <a:rPr lang="en-US">
                <a:latin typeface="+mn-lt"/>
              </a:rPr>
              <a:t>For each word demonstrate:</a:t>
            </a:r>
          </a:p>
          <a:p>
            <a:pPr marL="171450" indent="-171450">
              <a:buFont typeface="Arial" panose="020B0604020202020204" pitchFamily="34" charset="0"/>
              <a:buChar char="•"/>
            </a:pPr>
            <a:r>
              <a:rPr lang="en-US">
                <a:latin typeface="+mn-lt"/>
              </a:rPr>
              <a:t>reading the base word </a:t>
            </a:r>
            <a:r>
              <a:rPr lang="en-US" b="1">
                <a:latin typeface="+mn-lt"/>
              </a:rPr>
              <a:t>sigh</a:t>
            </a:r>
            <a:endParaRPr lang="en-US">
              <a:latin typeface="+mn-lt"/>
            </a:endParaRPr>
          </a:p>
          <a:p>
            <a:pPr marL="171450" indent="-171450">
              <a:buFont typeface="Arial" panose="020B0604020202020204" pitchFamily="34" charset="0"/>
              <a:buChar char="•"/>
            </a:pPr>
            <a:r>
              <a:rPr lang="en-US">
                <a:latin typeface="+mn-lt"/>
              </a:rPr>
              <a:t>pointing out the position of </a:t>
            </a:r>
            <a:r>
              <a:rPr lang="en-US" b="1" err="1">
                <a:latin typeface="+mn-lt"/>
              </a:rPr>
              <a:t>igh</a:t>
            </a:r>
            <a:r>
              <a:rPr lang="en-US">
                <a:latin typeface="+mn-lt"/>
              </a:rPr>
              <a:t> </a:t>
            </a:r>
            <a:r>
              <a:rPr lang="en-US" b="0">
                <a:latin typeface="+mn-lt"/>
              </a:rPr>
              <a:t>at the </a:t>
            </a:r>
            <a:r>
              <a:rPr lang="en-US" b="0" i="1">
                <a:latin typeface="+mn-lt"/>
              </a:rPr>
              <a:t>end</a:t>
            </a:r>
            <a:r>
              <a:rPr lang="en-US" b="0">
                <a:latin typeface="+mn-lt"/>
              </a:rPr>
              <a:t> of the base word</a:t>
            </a:r>
          </a:p>
          <a:p>
            <a:pPr marL="171450" indent="-171450">
              <a:buFont typeface="Arial" panose="020B0604020202020204" pitchFamily="34" charset="0"/>
              <a:buChar char="•"/>
            </a:pPr>
            <a:r>
              <a:rPr lang="en-US" b="0">
                <a:latin typeface="+mn-lt"/>
              </a:rPr>
              <a:t>identifying the suffix</a:t>
            </a:r>
          </a:p>
          <a:p>
            <a:pPr marL="171450" indent="-171450">
              <a:buFont typeface="Arial" panose="020B0604020202020204" pitchFamily="34" charset="0"/>
              <a:buChar char="•"/>
            </a:pPr>
            <a:r>
              <a:rPr lang="en-US" b="0">
                <a:latin typeface="+mn-lt"/>
              </a:rPr>
              <a:t>reading the whole word and explaining its meaning.*</a:t>
            </a:r>
            <a:endParaRPr lang="en-US" b="1">
              <a:latin typeface="+mn-lt"/>
            </a:endParaRP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 Use language from previous morphology lessons, for example:</a:t>
            </a:r>
          </a:p>
          <a:p>
            <a:pPr marL="171450" indent="-171450">
              <a:buFont typeface="Arial" panose="020B0604020202020204" pitchFamily="34" charset="0"/>
              <a:buChar char="•"/>
            </a:pPr>
            <a:r>
              <a:rPr lang="en-AU" sz="1200" b="1" i="0">
                <a:latin typeface="+mn-lt"/>
                <a:cs typeface="Calibri" panose="020F0502020204030204"/>
              </a:rPr>
              <a:t>sighs</a:t>
            </a:r>
            <a:r>
              <a:rPr lang="en-AU" sz="1200" i="0">
                <a:latin typeface="+mn-lt"/>
                <a:cs typeface="Calibri" panose="020F0502020204030204"/>
              </a:rPr>
              <a:t>: someone sighs.</a:t>
            </a:r>
          </a:p>
          <a:p>
            <a:pPr marL="171450" indent="-171450">
              <a:buFont typeface="Arial" panose="020B0604020202020204" pitchFamily="34" charset="0"/>
              <a:buChar char="•"/>
            </a:pPr>
            <a:r>
              <a:rPr lang="en-AU" sz="1200" b="1" i="0">
                <a:latin typeface="+mn-lt"/>
                <a:cs typeface="Calibri" panose="020F0502020204030204"/>
              </a:rPr>
              <a:t>sighing</a:t>
            </a:r>
            <a:r>
              <a:rPr lang="en-AU" sz="1200" b="0" i="0">
                <a:latin typeface="+mn-lt"/>
                <a:cs typeface="Calibri" panose="020F0502020204030204"/>
              </a:rPr>
              <a:t>:</a:t>
            </a:r>
            <a:r>
              <a:rPr lang="en-AU" sz="1200" b="1" i="0">
                <a:latin typeface="+mn-lt"/>
                <a:cs typeface="Calibri" panose="020F0502020204030204"/>
              </a:rPr>
              <a:t> </a:t>
            </a:r>
            <a:r>
              <a:rPr lang="en-AU" sz="1200" i="0">
                <a:latin typeface="+mn-lt"/>
                <a:cs typeface="Calibri" panose="020F0502020204030204"/>
              </a:rPr>
              <a:t>someone is sighing now</a:t>
            </a:r>
            <a:r>
              <a:rPr lang="en-AU" sz="1200" i="1">
                <a:latin typeface="+mn-lt"/>
                <a:cs typeface="Calibri" panose="020F0502020204030204"/>
              </a:rPr>
              <a:t>. </a:t>
            </a:r>
          </a:p>
          <a:p>
            <a:endParaRPr lang="en-AU" sz="1200" i="1">
              <a:latin typeface="+mn-lt"/>
              <a:cs typeface="Calibri" panose="020F0502020204030204"/>
            </a:endParaRPr>
          </a:p>
          <a:p>
            <a:endParaRPr lang="en-AU"/>
          </a:p>
        </p:txBody>
      </p:sp>
      <p:sp>
        <p:nvSpPr>
          <p:cNvPr id="4" name="Slide Number Placeholder 3">
            <a:extLst>
              <a:ext uri="{FF2B5EF4-FFF2-40B4-BE49-F238E27FC236}">
                <a16:creationId xmlns:a16="http://schemas.microsoft.com/office/drawing/2014/main" id="{A8E4B279-F4B9-2DF3-E299-95271C16713F}"/>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42906425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CAF6E-6488-7FA2-EC96-74189A9FC8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23FA73-1757-0124-38BA-D6E366C809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82D447-DA47-21CD-16A1-EB306E207ED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AU"/>
              <a:t>Note: </a:t>
            </a:r>
          </a:p>
          <a:p>
            <a:pPr marL="171450" indent="-171450">
              <a:buFont typeface="Arial" panose="020B0604020202020204" pitchFamily="34" charset="0"/>
              <a:buChar char="•"/>
            </a:pPr>
            <a:r>
              <a:rPr lang="en-AU"/>
              <a:t>Explicit instruction in morphology, including </a:t>
            </a:r>
            <a:r>
              <a:rPr lang="en-AU" b="0"/>
              <a:t>the suffix </a:t>
            </a:r>
            <a:r>
              <a:rPr lang="en-AU" b="1"/>
              <a:t>-s </a:t>
            </a:r>
            <a:r>
              <a:rPr lang="en-AU" b="0"/>
              <a:t>and the suffix </a:t>
            </a:r>
            <a:r>
              <a:rPr lang="en-AU" b="1"/>
              <a:t>-</a:t>
            </a:r>
            <a:r>
              <a:rPr lang="en-AU" b="1" err="1"/>
              <a:t>ing</a:t>
            </a:r>
            <a:r>
              <a:rPr lang="en-AU" b="1"/>
              <a:t> </a:t>
            </a:r>
            <a:r>
              <a:rPr lang="en-AU"/>
              <a:t>, 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For each word, prompt students to:</a:t>
            </a:r>
            <a:endParaRPr lang="en-AU">
              <a:latin typeface="+mn-lt"/>
            </a:endParaRPr>
          </a:p>
          <a:p>
            <a:pPr marL="171450" indent="-171450">
              <a:buFont typeface="Arial" panose="020B0604020202020204" pitchFamily="34" charset="0"/>
              <a:buChar char="•"/>
            </a:pPr>
            <a:r>
              <a:rPr lang="en-US">
                <a:latin typeface="+mn-lt"/>
              </a:rPr>
              <a:t>read the base word </a:t>
            </a:r>
            <a:r>
              <a:rPr lang="en-US" b="1">
                <a:latin typeface="+mn-lt"/>
              </a:rPr>
              <a:t>sigh</a:t>
            </a:r>
            <a:r>
              <a:rPr lang="en-US">
                <a:latin typeface="+mn-lt"/>
              </a:rPr>
              <a:t>, noting the position of </a:t>
            </a:r>
            <a:r>
              <a:rPr lang="en-US" b="1" err="1">
                <a:latin typeface="+mn-lt"/>
              </a:rPr>
              <a:t>igh</a:t>
            </a:r>
            <a:r>
              <a:rPr lang="en-US" b="0">
                <a:latin typeface="+mn-lt"/>
              </a:rPr>
              <a:t> at the </a:t>
            </a:r>
            <a:r>
              <a:rPr lang="en-US" b="0" i="1">
                <a:latin typeface="+mn-lt"/>
              </a:rPr>
              <a:t>end</a:t>
            </a:r>
            <a:r>
              <a:rPr lang="en-US" b="0">
                <a:latin typeface="+mn-lt"/>
              </a:rPr>
              <a:t> of the base word. </a:t>
            </a:r>
          </a:p>
          <a:p>
            <a:pPr marL="171450" indent="-171450">
              <a:buFont typeface="Arial" panose="020B0604020202020204" pitchFamily="34" charset="0"/>
              <a:buChar char="•"/>
            </a:pPr>
            <a:r>
              <a:rPr lang="en-US" b="0">
                <a:latin typeface="+mn-lt"/>
              </a:rPr>
              <a:t>identify the suffix</a:t>
            </a:r>
          </a:p>
          <a:p>
            <a:pPr marL="171450" indent="-171450">
              <a:buFont typeface="Arial" panose="020B0604020202020204" pitchFamily="34" charset="0"/>
              <a:buChar char="•"/>
            </a:pPr>
            <a:r>
              <a:rPr lang="en-US" b="0">
                <a:latin typeface="+mn-lt"/>
              </a:rPr>
              <a:t>read the word as a whole</a:t>
            </a:r>
          </a:p>
          <a:p>
            <a:pPr marL="0" indent="0">
              <a:buFont typeface="Arial" panose="020B0604020202020204" pitchFamily="34" charset="0"/>
              <a:buNone/>
            </a:pPr>
            <a:endParaRPr lang="en-US" b="0">
              <a:latin typeface="+mn-lt"/>
            </a:endParaRPr>
          </a:p>
          <a:p>
            <a:pPr marL="0" indent="0">
              <a:buFont typeface="Arial" panose="020B0604020202020204" pitchFamily="34" charset="0"/>
              <a:buNone/>
            </a:pPr>
            <a:r>
              <a:rPr lang="en-US" b="0">
                <a:latin typeface="+mn-lt"/>
              </a:rPr>
              <a:t>Choose some students to explain the meanings of the words.</a:t>
            </a:r>
          </a:p>
          <a:p>
            <a:pPr marL="0" indent="0">
              <a:buFont typeface="Arial" panose="020B0604020202020204" pitchFamily="34" charset="0"/>
              <a:buNone/>
            </a:pPr>
            <a:endParaRPr lang="en-AU">
              <a:latin typeface="+mn-lt"/>
            </a:endParaRPr>
          </a:p>
        </p:txBody>
      </p:sp>
      <p:sp>
        <p:nvSpPr>
          <p:cNvPr id="4" name="Slide Number Placeholder 3">
            <a:extLst>
              <a:ext uri="{FF2B5EF4-FFF2-40B4-BE49-F238E27FC236}">
                <a16:creationId xmlns:a16="http://schemas.microsoft.com/office/drawing/2014/main" id="{3170F8E4-576E-F5B1-81FB-51529469A9A7}"/>
              </a:ext>
            </a:extLst>
          </p:cNvPr>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4111311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sight</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r>
              <a:rPr lang="en-US"/>
              <a:t>identifying the position of </a:t>
            </a:r>
            <a:r>
              <a:rPr lang="en-US" b="1" err="1"/>
              <a:t>igh</a:t>
            </a:r>
            <a:r>
              <a:rPr lang="en-US"/>
              <a:t> in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sight</a:t>
            </a:r>
            <a:r>
              <a:rPr lang="en-US" b="0">
                <a:latin typeface="+mn-lt"/>
              </a:rPr>
              <a:t>,</a:t>
            </a:r>
            <a:r>
              <a:rPr lang="en-US" b="1">
                <a:latin typeface="+mn-lt"/>
              </a:rPr>
              <a:t> light</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r>
              <a:rPr lang="en-US"/>
              <a:t>identifying the position of </a:t>
            </a:r>
            <a:r>
              <a:rPr lang="en-US" b="1" err="1"/>
              <a:t>igh</a:t>
            </a:r>
            <a:r>
              <a:rPr lang="en-US"/>
              <a:t> in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sight</a:t>
            </a:r>
            <a:r>
              <a:rPr lang="en-US" b="0">
                <a:latin typeface="+mn-lt"/>
              </a:rPr>
              <a:t>, </a:t>
            </a:r>
            <a:r>
              <a:rPr lang="en-US" b="1">
                <a:latin typeface="+mn-lt"/>
              </a:rPr>
              <a:t>light</a:t>
            </a:r>
            <a:r>
              <a:rPr lang="en-US" b="0">
                <a:latin typeface="+mn-lt"/>
              </a:rPr>
              <a:t>,</a:t>
            </a:r>
            <a:r>
              <a:rPr lang="en-US" b="1">
                <a:latin typeface="+mn-lt"/>
              </a:rPr>
              <a:t> bright</a:t>
            </a:r>
            <a:r>
              <a:rPr lang="en-US">
                <a:latin typeface="+mn-lt"/>
              </a:rPr>
              <a:t>.</a:t>
            </a:r>
            <a:endParaRPr lang="en-AU" b="1">
              <a:latin typeface="+mn-lt"/>
            </a:endParaRPr>
          </a:p>
          <a:p>
            <a:endParaRPr lang="en-AU">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r>
              <a:rPr lang="en-US"/>
              <a:t>identifying the position of </a:t>
            </a:r>
            <a:r>
              <a:rPr lang="en-US" b="1" err="1"/>
              <a:t>igh</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S</a:t>
            </a:r>
            <a:r>
              <a:rPr lang="en-US" b="1" u="sng">
                <a:latin typeface="+mn-lt"/>
              </a:rPr>
              <a:t>ai</a:t>
            </a:r>
            <a:r>
              <a:rPr lang="en-US" b="1">
                <a:latin typeface="+mn-lt"/>
              </a:rPr>
              <a:t>l aw</a:t>
            </a:r>
            <a:r>
              <a:rPr lang="en-US" b="1" u="sng">
                <a:latin typeface="+mn-lt"/>
              </a:rPr>
              <a:t>ay</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a:latin typeface="+mn-lt"/>
              </a:rPr>
              <a:t>ai</a:t>
            </a:r>
            <a:r>
              <a:rPr lang="en-US" b="0">
                <a:latin typeface="+mn-lt"/>
              </a:rPr>
              <a:t> and </a:t>
            </a:r>
            <a:r>
              <a:rPr lang="en-US" b="1">
                <a:latin typeface="+mn-lt"/>
              </a:rPr>
              <a:t>ay</a:t>
            </a:r>
            <a:r>
              <a:rPr lang="en-US" b="0">
                <a:latin typeface="+mn-lt"/>
              </a:rPr>
              <a:t> can make:</a:t>
            </a:r>
          </a:p>
          <a:p>
            <a:pPr marL="628650" lvl="1" indent="-171450">
              <a:buFont typeface="Arial" panose="020B0604020202020204" pitchFamily="34" charset="0"/>
              <a:buChar char="•"/>
            </a:pPr>
            <a:r>
              <a:rPr lang="en-US" b="1" i="0">
                <a:latin typeface="+mn-lt"/>
              </a:rPr>
              <a:t>ai </a:t>
            </a:r>
            <a:r>
              <a:rPr lang="en-US" b="0" i="0">
                <a:latin typeface="+mn-lt"/>
              </a:rPr>
              <a:t>says /</a:t>
            </a:r>
            <a:r>
              <a:rPr lang="en-US" b="0" i="0">
                <a:latin typeface="+mn-lt"/>
                <a:cs typeface="Arial" panose="020B0604020202020204" pitchFamily="34" charset="0"/>
              </a:rPr>
              <a:t>ā/ in the middle and sometimes at the start of a word</a:t>
            </a:r>
          </a:p>
          <a:p>
            <a:pPr marL="628650" lvl="1" indent="-171450">
              <a:buFont typeface="Arial" panose="020B0604020202020204" pitchFamily="34" charset="0"/>
              <a:buChar char="•"/>
            </a:pPr>
            <a:r>
              <a:rPr lang="en-US" b="1" i="0">
                <a:latin typeface="+mn-lt"/>
                <a:cs typeface="Arial" panose="020B0604020202020204" pitchFamily="34" charset="0"/>
              </a:rPr>
              <a:t>ay </a:t>
            </a:r>
            <a:r>
              <a:rPr lang="en-US" b="0" i="0">
                <a:latin typeface="+mn-lt"/>
                <a:cs typeface="Arial" panose="020B0604020202020204" pitchFamily="34" charset="0"/>
              </a:rPr>
              <a:t>says </a:t>
            </a:r>
            <a:r>
              <a:rPr lang="en-US" b="0" i="0">
                <a:latin typeface="+mn-lt"/>
              </a:rPr>
              <a:t>/</a:t>
            </a:r>
            <a:r>
              <a:rPr lang="en-US" b="0" i="0">
                <a:latin typeface="+mn-lt"/>
                <a:cs typeface="Arial" panose="020B0604020202020204" pitchFamily="34" charset="0"/>
              </a:rPr>
              <a:t>ā/ at the end of a word.</a:t>
            </a:r>
            <a:endParaRPr lang="en-US" b="0" i="0">
              <a:latin typeface="+mn-lt"/>
            </a:endParaRPr>
          </a:p>
          <a:p>
            <a:pPr marL="171450" indent="-171450">
              <a:buFont typeface="Arial" panose="020B0604020202020204" pitchFamily="34" charset="0"/>
              <a:buChar char="•"/>
            </a:pPr>
            <a:r>
              <a:rPr lang="en-US" b="0">
                <a:latin typeface="+mn-lt"/>
              </a:rPr>
              <a:t>Ask students to identify the common position/s of this spelling pattern in words. </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latin typeface="+mn-lt"/>
            </a:endParaRP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night</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171450" indent="-171450">
              <a:buFont typeface="Arial" panose="020B0604020202020204" pitchFamily="34" charset="0"/>
              <a:buChar char="•"/>
            </a:pPr>
            <a:r>
              <a:rPr lang="en-US" sz="1200">
                <a:latin typeface="+mn-lt"/>
              </a:rPr>
              <a:t>identify the position of </a:t>
            </a:r>
            <a:r>
              <a:rPr lang="en-US" sz="1200" b="1" err="1">
                <a:latin typeface="+mn-lt"/>
              </a:rPr>
              <a:t>igh</a:t>
            </a:r>
            <a:r>
              <a:rPr lang="en-US" sz="1200">
                <a:latin typeface="+mn-lt"/>
              </a:rPr>
              <a:t>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night</a:t>
            </a:r>
            <a:r>
              <a:rPr lang="en-US" b="0"/>
              <a:t>,</a:t>
            </a:r>
            <a:r>
              <a:rPr lang="en-US" b="1"/>
              <a:t> high</a:t>
            </a:r>
            <a:r>
              <a:rPr lang="en-US" b="0"/>
              <a:t>.</a:t>
            </a:r>
            <a:endParaRPr lang="en-US"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171450" indent="-171450">
              <a:buFont typeface="Arial" panose="020B0604020202020204" pitchFamily="34" charset="0"/>
              <a:buChar char="•"/>
            </a:pPr>
            <a:r>
              <a:rPr lang="en-US" sz="1200">
                <a:latin typeface="+mn-lt"/>
              </a:rPr>
              <a:t>identify the position of </a:t>
            </a:r>
            <a:r>
              <a:rPr lang="en-US" sz="1200" b="1" err="1">
                <a:latin typeface="+mn-lt"/>
              </a:rPr>
              <a:t>igh</a:t>
            </a:r>
            <a:r>
              <a:rPr lang="en-US" sz="1200">
                <a:latin typeface="+mn-lt"/>
              </a:rPr>
              <a:t> in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night</a:t>
            </a:r>
            <a:r>
              <a:rPr lang="en-US" b="0"/>
              <a:t>,</a:t>
            </a:r>
            <a:r>
              <a:rPr lang="en-US" b="1"/>
              <a:t> high</a:t>
            </a:r>
            <a:r>
              <a:rPr lang="en-US" b="0"/>
              <a:t>,</a:t>
            </a:r>
            <a:r>
              <a:rPr lang="en-US" b="1"/>
              <a:t> fright</a:t>
            </a:r>
            <a:r>
              <a:rPr lang="en-US"/>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171450" indent="-171450">
              <a:buFont typeface="Arial" panose="020B0604020202020204" pitchFamily="34" charset="0"/>
              <a:buChar char="•"/>
            </a:pPr>
            <a:r>
              <a:rPr lang="en-US" sz="1200">
                <a:latin typeface="+mn-lt"/>
              </a:rPr>
              <a:t>identify the position of </a:t>
            </a:r>
            <a:r>
              <a:rPr lang="en-US" sz="1200" b="1" err="1">
                <a:latin typeface="+mn-lt"/>
              </a:rPr>
              <a:t>igh</a:t>
            </a:r>
            <a:r>
              <a:rPr lang="en-US" sz="1200">
                <a:latin typeface="+mn-lt"/>
              </a:rPr>
              <a:t> in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D632B-5AE2-2375-D892-17CF97EEBE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ACCD01-9CA1-B655-CC69-A0283402D5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2787B8-6AB9-148D-B432-749D8F9266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This slide supports you to explain to students, that the </a:t>
            </a:r>
            <a:r>
              <a:rPr lang="en-US" b="1" err="1">
                <a:latin typeface="+mn-lt"/>
              </a:rPr>
              <a:t>igh</a:t>
            </a:r>
            <a:r>
              <a:rPr lang="en-US" b="0">
                <a:latin typeface="+mn-lt"/>
              </a:rPr>
              <a:t> spelling is sometimes used at the end </a:t>
            </a:r>
            <a:r>
              <a:rPr lang="en-US" b="0" i="0">
                <a:latin typeface="+mn-lt"/>
                <a:cs typeface="Arial" panose="020B0604020202020204" pitchFamily="34" charset="0"/>
              </a:rPr>
              <a:t>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r>
              <a:rPr lang="en-AU">
                <a:latin typeface="+mn-lt"/>
              </a:rPr>
              <a:t>Note: </a:t>
            </a:r>
          </a:p>
          <a:p>
            <a:pPr marL="171450" indent="-171450">
              <a:buFont typeface="Arial" panose="020B0604020202020204" pitchFamily="34" charset="0"/>
              <a:buChar char="•"/>
            </a:pPr>
            <a:r>
              <a:rPr lang="en-AU">
                <a:latin typeface="+mn-lt"/>
              </a:rPr>
              <a:t>Explicit instruction in morphology, including the </a:t>
            </a:r>
            <a:r>
              <a:rPr lang="en-AU" b="1">
                <a:latin typeface="+mn-lt"/>
              </a:rPr>
              <a:t>-</a:t>
            </a:r>
            <a:r>
              <a:rPr lang="en-AU" b="1" err="1">
                <a:latin typeface="+mn-lt"/>
              </a:rPr>
              <a:t>ing</a:t>
            </a:r>
            <a:r>
              <a:rPr lang="en-AU" b="1">
                <a:latin typeface="+mn-lt"/>
              </a:rPr>
              <a:t> suffix</a:t>
            </a:r>
            <a:r>
              <a:rPr lang="en-AU">
                <a:latin typeface="+mn-lt"/>
              </a:rPr>
              <a:t>, is needed before including this slide in the lesson. </a:t>
            </a:r>
          </a:p>
          <a:p>
            <a:pPr marL="171450" indent="-171450">
              <a:buFont typeface="Arial" panose="020B0604020202020204" pitchFamily="34" charset="0"/>
              <a:buChar char="•"/>
            </a:pPr>
            <a:r>
              <a:rPr lang="en-AU">
                <a:latin typeface="+mn-lt"/>
              </a:rPr>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base word to be written: </a:t>
            </a:r>
            <a:r>
              <a:rPr lang="en-AU" b="1">
                <a:latin typeface="+mn-lt"/>
              </a:rPr>
              <a:t>sigh</a:t>
            </a:r>
            <a:r>
              <a:rPr lang="en-AU" b="0">
                <a:latin typeface="+mn-lt"/>
              </a:rPr>
              <a:t>.</a:t>
            </a: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Explain to students that when they spell a word where the base word ends in </a:t>
            </a:r>
            <a:r>
              <a:rPr lang="en-US" b="1" err="1">
                <a:latin typeface="+mn-lt"/>
              </a:rPr>
              <a:t>igh</a:t>
            </a:r>
            <a:r>
              <a:rPr lang="en-US" b="0">
                <a:latin typeface="+mn-lt"/>
              </a:rPr>
              <a:t> and is followed by a suffix, </a:t>
            </a:r>
            <a:r>
              <a:rPr lang="en-US" b="0" i="0">
                <a:latin typeface="+mn-lt"/>
              </a:rPr>
              <a:t>they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rPr>
              <a:t>spell the base word ending in </a:t>
            </a:r>
            <a:r>
              <a:rPr lang="en-US" b="1" i="0" err="1">
                <a:latin typeface="+mn-lt"/>
              </a:rPr>
              <a:t>igh</a:t>
            </a:r>
            <a:r>
              <a:rPr lang="en-US" b="1" i="0">
                <a:latin typeface="+mn-lt"/>
              </a:rPr>
              <a:t> </a:t>
            </a:r>
            <a:r>
              <a:rPr lang="en-US" b="0" i="0">
                <a:latin typeface="+mn-lt"/>
              </a:rPr>
              <a:t>first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rPr>
              <a:t>then add the suffix.</a:t>
            </a:r>
            <a:endParaRPr lang="en-US" b="0">
              <a:latin typeface="+mn-lt"/>
            </a:endParaRPr>
          </a:p>
          <a:p>
            <a:endParaRPr lang="en-AU">
              <a:latin typeface="+mn-lt"/>
            </a:endParaRPr>
          </a:p>
          <a:p>
            <a:r>
              <a:rPr lang="en-US">
                <a:latin typeface="+mn-lt"/>
              </a:rPr>
              <a:t>Demonstrate:</a:t>
            </a:r>
          </a:p>
          <a:p>
            <a:pPr marL="171450" indent="-171450">
              <a:buFont typeface="Arial" panose="020B0604020202020204" pitchFamily="34" charset="0"/>
              <a:buChar char="•"/>
            </a:pPr>
            <a:r>
              <a:rPr lang="en-US">
                <a:latin typeface="+mn-lt"/>
              </a:rPr>
              <a:t>saying </a:t>
            </a:r>
            <a:r>
              <a:rPr lang="en-US" b="1">
                <a:latin typeface="+mn-lt"/>
              </a:rPr>
              <a:t>sighing</a:t>
            </a:r>
            <a:r>
              <a:rPr lang="en-US">
                <a:latin typeface="+mn-lt"/>
              </a:rPr>
              <a:t> aloud</a:t>
            </a:r>
          </a:p>
          <a:p>
            <a:pPr marL="171450" indent="-171450">
              <a:buFont typeface="Arial" panose="020B0604020202020204" pitchFamily="34" charset="0"/>
              <a:buChar char="•"/>
            </a:pPr>
            <a:r>
              <a:rPr lang="en-US">
                <a:latin typeface="+mn-lt"/>
              </a:rPr>
              <a:t>identifying the base word as </a:t>
            </a:r>
            <a:r>
              <a:rPr lang="en-US" b="1">
                <a:latin typeface="+mn-lt"/>
              </a:rPr>
              <a:t>sigh</a:t>
            </a:r>
            <a:r>
              <a:rPr lang="en-US">
                <a:latin typeface="+mn-lt"/>
              </a:rPr>
              <a:t>, ending in the long /ī/ vowel sound made by </a:t>
            </a:r>
            <a:r>
              <a:rPr lang="en-US" b="1" err="1">
                <a:latin typeface="+mn-lt"/>
              </a:rPr>
              <a:t>igh</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writing </a:t>
            </a:r>
            <a:r>
              <a:rPr lang="en-AU" b="1">
                <a:latin typeface="+mn-lt"/>
              </a:rPr>
              <a:t>sigh</a:t>
            </a:r>
            <a:r>
              <a:rPr lang="en-AU">
                <a:latin typeface="+mn-lt"/>
              </a:rPr>
              <a:t> on the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adding the</a:t>
            </a:r>
            <a:r>
              <a:rPr lang="en-AU" b="0">
                <a:latin typeface="+mn-lt"/>
              </a:rPr>
              <a:t> suffix </a:t>
            </a:r>
            <a:r>
              <a:rPr lang="en-AU" b="1">
                <a:latin typeface="+mn-lt"/>
              </a:rPr>
              <a:t>-</a:t>
            </a:r>
            <a:r>
              <a:rPr lang="en-AU" b="1" err="1">
                <a:latin typeface="+mn-lt"/>
              </a:rPr>
              <a:t>ing</a:t>
            </a:r>
            <a:r>
              <a:rPr lang="en-AU" b="1">
                <a:latin typeface="+mn-lt"/>
              </a:rPr>
              <a:t> </a:t>
            </a:r>
            <a:r>
              <a:rPr lang="en-AU">
                <a:latin typeface="+mn-lt"/>
              </a:rPr>
              <a:t>to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pointing out the position of </a:t>
            </a:r>
            <a:r>
              <a:rPr lang="en-AU" b="1" err="1">
                <a:latin typeface="+mn-lt"/>
              </a:rPr>
              <a:t>igh</a:t>
            </a:r>
            <a:r>
              <a:rPr lang="en-AU">
                <a:latin typeface="+mn-lt"/>
              </a:rPr>
              <a:t> in the final word in relation to the base word and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reading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endParaRPr lang="en-AU"/>
          </a:p>
        </p:txBody>
      </p:sp>
      <p:sp>
        <p:nvSpPr>
          <p:cNvPr id="4" name="Slide Number Placeholder 3">
            <a:extLst>
              <a:ext uri="{FF2B5EF4-FFF2-40B4-BE49-F238E27FC236}">
                <a16:creationId xmlns:a16="http://schemas.microsoft.com/office/drawing/2014/main" id="{C7253D86-24E0-B500-5E26-7E2919306854}"/>
              </a:ext>
            </a:extLst>
          </p:cNvPr>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5266375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7E325-1392-37D3-7583-D26AAB6EC8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C45BE-A74D-1636-EF34-E89A0F1734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951EAF-ED6A-7DAC-C3F5-375F2817803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AU"/>
              <a:t>Note: </a:t>
            </a:r>
          </a:p>
          <a:p>
            <a:pPr marL="171450" indent="-171450">
              <a:buFont typeface="Arial" panose="020B0604020202020204" pitchFamily="34" charset="0"/>
              <a:buChar char="•"/>
            </a:pPr>
            <a:r>
              <a:rPr lang="en-AU"/>
              <a:t>Explicit instruction in morphology, including the </a:t>
            </a:r>
            <a:r>
              <a:rPr lang="en-AU" b="1"/>
              <a:t>-s suffix</a:t>
            </a:r>
            <a:r>
              <a:rPr lang="en-AU"/>
              <a:t>, 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base word to be written: </a:t>
            </a:r>
            <a:r>
              <a:rPr lang="en-AU" b="1">
                <a:latin typeface="+mn-lt"/>
              </a:rPr>
              <a:t>sigh</a:t>
            </a:r>
            <a:r>
              <a:rPr lang="en-AU" b="0">
                <a:latin typeface="+mn-lt"/>
              </a:rPr>
              <a:t>.</a:t>
            </a: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Explain to students that they will spell the word </a:t>
            </a:r>
            <a:r>
              <a:rPr lang="en-AU" b="1">
                <a:latin typeface="+mn-lt"/>
              </a:rPr>
              <a:t>sighs</a:t>
            </a:r>
            <a:r>
              <a:rPr lang="en-AU" b="0">
                <a:latin typeface="+mn-lt"/>
              </a:rPr>
              <a:t>. </a:t>
            </a:r>
          </a:p>
          <a:p>
            <a:endParaRPr lang="en-AU">
              <a:latin typeface="+mn-lt"/>
            </a:endParaRPr>
          </a:p>
          <a:p>
            <a:r>
              <a:rPr lang="en-AU">
                <a:latin typeface="+mn-lt"/>
              </a:rPr>
              <a:t>Prompt students to: </a:t>
            </a:r>
          </a:p>
          <a:p>
            <a:pPr marL="171450" indent="-171450">
              <a:buFont typeface="Arial" panose="020B0604020202020204" pitchFamily="34" charset="0"/>
              <a:buChar char="•"/>
            </a:pPr>
            <a:r>
              <a:rPr lang="en-AU">
                <a:latin typeface="+mn-lt"/>
              </a:rPr>
              <a:t>identify the base word as </a:t>
            </a:r>
            <a:r>
              <a:rPr lang="en-AU" b="1">
                <a:latin typeface="+mn-lt"/>
              </a:rPr>
              <a:t>sigh</a:t>
            </a:r>
          </a:p>
          <a:p>
            <a:pPr marL="171450" indent="-171450">
              <a:buFont typeface="Arial" panose="020B0604020202020204" pitchFamily="34" charset="0"/>
              <a:buChar char="•"/>
            </a:pPr>
            <a:r>
              <a:rPr lang="en-US" sz="1200" u="none">
                <a:latin typeface="+mn-lt"/>
              </a:rPr>
              <a:t>spell the base word </a:t>
            </a:r>
            <a:r>
              <a:rPr lang="en-US" sz="1200" b="1" u="none">
                <a:latin typeface="+mn-lt"/>
              </a:rPr>
              <a:t>sigh</a:t>
            </a:r>
            <a:r>
              <a:rPr lang="en-US" sz="1200" u="none">
                <a:latin typeface="+mn-lt"/>
              </a:rPr>
              <a:t> and write it 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add the</a:t>
            </a:r>
            <a:r>
              <a:rPr lang="en-AU" b="0">
                <a:latin typeface="+mn-lt"/>
              </a:rPr>
              <a:t> suffix </a:t>
            </a:r>
            <a:r>
              <a:rPr lang="en-AU" b="1">
                <a:latin typeface="+mn-lt"/>
              </a:rPr>
              <a:t>-s </a:t>
            </a:r>
            <a:r>
              <a:rPr lang="en-AU">
                <a:latin typeface="+mn-lt"/>
              </a:rPr>
              <a:t>to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point out the position of </a:t>
            </a:r>
            <a:r>
              <a:rPr lang="en-AU" b="1" err="1">
                <a:latin typeface="+mn-lt"/>
              </a:rPr>
              <a:t>igh</a:t>
            </a:r>
            <a:r>
              <a:rPr lang="en-AU" b="1">
                <a:latin typeface="+mn-lt"/>
              </a:rPr>
              <a:t> </a:t>
            </a:r>
            <a:r>
              <a:rPr lang="en-AU">
                <a:latin typeface="+mn-lt"/>
              </a:rPr>
              <a:t>in the final word in relation to the base word and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read the word they have written.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Choose some students to explain the meaning of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endParaRPr lang="en-AU"/>
          </a:p>
        </p:txBody>
      </p:sp>
      <p:sp>
        <p:nvSpPr>
          <p:cNvPr id="4" name="Slide Number Placeholder 3">
            <a:extLst>
              <a:ext uri="{FF2B5EF4-FFF2-40B4-BE49-F238E27FC236}">
                <a16:creationId xmlns:a16="http://schemas.microsoft.com/office/drawing/2014/main" id="{C8218107-D9EB-A1C0-188D-FC014D05EC2E}"/>
              </a:ext>
            </a:extLst>
          </p:cNvPr>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007523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1" i="1" kern="1200">
                <a:effectLst/>
                <a:latin typeface="+mn-lt"/>
                <a:ea typeface="Times New Roman" panose="02020603050405020304" pitchFamily="18" charset="0"/>
              </a:rPr>
              <a:t>The race car goes very fast.</a:t>
            </a:r>
            <a:endParaRPr lang="en-AU" sz="120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i="1">
                <a:effectLst/>
                <a:latin typeface="+mn-lt"/>
                <a:ea typeface="Times New Roman" panose="02020603050405020304" pitchFamily="18" charset="0"/>
                <a:cs typeface="Calibri" panose="020F0502020204030204" pitchFamily="34" charset="0"/>
              </a:rPr>
              <a:t>g/</a:t>
            </a:r>
            <a:r>
              <a:rPr lang="en-AU" sz="1200" b="1" i="1" err="1">
                <a:effectLst/>
                <a:latin typeface="+mn-lt"/>
                <a:ea typeface="Times New Roman" panose="02020603050405020304" pitchFamily="18" charset="0"/>
                <a:cs typeface="Calibri" panose="020F0502020204030204" pitchFamily="34" charset="0"/>
              </a:rPr>
              <a:t>oe</a:t>
            </a:r>
            <a:r>
              <a:rPr lang="en-AU" sz="1200" b="1" i="1">
                <a:effectLst/>
                <a:latin typeface="+mn-lt"/>
                <a:ea typeface="Times New Roman" panose="02020603050405020304" pitchFamily="18" charset="0"/>
                <a:cs typeface="Calibri" panose="020F0502020204030204" pitchFamily="34" charset="0"/>
              </a:rPr>
              <a:t>/s</a:t>
            </a:r>
            <a:r>
              <a:rPr lang="en-AU" sz="1200" b="0" i="1">
                <a:effectLst/>
                <a:latin typeface="+mn-lt"/>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parts of the word, in this case the letters </a:t>
            </a:r>
            <a:r>
              <a:rPr lang="en-AU" sz="1200" b="1" noProof="0" err="1">
                <a:effectLst/>
                <a:latin typeface="+mn-lt"/>
                <a:ea typeface="Times New Roman" panose="02020603050405020304" pitchFamily="18" charset="0"/>
                <a:cs typeface="Calibri" panose="020F0502020204030204" pitchFamily="34" charset="0"/>
              </a:rPr>
              <a:t>oe</a:t>
            </a:r>
            <a:r>
              <a:rPr lang="en-AU" sz="1200" b="1" noProof="0">
                <a:effectLst/>
                <a:latin typeface="+mn-lt"/>
                <a:ea typeface="Times New Roman" panose="02020603050405020304" pitchFamily="18" charset="0"/>
                <a:cs typeface="Calibri" panose="020F0502020204030204" pitchFamily="34" charset="0"/>
              </a:rPr>
              <a:t> </a:t>
            </a:r>
            <a:r>
              <a:rPr lang="en-AU" sz="1200" b="0" noProof="0">
                <a:effectLst/>
                <a:latin typeface="+mn-lt"/>
                <a:ea typeface="Times New Roman" panose="02020603050405020304" pitchFamily="18" charset="0"/>
                <a:cs typeface="Calibri" panose="020F0502020204030204" pitchFamily="34" charset="0"/>
              </a:rPr>
              <a:t>and</a:t>
            </a:r>
            <a:r>
              <a:rPr lang="en-AU" sz="1200" b="1" noProof="0">
                <a:effectLst/>
                <a:latin typeface="+mn-lt"/>
                <a:ea typeface="Times New Roman" panose="02020603050405020304" pitchFamily="18" charset="0"/>
                <a:cs typeface="Calibri" panose="020F0502020204030204" pitchFamily="34" charset="0"/>
              </a:rPr>
              <a:t> s </a:t>
            </a:r>
            <a:r>
              <a:rPr lang="en-AU" sz="1200" b="0" noProof="0">
                <a:effectLst/>
                <a:latin typeface="+mn-lt"/>
                <a:ea typeface="Times New Roman" panose="02020603050405020304" pitchFamily="18" charset="0"/>
                <a:cs typeface="Calibri" panose="020F0502020204030204" pitchFamily="34" charset="0"/>
              </a:rPr>
              <a:t>in </a:t>
            </a:r>
            <a:r>
              <a:rPr lang="en-AU" sz="1200" b="1" noProof="0">
                <a:effectLst/>
                <a:latin typeface="+mn-lt"/>
                <a:ea typeface="Times New Roman" panose="02020603050405020304" pitchFamily="18" charset="0"/>
                <a:cs typeface="Calibri" panose="020F0502020204030204" pitchFamily="34" charset="0"/>
              </a:rPr>
              <a:t>goes</a:t>
            </a:r>
            <a:r>
              <a:rPr lang="en-AU" sz="1200">
                <a:effectLst/>
                <a:latin typeface="+mn-lt"/>
                <a:ea typeface="Times New Roman" panose="02020603050405020304" pitchFamily="18" charset="0"/>
                <a:cs typeface="Calibri" panose="020F0502020204030204" pitchFamily="34" charset="0"/>
              </a:rPr>
              <a:t>.</a:t>
            </a:r>
            <a:endParaRPr lang="en-AU" sz="120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g-</a:t>
            </a:r>
            <a:r>
              <a:rPr lang="en-AU" sz="1200" b="1" i="1" kern="0" err="1">
                <a:effectLst/>
                <a:latin typeface="+mn-lt"/>
                <a:ea typeface="Times New Roman" panose="02020603050405020304" pitchFamily="18" charset="0"/>
              </a:rPr>
              <a:t>oe</a:t>
            </a:r>
            <a:r>
              <a:rPr lang="en-AU" sz="1200" b="1" i="1" kern="0">
                <a:effectLst/>
                <a:latin typeface="+mn-lt"/>
                <a:ea typeface="Times New Roman" panose="02020603050405020304" pitchFamily="18" charset="0"/>
              </a:rPr>
              <a:t>-s</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goes</a:t>
            </a:r>
            <a:r>
              <a:rPr lang="en-AU" sz="1200" i="1" kern="0">
                <a:effectLst/>
                <a:latin typeface="+mn-lt"/>
                <a:ea typeface="Times New Roman" panose="02020603050405020304" pitchFamily="18" charset="0"/>
              </a:rPr>
              <a:t>. </a:t>
            </a: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i="1">
                <a:effectLst/>
                <a:latin typeface="+mn-lt"/>
                <a:ea typeface="Times New Roman" panose="02020603050405020304" pitchFamily="18" charset="0"/>
                <a:cs typeface="Calibri" panose="020F0502020204030204" pitchFamily="34" charset="0"/>
              </a:rPr>
              <a:t>g/</a:t>
            </a:r>
            <a:r>
              <a:rPr lang="en-AU" sz="1200" b="1" i="1" err="1">
                <a:effectLst/>
                <a:latin typeface="+mn-lt"/>
                <a:ea typeface="Times New Roman" panose="02020603050405020304" pitchFamily="18" charset="0"/>
                <a:cs typeface="Calibri" panose="020F0502020204030204" pitchFamily="34" charset="0"/>
              </a:rPr>
              <a:t>oe</a:t>
            </a:r>
            <a:r>
              <a:rPr lang="en-AU" sz="1200" b="1" i="1">
                <a:effectLst/>
                <a:latin typeface="+mn-lt"/>
                <a:ea typeface="Times New Roman" panose="02020603050405020304" pitchFamily="18" charset="0"/>
                <a:cs typeface="Calibri" panose="020F0502020204030204" pitchFamily="34" charset="0"/>
              </a:rPr>
              <a:t>/s</a:t>
            </a:r>
            <a:r>
              <a:rPr lang="en-AU" sz="1200" b="0" i="1">
                <a:effectLst/>
                <a:latin typeface="+mn-lt"/>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three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parts of the word: </a:t>
            </a:r>
            <a:r>
              <a:rPr lang="en-AU" sz="1200" b="1" noProof="0" err="1">
                <a:effectLst/>
                <a:latin typeface="+mn-lt"/>
                <a:ea typeface="Times New Roman" panose="02020603050405020304" pitchFamily="18" charset="0"/>
                <a:cs typeface="Calibri" panose="020F0502020204030204" pitchFamily="34" charset="0"/>
              </a:rPr>
              <a:t>oe</a:t>
            </a:r>
            <a:r>
              <a:rPr lang="en-AU" sz="1200">
                <a:effectLst/>
                <a:latin typeface="+mn-lt"/>
                <a:ea typeface="Times New Roman" panose="02020603050405020304" pitchFamily="18" charset="0"/>
                <a:cs typeface="Calibri" panose="020F0502020204030204" pitchFamily="34" charset="0"/>
              </a:rPr>
              <a:t> and </a:t>
            </a:r>
            <a:r>
              <a:rPr lang="en-AU" sz="1200" b="1">
                <a:effectLst/>
                <a:latin typeface="+mn-lt"/>
                <a:ea typeface="Times New Roman" panose="02020603050405020304" pitchFamily="18" charset="0"/>
                <a:cs typeface="Calibri" panose="020F0502020204030204" pitchFamily="34" charset="0"/>
              </a:rPr>
              <a:t>s</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goes</a:t>
            </a:r>
            <a:r>
              <a:rPr lang="en-AU" sz="1200" b="0">
                <a:effectLst/>
                <a:latin typeface="+mn-lt"/>
                <a:ea typeface="Times New Roman" panose="02020603050405020304" pitchFamily="18" charset="0"/>
                <a:cs typeface="Calibri" panose="020F0502020204030204" pitchFamily="34" charset="0"/>
              </a:rPr>
              <a:t>.</a:t>
            </a:r>
            <a:endParaRPr lang="en-AU" sz="1200" b="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g-</a:t>
            </a:r>
            <a:r>
              <a:rPr lang="en-AU" sz="1200" b="1" i="1" kern="0" err="1">
                <a:effectLst/>
                <a:latin typeface="+mn-lt"/>
                <a:ea typeface="Times New Roman" panose="02020603050405020304" pitchFamily="18" charset="0"/>
              </a:rPr>
              <a:t>oe</a:t>
            </a:r>
            <a:r>
              <a:rPr lang="en-AU" sz="1200" b="1" i="1" kern="0">
                <a:effectLst/>
                <a:latin typeface="+mn-lt"/>
                <a:ea typeface="Times New Roman" panose="02020603050405020304" pitchFamily="18" charset="0"/>
              </a:rPr>
              <a:t>-s</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goes</a:t>
            </a:r>
            <a:r>
              <a:rPr lang="en-AU" sz="1200" i="1" kern="0">
                <a:effectLst/>
                <a:latin typeface="+mn-lt"/>
                <a:ea typeface="Times New Roman" panose="02020603050405020304" pitchFamily="18" charset="0"/>
              </a:rPr>
              <a:t>. </a:t>
            </a: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AU" sz="1200" b="1" i="0" kern="0">
                <a:effectLst/>
                <a:latin typeface="+mn-lt"/>
                <a:ea typeface="Aptos" panose="020B0004020202020204" pitchFamily="34" charset="0"/>
                <a:cs typeface="Times New Roman" panose="02020603050405020304" pitchFamily="18" charset="0"/>
              </a:rPr>
              <a:t>g</a:t>
            </a:r>
            <a:r>
              <a:rPr lang="en-AU" sz="1200" b="1" i="0" kern="0">
                <a:effectLst/>
                <a:latin typeface="+mn-lt"/>
                <a:ea typeface="Times New Roman" panose="02020603050405020304" pitchFamily="18" charset="0"/>
              </a:rPr>
              <a:t>-</a:t>
            </a:r>
            <a:r>
              <a:rPr lang="en-AU" sz="1200" b="1" i="0" kern="0" err="1">
                <a:effectLst/>
                <a:latin typeface="+mn-lt"/>
                <a:ea typeface="Times New Roman" panose="02020603050405020304" pitchFamily="18" charset="0"/>
              </a:rPr>
              <a:t>oe</a:t>
            </a:r>
            <a:r>
              <a:rPr lang="en-AU" sz="1200" b="1" i="0" kern="0">
                <a:effectLst/>
                <a:latin typeface="+mn-lt"/>
                <a:ea typeface="Times New Roman" panose="02020603050405020304" pitchFamily="18" charset="0"/>
              </a:rPr>
              <a:t>-s</a:t>
            </a:r>
            <a:r>
              <a:rPr lang="en-AU" sz="1200" i="0" kern="0">
                <a:effectLst/>
                <a:latin typeface="+mn-lt"/>
                <a:ea typeface="Times New Roman" panose="02020603050405020304" pitchFamily="18" charset="0"/>
              </a:rPr>
              <a:t> spells </a:t>
            </a:r>
            <a:r>
              <a:rPr lang="en-AU" sz="1200" b="1" i="0" kern="0">
                <a:effectLst/>
                <a:latin typeface="+mn-lt"/>
                <a:ea typeface="Times New Roman" panose="02020603050405020304" pitchFamily="18" charset="0"/>
              </a:rPr>
              <a:t>goes</a:t>
            </a:r>
            <a:endParaRPr lang="en-AU" sz="1200" i="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err="1">
                <a:effectLst/>
                <a:latin typeface="+mn-lt"/>
                <a:ea typeface="Aptos" panose="020B0004020202020204" pitchFamily="34" charset="0"/>
                <a:cs typeface="Times New Roman" panose="02020603050405020304" pitchFamily="18" charset="0"/>
              </a:rPr>
              <a:t>igh</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sentence with fluency.</a:t>
            </a:r>
          </a:p>
          <a:p>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sentences. </a:t>
            </a:r>
            <a:endParaRPr lang="en-AU"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Prompt students to:</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1" i="1">
                <a:effectLst/>
                <a:latin typeface="+mn-lt"/>
                <a:ea typeface="Aptos" panose="020B0004020202020204" pitchFamily="34" charset="0"/>
                <a:cs typeface="Times New Roman" panose="02020603050405020304" pitchFamily="18" charset="0"/>
              </a:rPr>
              <a:t>g-</a:t>
            </a:r>
            <a:r>
              <a:rPr lang="en-US" sz="1200" b="1" i="1" err="1">
                <a:effectLst/>
                <a:latin typeface="+mn-lt"/>
                <a:ea typeface="Aptos" panose="020B0004020202020204" pitchFamily="34" charset="0"/>
                <a:cs typeface="Times New Roman" panose="02020603050405020304" pitchFamily="18" charset="0"/>
              </a:rPr>
              <a:t>oe</a:t>
            </a:r>
            <a:r>
              <a:rPr lang="en-US" sz="1200" b="1" i="1">
                <a:effectLst/>
                <a:latin typeface="+mn-lt"/>
                <a:ea typeface="Aptos" panose="020B0004020202020204" pitchFamily="34" charset="0"/>
                <a:cs typeface="Times New Roman" panose="02020603050405020304" pitchFamily="18" charset="0"/>
              </a:rPr>
              <a:t>-s </a:t>
            </a:r>
            <a:r>
              <a:rPr lang="en-US" sz="1200" i="1">
                <a:effectLst/>
                <a:latin typeface="+mn-lt"/>
                <a:ea typeface="Aptos" panose="020B0004020202020204" pitchFamily="34" charset="0"/>
                <a:cs typeface="Times New Roman" panose="02020603050405020304" pitchFamily="18" charset="0"/>
              </a:rPr>
              <a:t>spells </a:t>
            </a:r>
            <a:r>
              <a:rPr lang="en-US" sz="1200" b="1" i="1">
                <a:effectLst/>
                <a:latin typeface="+mn-lt"/>
                <a:ea typeface="Aptos" panose="020B0004020202020204" pitchFamily="34" charset="0"/>
                <a:cs typeface="Times New Roman" panose="02020603050405020304" pitchFamily="18" charset="0"/>
              </a:rPr>
              <a:t>goes</a:t>
            </a:r>
            <a:r>
              <a:rPr lang="en-US" sz="1200" i="1">
                <a:effectLst/>
                <a:latin typeface="+mn-lt"/>
                <a:ea typeface="Aptos" panose="020B0004020202020204" pitchFamily="34" charset="0"/>
                <a:cs typeface="Times New Roman" panose="02020603050405020304" pitchFamily="18" charset="0"/>
              </a:rPr>
              <a:t>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a:t>
            </a:r>
            <a:r>
              <a:rPr lang="en-US" sz="1200" b="1" err="1">
                <a:effectLst/>
                <a:latin typeface="Aptos" panose="020B0004020202020204" pitchFamily="34" charset="0"/>
                <a:ea typeface="Aptos" panose="020B0004020202020204" pitchFamily="34" charset="0"/>
                <a:cs typeface="Times New Roman" panose="02020603050405020304" pitchFamily="18" charset="0"/>
              </a:rPr>
              <a:t>igh</a:t>
            </a:r>
            <a:r>
              <a:rPr lang="en-US" sz="1200" b="1">
                <a:effectLst/>
                <a:latin typeface="Aptos" panose="020B0004020202020204" pitchFamily="34" charset="0"/>
                <a:ea typeface="Aptos" panose="020B0004020202020204" pitchFamily="34" charset="0"/>
                <a:cs typeface="Times New Roman" panose="02020603050405020304" pitchFamily="18" charset="0"/>
              </a:rPr>
              <a:t>’.</a:t>
            </a:r>
            <a:endParaRPr lang="en-AU" sz="1200" b="1">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re-reading the sentences with fluency.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a:latin typeface="+mn-lt"/>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a:latin typeface="+mn-lt"/>
              </a:rPr>
              <a:t>Sentence dictation</a:t>
            </a:r>
            <a:r>
              <a:rPr lang="en-US" sz="1200" b="1">
                <a:latin typeface="+mn-lt"/>
              </a:rPr>
              <a:t>: </a:t>
            </a:r>
            <a:r>
              <a:rPr lang="en-AU" sz="1200" b="1">
                <a:latin typeface="+mn-lt"/>
              </a:rPr>
              <a:t>A plane goes very high when it takes flight. I like to take a night flight. </a:t>
            </a:r>
            <a:endParaRPr lang="en-AU" sz="1200" b="1" kern="100">
              <a:effectLst/>
              <a:latin typeface="+mn-lt"/>
              <a:ea typeface="Aptos" panose="020B0004020202020204" pitchFamily="34" charset="0"/>
              <a:cs typeface="Times New Roman" panose="02020603050405020304" pitchFamily="18" charset="0"/>
            </a:endParaRPr>
          </a:p>
          <a:p>
            <a:endParaRPr lang="en-US" sz="1200">
              <a:latin typeface="+mn-lt"/>
            </a:endParaRPr>
          </a:p>
          <a:p>
            <a:r>
              <a:rPr lang="en-US" sz="1200">
                <a:latin typeface="+mn-lt"/>
              </a:rPr>
              <a:t>Demonstrate:</a:t>
            </a:r>
          </a:p>
          <a:p>
            <a:pPr marL="171450" indent="-171450">
              <a:buFont typeface="Arial" panose="020B0604020202020204" pitchFamily="34" charset="0"/>
              <a:buChar char="•"/>
            </a:pPr>
            <a:r>
              <a:rPr lang="en-US" sz="1200">
                <a:latin typeface="+mn-lt"/>
              </a:rPr>
              <a:t>saying the sentences aloud</a:t>
            </a:r>
          </a:p>
          <a:p>
            <a:pPr marL="171450" indent="-171450">
              <a:buFont typeface="Arial" panose="020B0604020202020204" pitchFamily="34" charset="0"/>
              <a:buChar char="•"/>
            </a:pPr>
            <a:r>
              <a:rPr lang="en-US" sz="1200">
                <a:latin typeface="+mn-lt"/>
              </a:rPr>
              <a:t>recording the sentences word by word, focusing on letter–sound correspondences, known and new irregular words, and checking for accuracy</a:t>
            </a:r>
          </a:p>
          <a:p>
            <a:pPr marL="171450" indent="-171450">
              <a:buFont typeface="Arial" panose="020B0604020202020204" pitchFamily="34" charset="0"/>
              <a:buChar char="•"/>
            </a:pPr>
            <a:r>
              <a:rPr lang="en-US" sz="1200">
                <a:latin typeface="+mn-lt"/>
              </a:rPr>
              <a:t>re-reading the sentences to check for accuracy or any editing required. </a:t>
            </a:r>
          </a:p>
          <a:p>
            <a:endParaRPr lang="en-US" sz="1200">
              <a:latin typeface="+mn-lt"/>
            </a:endParaRPr>
          </a:p>
          <a:p>
            <a:r>
              <a:rPr lang="en-US" sz="1200">
                <a:latin typeface="+mn-lt"/>
              </a:rPr>
              <a:t>Note:</a:t>
            </a:r>
          </a:p>
          <a:p>
            <a:pPr marL="171450" indent="-171450">
              <a:buFont typeface="Arial" panose="020B0604020202020204" pitchFamily="34" charset="0"/>
              <a:buChar char="•"/>
            </a:pPr>
            <a:r>
              <a:rPr lang="en-US" sz="120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a:latin typeface="+mn-lt"/>
              </a:rPr>
              <a:t>Letter formation and placement can also be a focus here. </a:t>
            </a:r>
          </a:p>
          <a:p>
            <a:endParaRPr lang="en-US" sz="1200">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AFCD2-8E56-3C18-5DEA-DAF734C640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711961-7BDC-3D3D-6638-DD73F37ADE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A90ABD-83B9-0D4F-D3D8-74371B7EC0AC}"/>
              </a:ext>
            </a:extLst>
          </p:cNvPr>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generalisations</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The b</a:t>
            </a:r>
            <a:r>
              <a:rPr lang="en-US" b="1" u="sng">
                <a:latin typeface="+mn-lt"/>
              </a:rPr>
              <a:t>oa</a:t>
            </a:r>
            <a:r>
              <a:rPr lang="en-US" b="1">
                <a:latin typeface="+mn-lt"/>
              </a:rPr>
              <a:t>t is sl</a:t>
            </a:r>
            <a:r>
              <a:rPr lang="en-US" b="1" u="sng">
                <a:latin typeface="+mn-lt"/>
              </a:rPr>
              <a:t>ow</a:t>
            </a:r>
            <a:r>
              <a:rPr lang="en-US" b="1">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review the </a:t>
            </a:r>
            <a:r>
              <a:rPr lang="en-US" b="0" err="1">
                <a:latin typeface="+mn-lt"/>
              </a:rPr>
              <a:t>generalisation</a:t>
            </a:r>
            <a:r>
              <a:rPr lang="en-US" b="0">
                <a:latin typeface="+mn-lt"/>
              </a:rPr>
              <a:t> for </a:t>
            </a:r>
            <a:r>
              <a:rPr lang="en-US" b="0" err="1">
                <a:latin typeface="+mn-lt"/>
              </a:rPr>
              <a:t>for</a:t>
            </a:r>
            <a:r>
              <a:rPr lang="en-US" b="0">
                <a:latin typeface="+mn-lt"/>
              </a:rPr>
              <a:t> the sounds </a:t>
            </a:r>
            <a:r>
              <a:rPr lang="en-US" b="1" err="1">
                <a:latin typeface="+mn-lt"/>
              </a:rPr>
              <a:t>oa</a:t>
            </a:r>
            <a:r>
              <a:rPr lang="en-US" b="0">
                <a:latin typeface="+mn-lt"/>
              </a:rPr>
              <a:t> and </a:t>
            </a:r>
            <a:r>
              <a:rPr lang="en-US" b="1">
                <a:latin typeface="+mn-lt"/>
              </a:rPr>
              <a:t>ow </a:t>
            </a:r>
            <a:r>
              <a:rPr lang="en-US" b="0">
                <a:latin typeface="+mn-lt"/>
              </a:rPr>
              <a:t>can make:</a:t>
            </a:r>
          </a:p>
          <a:p>
            <a:pPr marL="628650" lvl="1" indent="-171450">
              <a:buFont typeface="Arial" panose="020B0604020202020204" pitchFamily="34" charset="0"/>
              <a:buChar char="•"/>
            </a:pPr>
            <a:r>
              <a:rPr lang="en-US" b="1" i="0" err="1">
                <a:latin typeface="+mn-lt"/>
              </a:rPr>
              <a:t>oa</a:t>
            </a:r>
            <a:r>
              <a:rPr lang="en-US" b="1" i="0">
                <a:latin typeface="+mn-lt"/>
              </a:rPr>
              <a:t> </a:t>
            </a:r>
            <a:r>
              <a:rPr lang="en-US" b="0" i="0">
                <a:latin typeface="+mn-lt"/>
              </a:rPr>
              <a:t>says /</a:t>
            </a:r>
            <a:r>
              <a:rPr lang="en-US" b="0" i="0">
                <a:latin typeface="+mn-lt"/>
                <a:cs typeface="Arial" panose="020B0604020202020204" pitchFamily="34" charset="0"/>
              </a:rPr>
              <a:t>ō/ in the middle and sometimes at the start of a word</a:t>
            </a:r>
          </a:p>
          <a:p>
            <a:pPr marL="628650" lvl="1" indent="-171450">
              <a:buFont typeface="Arial" panose="020B0604020202020204" pitchFamily="34" charset="0"/>
              <a:buChar char="•"/>
            </a:pPr>
            <a:r>
              <a:rPr lang="en-US" b="1" i="0">
                <a:latin typeface="+mn-lt"/>
                <a:cs typeface="Arial" panose="020B0604020202020204" pitchFamily="34" charset="0"/>
              </a:rPr>
              <a:t>ow </a:t>
            </a:r>
            <a:r>
              <a:rPr lang="en-US" b="0" i="0">
                <a:latin typeface="+mn-lt"/>
                <a:cs typeface="Arial" panose="020B0604020202020204" pitchFamily="34" charset="0"/>
              </a:rPr>
              <a:t>says </a:t>
            </a:r>
            <a:r>
              <a:rPr lang="en-US" b="0" i="0">
                <a:latin typeface="+mn-lt"/>
              </a:rPr>
              <a:t>/</a:t>
            </a:r>
            <a:r>
              <a:rPr lang="en-US" b="0" i="0">
                <a:latin typeface="+mn-lt"/>
                <a:cs typeface="Arial" panose="020B0604020202020204" pitchFamily="34" charset="0"/>
              </a:rPr>
              <a:t>ō/ at the end of a word.</a:t>
            </a:r>
            <a:endParaRPr lang="en-US" b="1" i="0">
              <a:latin typeface="+mn-lt"/>
            </a:endParaRPr>
          </a:p>
          <a:p>
            <a:pPr marL="171450" indent="-171450">
              <a:buFont typeface="Arial" panose="020B0604020202020204" pitchFamily="34" charset="0"/>
              <a:buChar char="•"/>
            </a:pPr>
            <a:r>
              <a:rPr lang="en-US" b="0">
                <a:latin typeface="+mn-lt"/>
              </a:rPr>
              <a:t>Ask students to identify the common position/s of this spelling pattern in words. </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p>
        </p:txBody>
      </p:sp>
      <p:sp>
        <p:nvSpPr>
          <p:cNvPr id="4" name="Slide Number Placeholder 3">
            <a:extLst>
              <a:ext uri="{FF2B5EF4-FFF2-40B4-BE49-F238E27FC236}">
                <a16:creationId xmlns:a16="http://schemas.microsoft.com/office/drawing/2014/main" id="{009127D6-9449-385B-96EF-2675312BB3AC}"/>
              </a:ext>
            </a:extLst>
          </p:cNvPr>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6706636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sentences on their mini-whiteboard or on paper.</a:t>
            </a:r>
          </a:p>
          <a:p>
            <a:endParaRPr lang="en-US" sz="1200" dirty="0">
              <a:latin typeface="+mn-lt"/>
            </a:endParaRPr>
          </a:p>
          <a:p>
            <a:pPr>
              <a:lnSpc>
                <a:spcPct val="107000"/>
              </a:lnSpc>
              <a:spcAft>
                <a:spcPts val="800"/>
              </a:spcAft>
            </a:pPr>
            <a:r>
              <a:rPr lang="en-US" sz="1200" dirty="0">
                <a:latin typeface="+mn-lt"/>
              </a:rPr>
              <a:t>Sentence dictation: </a:t>
            </a:r>
            <a:r>
              <a:rPr lang="en-US" sz="1200" b="1" kern="100" dirty="0">
                <a:effectLst/>
                <a:latin typeface="+mn-lt"/>
                <a:ea typeface="Aptos" panose="020B0004020202020204" pitchFamily="34" charset="0"/>
                <a:cs typeface="Times New Roman" panose="02020603050405020304" pitchFamily="18" charset="0"/>
              </a:rPr>
              <a:t>I sigh and sleep tight when my light goes off. </a:t>
            </a:r>
            <a:endParaRPr lang="en-AU" sz="1200" b="1" kern="100" dirty="0">
              <a:effectLst/>
              <a:latin typeface="+mn-lt"/>
              <a:ea typeface="Aptos" panose="020B0004020202020204" pitchFamily="34" charset="0"/>
              <a:cs typeface="Times New Roman" panose="02020603050405020304" pitchFamily="18" charset="0"/>
            </a:endParaRPr>
          </a:p>
          <a:p>
            <a:endParaRPr lang="en-US" sz="1200" b="1" dirty="0">
              <a:latin typeface="+mn-lt"/>
            </a:endParaRPr>
          </a:p>
          <a:p>
            <a:r>
              <a:rPr lang="en-US" sz="1200" dirty="0">
                <a:latin typeface="+mn-lt"/>
              </a:rPr>
              <a:t>Say the sentences aloud and have students repeat it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a:t>
            </a:r>
          </a:p>
          <a:p>
            <a:pPr marL="171450" indent="-171450">
              <a:buFont typeface="Arial" panose="020B0604020202020204" pitchFamily="34" charset="0"/>
              <a:buChar char="•"/>
            </a:pPr>
            <a:r>
              <a:rPr lang="en-US" sz="1200" dirty="0">
                <a:latin typeface="+mn-lt"/>
              </a:rPr>
              <a:t>If students need a high level of support, have them say the sounds they can hear and which letters to write for each word. Record this on the class whiteboard to complete the sentences.</a:t>
            </a:r>
          </a:p>
          <a:p>
            <a:pPr marL="171450" indent="-171450">
              <a:buFont typeface="Arial" panose="020B0604020202020204" pitchFamily="34" charset="0"/>
              <a:buChar char="•"/>
            </a:pPr>
            <a:r>
              <a:rPr lang="en-US" sz="1200" dirty="0">
                <a:latin typeface="+mn-lt"/>
              </a:rPr>
              <a:t>If students need less support, they can write the sentences on their mini-whiteboards or on a piece of paper.</a:t>
            </a:r>
          </a:p>
          <a:p>
            <a:pPr marL="171450" indent="-171450">
              <a:buFont typeface="Arial" panose="020B0604020202020204" pitchFamily="34" charset="0"/>
              <a:buChar char="•"/>
            </a:pPr>
            <a:r>
              <a:rPr lang="en-US" sz="1200" dirty="0">
                <a:latin typeface="+mn-lt"/>
              </a:rPr>
              <a:t>Students who are able can extend the sentences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night</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right</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fright</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a:solidFill>
                <a:schemeClr val="tx1"/>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sigh</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night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light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sentences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dirty="0">
                <a:effectLst/>
                <a:latin typeface="+mn-lt"/>
                <a:ea typeface="Aptos" panose="020B0004020202020204" pitchFamily="34" charset="0"/>
                <a:cs typeface="Times New Roman" panose="02020603050405020304" pitchFamily="18" charset="0"/>
              </a:rPr>
              <a:t>The ball goes up high. Can you keep it in sight? </a:t>
            </a:r>
          </a:p>
          <a:p>
            <a:pPr marL="0" marR="0" lvl="0" indent="0" algn="l" defTabSz="914400" rtl="0" eaLnBrk="1" fontAlgn="auto" latinLnBrk="0" hangingPunct="1">
              <a:lnSpc>
                <a:spcPct val="106000"/>
              </a:lnSpc>
              <a:spcBef>
                <a:spcPts val="0"/>
              </a:spcBef>
              <a:spcAft>
                <a:spcPts val="800"/>
              </a:spcAft>
              <a:buClrTx/>
              <a:buSzTx/>
              <a:buFont typeface="Arial"/>
              <a:buNone/>
              <a:tabLst/>
              <a:defRPr/>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this letter</a:t>
            </a:r>
            <a:r>
              <a:rPr lang="en-AU" sz="1200" dirty="0">
                <a:latin typeface="+mn-lt"/>
              </a:rPr>
              <a:t>–</a:t>
            </a:r>
            <a:r>
              <a:rPr lang="en-US" b="0" dirty="0">
                <a:latin typeface="+mn-lt"/>
              </a:rPr>
              <a:t>sound correspondence focuses on the taught sound as well as its common positions in words. </a:t>
            </a:r>
          </a:p>
          <a:p>
            <a:endParaRPr lang="en-US" b="0" dirty="0">
              <a:latin typeface="+mn-lt"/>
            </a:endParaRPr>
          </a:p>
          <a:p>
            <a:r>
              <a:rPr lang="en-US" b="0" dirty="0">
                <a:latin typeface="+mn-lt"/>
              </a:rPr>
              <a:t>Prompt students to: </a:t>
            </a:r>
          </a:p>
          <a:p>
            <a:pPr marL="171450" indent="-171450">
              <a:buFont typeface="Arial" panose="020B0604020202020204" pitchFamily="34" charset="0"/>
              <a:buChar char="•"/>
            </a:pPr>
            <a:r>
              <a:rPr lang="en-US" b="0" dirty="0">
                <a:latin typeface="+mn-lt"/>
              </a:rPr>
              <a:t>say the sound for </a:t>
            </a:r>
            <a:r>
              <a:rPr lang="en-US" b="1" dirty="0" err="1">
                <a:latin typeface="+mn-lt"/>
              </a:rPr>
              <a:t>ee</a:t>
            </a:r>
            <a:r>
              <a:rPr lang="en-US" b="0" dirty="0">
                <a:latin typeface="+mn-lt"/>
              </a:rPr>
              <a:t> that has been taught (/ē/).</a:t>
            </a:r>
          </a:p>
          <a:p>
            <a:pPr marL="171450" indent="-171450">
              <a:buFont typeface="Arial" panose="020B0604020202020204" pitchFamily="34" charset="0"/>
              <a:buChar char="•"/>
            </a:pPr>
            <a:r>
              <a:rPr lang="en-US" b="0" dirty="0">
                <a:latin typeface="+mn-lt"/>
              </a:rPr>
              <a:t>s</a:t>
            </a:r>
            <a:r>
              <a:rPr lang="en-US" b="0">
                <a:latin typeface="+mn-lt"/>
              </a:rPr>
              <a:t>ay </a:t>
            </a:r>
            <a:r>
              <a:rPr lang="en-US" b="0" dirty="0">
                <a:latin typeface="+mn-lt"/>
              </a:rPr>
              <a:t>that </a:t>
            </a:r>
            <a:r>
              <a:rPr lang="en-US" b="1" dirty="0" err="1">
                <a:latin typeface="+mn-lt"/>
              </a:rPr>
              <a:t>ee</a:t>
            </a:r>
            <a:r>
              <a:rPr lang="en-US" b="0" dirty="0">
                <a:latin typeface="+mn-lt"/>
              </a:rPr>
              <a:t> can be found:</a:t>
            </a:r>
          </a:p>
          <a:p>
            <a:pPr marL="628650" lvl="1" indent="-171450">
              <a:buFont typeface="Arial" panose="020B0604020202020204" pitchFamily="34" charset="0"/>
              <a:buChar char="•"/>
            </a:pPr>
            <a:r>
              <a:rPr lang="en-US" b="0" dirty="0">
                <a:latin typeface="+mn-lt"/>
              </a:rPr>
              <a:t>in the middle of a word</a:t>
            </a:r>
          </a:p>
          <a:p>
            <a:pPr marL="628650" lvl="1" indent="-171450">
              <a:buFont typeface="Arial" panose="020B0604020202020204" pitchFamily="34" charset="0"/>
              <a:buChar char="•"/>
            </a:pPr>
            <a:r>
              <a:rPr lang="en-US" b="0" dirty="0">
                <a:latin typeface="+mn-lt"/>
              </a:rPr>
              <a:t>at the end of a word*.</a:t>
            </a: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You may ask some students to give an example word for each position such as </a:t>
            </a:r>
            <a:r>
              <a:rPr lang="en-US" b="1" dirty="0">
                <a:latin typeface="+mn-lt"/>
              </a:rPr>
              <a:t>meet</a:t>
            </a:r>
            <a:r>
              <a:rPr lang="en-US" b="0" dirty="0">
                <a:latin typeface="+mn-lt"/>
              </a:rPr>
              <a:t> and </a:t>
            </a:r>
            <a:r>
              <a:rPr lang="en-US" b="1" dirty="0">
                <a:latin typeface="+mn-lt"/>
              </a:rPr>
              <a:t>tree</a:t>
            </a:r>
            <a:r>
              <a:rPr lang="en-US" b="0" dirty="0">
                <a:latin typeface="+mn-lt"/>
              </a:rPr>
              <a:t>. </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r>
              <a:rPr lang="en-AU" dirty="0"/>
              <a:t>* You may also remind students that </a:t>
            </a:r>
            <a:r>
              <a:rPr lang="en-AU" b="1" dirty="0" err="1"/>
              <a:t>ee</a:t>
            </a:r>
            <a:r>
              <a:rPr lang="en-AU" b="1" dirty="0"/>
              <a:t> </a:t>
            </a:r>
            <a:r>
              <a:rPr lang="en-AU" b="0" dirty="0"/>
              <a:t>can be found at the end of a base word before a suffix like in </a:t>
            </a:r>
            <a:r>
              <a:rPr lang="en-AU" b="1" dirty="0"/>
              <a:t>see, -</a:t>
            </a:r>
            <a:r>
              <a:rPr lang="en-AU" b="1" dirty="0" err="1"/>
              <a:t>ing</a:t>
            </a:r>
            <a:r>
              <a:rPr lang="en-AU" b="1" dirty="0"/>
              <a:t>, seeing </a:t>
            </a: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B5C7A-9E6E-49FB-2CB8-596DC7EEC3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CB6002-9E12-F5A0-89F5-6CC2E91F02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488E58-CAC6-C905-EBDE-51AFC37E5ECB}"/>
              </a:ext>
            </a:extLst>
          </p:cNvPr>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/ā/ in the middle of a word as in </a:t>
            </a:r>
            <a:r>
              <a:rPr lang="en-US" sz="1200" b="1" dirty="0">
                <a:effectLst/>
                <a:latin typeface="+mn-lt"/>
                <a:ea typeface="Aptos" panose="020B0004020202020204" pitchFamily="34" charset="0"/>
                <a:cs typeface="Aptos" panose="020B0004020202020204" pitchFamily="34" charset="0"/>
              </a:rPr>
              <a:t>sail</a:t>
            </a:r>
            <a:r>
              <a:rPr lang="en-US" sz="1200" b="0" dirty="0">
                <a:effectLst/>
                <a:latin typeface="+mn-lt"/>
                <a:ea typeface="Aptos" panose="020B0004020202020204" pitchFamily="34" charset="0"/>
                <a:cs typeface="Aptos" panose="020B0004020202020204" pitchFamily="34" charset="0"/>
              </a:rPr>
              <a:t>*</a:t>
            </a:r>
            <a:r>
              <a:rPr lang="en-US" sz="1200" b="1" dirty="0">
                <a:effectLst/>
                <a:latin typeface="+mn-lt"/>
                <a:ea typeface="Aptos" panose="020B0004020202020204" pitchFamily="34" charset="0"/>
                <a:cs typeface="Aptos" panose="020B00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ea typeface="Aptos" panose="020B0004020202020204" pitchFamily="34" charset="0"/>
                <a:cs typeface="Aptos" panose="020B0004020202020204" pitchFamily="34" charset="0"/>
              </a:rPr>
              <a:t>/ā/ at the end of a word as in </a:t>
            </a:r>
            <a:r>
              <a:rPr lang="en-US" sz="1200" b="1" dirty="0">
                <a:effectLst/>
                <a:latin typeface="+mn-lt"/>
                <a:ea typeface="Aptos" panose="020B0004020202020204" pitchFamily="34" charset="0"/>
                <a:cs typeface="Aptos" panose="020B0004020202020204" pitchFamily="34" charset="0"/>
              </a:rPr>
              <a:t>away</a:t>
            </a: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/ō/ in the middle of a word as in </a:t>
            </a:r>
            <a:r>
              <a:rPr lang="en-US" sz="1200" b="1" dirty="0">
                <a:effectLst/>
                <a:latin typeface="+mn-lt"/>
                <a:ea typeface="Aptos" panose="020B0004020202020204" pitchFamily="34" charset="0"/>
                <a:cs typeface="Aptos" panose="020B0004020202020204" pitchFamily="34" charset="0"/>
              </a:rPr>
              <a:t>boat*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/ō/ at the end of a word as in </a:t>
            </a:r>
            <a:r>
              <a:rPr lang="en-US" sz="1200" b="1" dirty="0">
                <a:effectLst/>
                <a:latin typeface="+mn-lt"/>
                <a:ea typeface="Aptos" panose="020B0004020202020204" pitchFamily="34" charset="0"/>
                <a:cs typeface="Aptos" panose="020B0004020202020204" pitchFamily="34" charset="0"/>
              </a:rPr>
              <a:t>slow</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the double letter digraph for /ē/ found in the middle of a word as in </a:t>
            </a:r>
            <a:r>
              <a:rPr lang="en-US" sz="1200" b="1">
                <a:effectLst/>
                <a:latin typeface="+mn-lt"/>
                <a:ea typeface="Aptos" panose="020B0004020202020204" pitchFamily="34" charset="0"/>
                <a:cs typeface="Aptos" panose="020B0004020202020204" pitchFamily="34" charset="0"/>
              </a:rPr>
              <a:t>meet</a:t>
            </a:r>
            <a:r>
              <a:rPr lang="en-US" sz="1200" b="0">
                <a:effectLst/>
                <a:latin typeface="+mn-lt"/>
                <a:ea typeface="Aptos" panose="020B0004020202020204" pitchFamily="34" charset="0"/>
                <a:cs typeface="Aptos" panose="020B0004020202020204" pitchFamily="34" charset="0"/>
              </a:rPr>
              <a:t>, or at the end of a word as in </a:t>
            </a:r>
            <a:r>
              <a:rPr lang="en-US" sz="1200" b="1">
                <a:effectLst/>
                <a:latin typeface="+mn-lt"/>
                <a:ea typeface="Aptos" panose="020B0004020202020204" pitchFamily="34" charset="0"/>
                <a:cs typeface="Aptos" panose="020B0004020202020204" pitchFamily="34" charset="0"/>
              </a:rPr>
              <a:t>tree</a:t>
            </a:r>
            <a:r>
              <a:rPr lang="en-US" sz="1200" b="0" dirty="0">
                <a:effectLst/>
                <a:latin typeface="+mn-lt"/>
                <a:ea typeface="Aptos" panose="020B0004020202020204" pitchFamily="34" charset="0"/>
                <a:cs typeface="Aptos" panose="020B0004020202020204" pitchFamily="34" charset="0"/>
              </a:rPr>
              <a:t>.</a:t>
            </a:r>
            <a:endParaRPr lang="en-US"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Aptos" panose="020B0004020202020204" pitchFamily="34" charset="0"/>
                <a:cs typeface="Aptos" panose="020B0004020202020204" pitchFamily="34" charset="0"/>
              </a:rPr>
              <a:t>*You may like to remind students that </a:t>
            </a:r>
            <a:r>
              <a:rPr lang="en-AU" sz="1200" b="0" dirty="0">
                <a:effectLst/>
                <a:latin typeface="+mn-lt"/>
                <a:ea typeface="Aptos" panose="020B0004020202020204" pitchFamily="34" charset="0"/>
                <a:cs typeface="Aptos" panose="020B0004020202020204" pitchFamily="34" charset="0"/>
              </a:rPr>
              <a:t>this digraph </a:t>
            </a:r>
            <a:r>
              <a:rPr lang="en-AU" sz="1200" dirty="0">
                <a:effectLst/>
                <a:latin typeface="+mn-lt"/>
                <a:ea typeface="Aptos" panose="020B0004020202020204" pitchFamily="34" charset="0"/>
                <a:cs typeface="Aptos" panose="020B0004020202020204" pitchFamily="34" charset="0"/>
              </a:rPr>
              <a:t>can also be found at the start of a word and give an example, such as </a:t>
            </a:r>
            <a:r>
              <a:rPr lang="en-AU" sz="1200" b="1" dirty="0">
                <a:effectLst/>
                <a:latin typeface="+mn-lt"/>
                <a:ea typeface="Aptos" panose="020B0004020202020204" pitchFamily="34" charset="0"/>
                <a:cs typeface="Aptos" panose="020B0004020202020204" pitchFamily="34" charset="0"/>
              </a:rPr>
              <a:t>aim</a:t>
            </a:r>
            <a:r>
              <a:rPr lang="en-AU" sz="1200" dirty="0">
                <a:effectLst/>
                <a:latin typeface="+mn-lt"/>
                <a:ea typeface="Aptos" panose="020B0004020202020204" pitchFamily="34" charset="0"/>
                <a:cs typeface="Aptos" panose="020B0004020202020204" pitchFamily="34" charset="0"/>
              </a:rPr>
              <a:t> or </a:t>
            </a:r>
            <a:r>
              <a:rPr lang="en-AU" sz="1200" b="1" dirty="0">
                <a:effectLst/>
                <a:latin typeface="+mn-lt"/>
                <a:ea typeface="Aptos" panose="020B0004020202020204" pitchFamily="34" charset="0"/>
                <a:cs typeface="Aptos" panose="020B0004020202020204" pitchFamily="34" charset="0"/>
              </a:rPr>
              <a:t>oat</a:t>
            </a:r>
            <a:r>
              <a:rPr lang="en-AU" sz="1200" dirty="0">
                <a:effectLst/>
                <a:latin typeface="+mn-lt"/>
                <a:ea typeface="Aptos" panose="020B0004020202020204" pitchFamily="34" charset="0"/>
                <a:cs typeface="Aptos" panose="020B00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sz="1200" dirty="0">
              <a:effectLst/>
              <a:latin typeface="+mn-lt"/>
              <a:ea typeface="Aptos" panose="020B0004020202020204" pitchFamily="34" charset="0"/>
              <a:cs typeface="Aptos" panose="020B0004020202020204" pitchFamily="34" charset="0"/>
            </a:endParaRPr>
          </a:p>
          <a:p>
            <a:endParaRPr lang="en-US" sz="1200" dirty="0">
              <a:effectLst/>
              <a:latin typeface="+mn-lt"/>
              <a:ea typeface="Aptos" panose="020B0004020202020204" pitchFamily="34" charset="0"/>
              <a:cs typeface="Aptos" panose="020B0004020202020204" pitchFamily="34" charset="0"/>
            </a:endParaRPr>
          </a:p>
        </p:txBody>
      </p:sp>
      <p:sp>
        <p:nvSpPr>
          <p:cNvPr id="4" name="Slide Number Placeholder 3">
            <a:extLst>
              <a:ext uri="{FF2B5EF4-FFF2-40B4-BE49-F238E27FC236}">
                <a16:creationId xmlns:a16="http://schemas.microsoft.com/office/drawing/2014/main" id="{A0C037F3-8CD4-3578-1A9F-582434D20856}"/>
              </a:ext>
            </a:extLst>
          </p:cNvPr>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786902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/f/, /r/, /ī/, /d/, /ā/, </a:t>
            </a:r>
            <a:r>
              <a:rPr lang="en-US" b="1">
                <a:latin typeface="+mn-lt"/>
              </a:rPr>
              <a:t>Friday</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US"/>
          </a:p>
          <a:p>
            <a:endParaRPr lang="en-AU"/>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mow</a:t>
            </a:r>
            <a:r>
              <a:rPr lang="en-US" b="0"/>
              <a:t>,</a:t>
            </a:r>
            <a:r>
              <a:rPr lang="en-US" b="1"/>
              <a:t> coat</a:t>
            </a:r>
            <a:r>
              <a:rPr lang="en-US" b="0"/>
              <a:t>,</a:t>
            </a:r>
            <a:r>
              <a:rPr lang="en-US" b="1"/>
              <a:t> rain</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a:t>
            </a:r>
            <a:r>
              <a:rPr lang="en-AU" b="1" err="1">
                <a:cs typeface="Calibri" panose="020F0502020204030204"/>
              </a:rPr>
              <a:t>ing</a:t>
            </a:r>
            <a:r>
              <a:rPr lang="en-AU" b="1">
                <a:cs typeface="Calibri" panose="020F0502020204030204"/>
              </a:rPr>
              <a:t>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a:t>
            </a:r>
            <a:r>
              <a:rPr lang="en-AU" b="1" i="1" err="1"/>
              <a:t>ing</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Happening now.</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kick</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Kicking</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Someone or something is kicking now.</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92152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7.tiff"/><Relationship Id="rId7" Type="http://schemas.openxmlformats.org/officeDocument/2006/relationships/image" Target="../media/image18.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image" Target="../media/image14.svg"/><Relationship Id="rId10" Type="http://schemas.openxmlformats.org/officeDocument/2006/relationships/image" Target="../media/image16.jpeg"/><Relationship Id="rId4" Type="http://schemas.openxmlformats.org/officeDocument/2006/relationships/image" Target="../media/image13.png"/><Relationship Id="rId9" Type="http://schemas.openxmlformats.org/officeDocument/2006/relationships/hyperlink" Target="https://www.literacyhub.edu.au/plan-teach-and-assess/lesson-packs/"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1CF00393-EEF0-180F-71CE-AB346CEE7DC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9502E922-49D9-360D-908B-855DCF91D08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4">
            <a:extLst>
              <a:ext uri="{FF2B5EF4-FFF2-40B4-BE49-F238E27FC236}">
                <a16:creationId xmlns:a16="http://schemas.microsoft.com/office/drawing/2014/main" id="{A7B7B149-785C-633B-D9F0-1ADBAD2DE20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C1592-7151-EF7D-28A4-2377F3F9F3FD}"/>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7FC2"/>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V3.0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8DEFF4B3-D509-4179-55D7-FFD2C80AC99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695466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754491E3-290A-0EC2-F70D-A67DFC016B4C}"/>
              </a:ext>
            </a:extLst>
          </p:cNvPr>
          <p:cNvSpPr>
            <a:spLocks noGrp="1"/>
          </p:cNvSpPr>
          <p:nvPr>
            <p:ph type="title"/>
          </p:nvPr>
        </p:nvSpPr>
        <p:spPr>
          <a:xfrm>
            <a:off x="5687" y="-16515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28948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0B008B8C-4813-3874-EFCC-8AC485165D7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ectangle: Rounded Corners 3">
            <a:extLst>
              <a:ext uri="{FF2B5EF4-FFF2-40B4-BE49-F238E27FC236}">
                <a16:creationId xmlns:a16="http://schemas.microsoft.com/office/drawing/2014/main" id="{58A01E5C-FF58-EF4A-5454-6FCEE7F8815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3" name="Rectangle: Rounded Corners 2">
            <a:extLst>
              <a:ext uri="{FF2B5EF4-FFF2-40B4-BE49-F238E27FC236}">
                <a16:creationId xmlns:a16="http://schemas.microsoft.com/office/drawing/2014/main" id="{E880ABFF-6AFB-4676-8F25-E4FD5CFF752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7" name="Title 6">
            <a:extLst>
              <a:ext uri="{FF2B5EF4-FFF2-40B4-BE49-F238E27FC236}">
                <a16:creationId xmlns:a16="http://schemas.microsoft.com/office/drawing/2014/main" id="{AA40A037-C1C1-A481-57D8-24CDEDF370FF}"/>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5" name="Rectangle: Rounded Corners 4">
            <a:extLst>
              <a:ext uri="{FF2B5EF4-FFF2-40B4-BE49-F238E27FC236}">
                <a16:creationId xmlns:a16="http://schemas.microsoft.com/office/drawing/2014/main" id="{ADA06184-9664-5BA5-9373-B788AC3D430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A3D3E760-4D9B-D9D6-1EBD-764E5948A75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BC2D8374-41F5-7D6D-A517-CEFEA2AB09E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4" name="Rectangle: Rounded Corners 3">
            <a:extLst>
              <a:ext uri="{FF2B5EF4-FFF2-40B4-BE49-F238E27FC236}">
                <a16:creationId xmlns:a16="http://schemas.microsoft.com/office/drawing/2014/main" id="{19E7AD15-C0FD-A2C8-332E-A2267B5E799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13/08/2025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5"/>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08" r:id="rId19"/>
    <p:sldLayoutId id="2147483715" r:id="rId20"/>
    <p:sldLayoutId id="2147483710" r:id="rId21"/>
    <p:sldLayoutId id="2147483711" r:id="rId22"/>
    <p:sldLayoutId id="2147483712"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21.xml"/><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image" Target="../media/image35.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1.xml"/><Relationship Id="rId5" Type="http://schemas.openxmlformats.org/officeDocument/2006/relationships/image" Target="../media/image44.pn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2.xml"/><Relationship Id="rId6" Type="http://schemas.openxmlformats.org/officeDocument/2006/relationships/image" Target="../media/image44.png"/><Relationship Id="rId5" Type="http://schemas.openxmlformats.org/officeDocument/2006/relationships/image" Target="../media/image45.pn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31.e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23.xml"/><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tags" Target="../tags/tag24.xml"/><Relationship Id="rId5" Type="http://schemas.openxmlformats.org/officeDocument/2006/relationships/image" Target="../media/image47.pn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5.xml"/><Relationship Id="rId6" Type="http://schemas.openxmlformats.org/officeDocument/2006/relationships/image" Target="../media/image47.png"/><Relationship Id="rId5" Type="http://schemas.openxmlformats.org/officeDocument/2006/relationships/image" Target="../media/image48.pn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27.xml"/><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2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3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9.xml"/><Relationship Id="rId1" Type="http://schemas.openxmlformats.org/officeDocument/2006/relationships/tags" Target="../tags/tag3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32.xml"/><Relationship Id="rId5" Type="http://schemas.openxmlformats.org/officeDocument/2006/relationships/image" Target="../media/image35.sv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22.xml"/><Relationship Id="rId4" Type="http://schemas.openxmlformats.org/officeDocument/2006/relationships/image" Target="../media/image33.sv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tags" Target="../tags/tag33.xml"/><Relationship Id="rId5" Type="http://schemas.openxmlformats.org/officeDocument/2006/relationships/image" Target="../media/image35.svg"/><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notesSlide" Target="../notesSlides/notesSlide41.xml"/><Relationship Id="rId7" Type="http://schemas.openxmlformats.org/officeDocument/2006/relationships/image" Target="../media/image7.svg"/><Relationship Id="rId12" Type="http://schemas.openxmlformats.org/officeDocument/2006/relationships/image" Target="../media/image48.png"/><Relationship Id="rId2" Type="http://schemas.openxmlformats.org/officeDocument/2006/relationships/slideLayout" Target="../slideLayouts/slideLayout14.xml"/><Relationship Id="rId1" Type="http://schemas.openxmlformats.org/officeDocument/2006/relationships/tags" Target="../tags/tag34.xml"/><Relationship Id="rId6" Type="http://schemas.openxmlformats.org/officeDocument/2006/relationships/image" Target="../media/image6.png"/><Relationship Id="rId11" Type="http://schemas.openxmlformats.org/officeDocument/2006/relationships/image" Target="../media/image52.png"/><Relationship Id="rId5" Type="http://schemas.openxmlformats.org/officeDocument/2006/relationships/image" Target="../media/image5.svg"/><Relationship Id="rId10" Type="http://schemas.openxmlformats.org/officeDocument/2006/relationships/image" Target="../media/image46.png"/><Relationship Id="rId4" Type="http://schemas.openxmlformats.org/officeDocument/2006/relationships/image" Target="../media/image4.png"/><Relationship Id="rId9" Type="http://schemas.openxmlformats.org/officeDocument/2006/relationships/image" Target="../media/image51.sv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35.xml"/><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2.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1.xml"/><Relationship Id="rId1" Type="http://schemas.openxmlformats.org/officeDocument/2006/relationships/tags" Target="../tags/tag8.xml"/><Relationship Id="rId5" Type="http://schemas.openxmlformats.org/officeDocument/2006/relationships/image" Target="../media/image35.sv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1.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pPr algn="l"/>
            <a:r>
              <a:rPr lang="en-US" sz="800" b="1">
                <a:solidFill>
                  <a:schemeClr val="bg2"/>
                </a:solidFill>
              </a:rPr>
              <a:t>Slide 1 Explicit teaching</a:t>
            </a:r>
            <a:endParaRPr lang="en-US" sz="800">
              <a:solidFill>
                <a:schemeClr val="bg2"/>
              </a:solidFill>
            </a:endParaRPr>
          </a:p>
        </p:txBody>
      </p:sp>
      <p:sp>
        <p:nvSpPr>
          <p:cNvPr id="2" name="TextBox 1">
            <a:extLst>
              <a:ext uri="{FF2B5EF4-FFF2-40B4-BE49-F238E27FC236}">
                <a16:creationId xmlns:a16="http://schemas.microsoft.com/office/drawing/2014/main" id="{72351274-2B3E-C403-41C3-F791A1199113}"/>
              </a:ext>
            </a:extLst>
          </p:cNvPr>
          <p:cNvSpPr txBox="1"/>
          <p:nvPr/>
        </p:nvSpPr>
        <p:spPr>
          <a:xfrm>
            <a:off x="0" y="2974099"/>
            <a:ext cx="6096000" cy="1477328"/>
          </a:xfrm>
          <a:prstGeom prst="rect">
            <a:avLst/>
          </a:prstGeom>
          <a:noFill/>
        </p:spPr>
        <p:txBody>
          <a:bodyPr wrap="square">
            <a:spAutoFit/>
          </a:bodyPr>
          <a:lstStyle/>
          <a:p>
            <a:pPr marL="0" indent="0" algn="ctr">
              <a:buNone/>
            </a:pPr>
            <a:r>
              <a:rPr lang="en-US" sz="3000">
                <a:solidFill>
                  <a:srgbClr val="0E1E42"/>
                </a:solidFill>
              </a:rPr>
              <a:t>ai ay    </a:t>
            </a:r>
            <a:r>
              <a:rPr lang="en-US" sz="3000" err="1">
                <a:solidFill>
                  <a:srgbClr val="0E1E42"/>
                </a:solidFill>
              </a:rPr>
              <a:t>ee</a:t>
            </a:r>
            <a:r>
              <a:rPr lang="en-US" sz="3000">
                <a:solidFill>
                  <a:srgbClr val="0E1E42"/>
                </a:solidFill>
              </a:rPr>
              <a:t>    </a:t>
            </a:r>
            <a:r>
              <a:rPr lang="en-US" sz="3000" err="1">
                <a:solidFill>
                  <a:srgbClr val="0E1E42"/>
                </a:solidFill>
              </a:rPr>
              <a:t>oa</a:t>
            </a:r>
            <a:r>
              <a:rPr lang="en-US" sz="3000">
                <a:solidFill>
                  <a:srgbClr val="0E1E42"/>
                </a:solidFill>
              </a:rPr>
              <a:t> ow</a:t>
            </a:r>
          </a:p>
          <a:p>
            <a:pPr marL="0" indent="0" algn="ctr">
              <a:buNone/>
            </a:pPr>
            <a:r>
              <a:rPr lang="en-US" sz="3000">
                <a:solidFill>
                  <a:srgbClr val="0E1E42"/>
                </a:solidFill>
              </a:rPr>
              <a:t>Suffix -</a:t>
            </a:r>
            <a:r>
              <a:rPr lang="en-US" sz="3000" err="1">
                <a:solidFill>
                  <a:srgbClr val="0E1E42"/>
                </a:solidFill>
              </a:rPr>
              <a:t>ing</a:t>
            </a:r>
            <a:r>
              <a:rPr lang="en-US" sz="3000">
                <a:solidFill>
                  <a:srgbClr val="0E1E42"/>
                </a:solidFill>
              </a:rPr>
              <a:t> (verb)</a:t>
            </a:r>
            <a:br>
              <a:rPr lang="en-US" sz="3000">
                <a:solidFill>
                  <a:srgbClr val="0E1E42"/>
                </a:solidFill>
              </a:rPr>
            </a:br>
            <a:r>
              <a:rPr lang="en-US" sz="3000">
                <a:solidFill>
                  <a:srgbClr val="0E1E42"/>
                </a:solidFill>
              </a:rPr>
              <a:t>does   all   their</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452225"/>
            <a:ext cx="6096000" cy="769441"/>
          </a:xfrm>
          <a:prstGeom prst="rect">
            <a:avLst/>
          </a:prstGeom>
          <a:noFill/>
        </p:spPr>
        <p:txBody>
          <a:bodyPr wrap="square">
            <a:spAutoFit/>
          </a:bodyPr>
          <a:lstStyle/>
          <a:p>
            <a:pPr marL="0" indent="0" algn="ctr">
              <a:buNone/>
            </a:pPr>
            <a:r>
              <a:rPr lang="en-AU" sz="4400" b="1" err="1"/>
              <a:t>igh</a:t>
            </a:r>
            <a:r>
              <a:rPr lang="en-AU" sz="4400" b="1"/>
              <a:t> says /</a:t>
            </a:r>
            <a:r>
              <a:rPr lang="en-AU" sz="4400" b="1">
                <a:latin typeface="Arial" panose="020B0604020202020204" pitchFamily="34" charset="0"/>
                <a:ea typeface="Calibri" panose="020F0502020204030204" pitchFamily="34" charset="0"/>
                <a:cs typeface="Arial" panose="020B0604020202020204" pitchFamily="34" charset="0"/>
              </a:rPr>
              <a:t>ī</a:t>
            </a:r>
            <a:r>
              <a:rPr lang="en-AU" sz="4400" b="1"/>
              <a:t>/   goes</a:t>
            </a:r>
            <a:endParaRPr lang="en-AU" sz="44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08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backing   sending   jumping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a:solidFill>
                  <a:schemeClr val="bg2"/>
                </a:solidFill>
                <a:latin typeface="+mn-lt"/>
              </a:rPr>
              <a:t>Slide 11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singing, fishing, standing">
            <a:extLst>
              <a:ext uri="{FF2B5EF4-FFF2-40B4-BE49-F238E27FC236}">
                <a16:creationId xmlns:a16="http://schemas.microsoft.com/office/drawing/2014/main" id="{34E39987-CF62-5D77-1604-6EC73529B810}"/>
              </a:ext>
            </a:extLst>
          </p:cNvPr>
          <p:cNvGrpSpPr/>
          <p:nvPr/>
        </p:nvGrpSpPr>
        <p:grpSpPr>
          <a:xfrm>
            <a:off x="749990" y="1988901"/>
            <a:ext cx="11142787" cy="3156818"/>
            <a:chOff x="955627" y="1956011"/>
            <a:chExt cx="11142787" cy="3156818"/>
          </a:xfrm>
        </p:grpSpPr>
        <p:pic>
          <p:nvPicPr>
            <p:cNvPr id="5" name="Picture 4">
              <a:extLst>
                <a:ext uri="{FF2B5EF4-FFF2-40B4-BE49-F238E27FC236}">
                  <a16:creationId xmlns:a16="http://schemas.microsoft.com/office/drawing/2014/main" id="{2DA1650B-27CF-1999-60B3-243E691A1F2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55627" y="2175511"/>
              <a:ext cx="2706053" cy="2717818"/>
            </a:xfrm>
            <a:prstGeom prst="rect">
              <a:avLst/>
            </a:prstGeom>
          </p:spPr>
        </p:pic>
        <p:pic>
          <p:nvPicPr>
            <p:cNvPr id="6" name="Picture 5">
              <a:extLst>
                <a:ext uri="{FF2B5EF4-FFF2-40B4-BE49-F238E27FC236}">
                  <a16:creationId xmlns:a16="http://schemas.microsoft.com/office/drawing/2014/main" id="{51988D29-4E4B-C5DF-BB64-9DF6580B680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67694" y="2197950"/>
              <a:ext cx="2415637" cy="2415637"/>
            </a:xfrm>
            <a:prstGeom prst="rect">
              <a:avLst/>
            </a:prstGeom>
          </p:spPr>
        </p:pic>
        <p:pic>
          <p:nvPicPr>
            <p:cNvPr id="7" name="Picture 6">
              <a:extLst>
                <a:ext uri="{FF2B5EF4-FFF2-40B4-BE49-F238E27FC236}">
                  <a16:creationId xmlns:a16="http://schemas.microsoft.com/office/drawing/2014/main" id="{77AD86EB-6E26-C5D5-39D1-78700C55C6C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941596" y="1956011"/>
              <a:ext cx="3156818" cy="3156818"/>
            </a:xfrm>
            <a:prstGeom prst="rect">
              <a:avLst/>
            </a:prstGeom>
          </p:spPr>
        </p:pic>
      </p:grpSp>
    </p:spTree>
    <p:extLst>
      <p:ext uri="{BB962C8B-B14F-4D97-AF65-F5344CB8AC3E}">
        <p14:creationId xmlns:p14="http://schemas.microsoft.com/office/powerpoint/2010/main" val="1066069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a:solidFill>
                  <a:schemeClr val="bg2"/>
                </a:solidFill>
                <a:latin typeface="+mn-lt"/>
              </a:rPr>
              <a:t>Slide 12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7EEF3FF4-3C60-CDAE-A8F8-538340AEE4E0}"/>
              </a:ext>
            </a:extLst>
          </p:cNvPr>
          <p:cNvSpPr txBox="1">
            <a:spLocks/>
          </p:cNvSpPr>
          <p:nvPr/>
        </p:nvSpPr>
        <p:spPr>
          <a:xfrm>
            <a:off x="305256" y="2676435"/>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does   all    their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p:txBody>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504497" y="1385989"/>
            <a:ext cx="10957034" cy="40811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ea typeface="Verdana" panose="020B0604030504040204" pitchFamily="34" charset="0"/>
                <a:cs typeface="Verdana" panose="020B0604030504040204" pitchFamily="34" charset="0"/>
              </a:rPr>
              <a:t>Does May the sheep need</a:t>
            </a:r>
            <a:br>
              <a:rPr lang="en-US" sz="7200">
                <a:solidFill>
                  <a:srgbClr val="4557AD"/>
                </a:solidFill>
                <a:latin typeface="Tenorite" pitchFamily="2" charset="0"/>
                <a:ea typeface="Verdana" panose="020B0604030504040204" pitchFamily="34" charset="0"/>
                <a:cs typeface="Verdana" panose="020B0604030504040204" pitchFamily="34" charset="0"/>
              </a:rPr>
            </a:br>
            <a:r>
              <a:rPr lang="en-US" sz="7200">
                <a:solidFill>
                  <a:srgbClr val="4557AD"/>
                </a:solidFill>
                <a:latin typeface="Tenorite" pitchFamily="2" charset="0"/>
                <a:ea typeface="Verdana" panose="020B0604030504040204" pitchFamily="34" charset="0"/>
                <a:cs typeface="Verdana" panose="020B0604030504040204" pitchFamily="34" charset="0"/>
              </a:rPr>
              <a:t>a coat? She may need</a:t>
            </a:r>
            <a:br>
              <a:rPr lang="en-US" sz="7200">
                <a:solidFill>
                  <a:srgbClr val="4557AD"/>
                </a:solidFill>
                <a:latin typeface="Tenorite" pitchFamily="2" charset="0"/>
                <a:ea typeface="Verdana" panose="020B0604030504040204" pitchFamily="34" charset="0"/>
                <a:cs typeface="Verdana" panose="020B0604030504040204" pitchFamily="34" charset="0"/>
              </a:rPr>
            </a:br>
            <a:r>
              <a:rPr lang="en-US" sz="7200">
                <a:solidFill>
                  <a:srgbClr val="4557AD"/>
                </a:solidFill>
                <a:latin typeface="Tenorite" pitchFamily="2" charset="0"/>
                <a:ea typeface="Verdana" panose="020B0604030504040204" pitchFamily="34" charset="0"/>
                <a:cs typeface="Verdana" panose="020B0604030504040204" pitchFamily="34" charset="0"/>
              </a:rPr>
              <a:t>socks too. She can have </a:t>
            </a:r>
            <a:br>
              <a:rPr lang="en-US" sz="7200">
                <a:solidFill>
                  <a:srgbClr val="4557AD"/>
                </a:solidFill>
                <a:latin typeface="Tenorite" pitchFamily="2" charset="0"/>
                <a:ea typeface="Verdana" panose="020B0604030504040204" pitchFamily="34" charset="0"/>
                <a:cs typeface="Verdana" panose="020B0604030504040204" pitchFamily="34" charset="0"/>
              </a:rPr>
            </a:br>
            <a:r>
              <a:rPr lang="en-US" sz="7200">
                <a:solidFill>
                  <a:srgbClr val="4557AD"/>
                </a:solidFill>
                <a:latin typeface="Tenorite" pitchFamily="2" charset="0"/>
                <a:ea typeface="Verdana" panose="020B0604030504040204" pitchFamily="34" charset="0"/>
                <a:cs typeface="Verdana" panose="020B0604030504040204" pitchFamily="34" charset="0"/>
              </a:rPr>
              <a:t>all of mine.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a:solidFill>
                  <a:schemeClr val="bg2"/>
                </a:solidFill>
                <a:latin typeface="+mn-lt"/>
              </a:rPr>
              <a:t>Slide 14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a:solidFill>
                  <a:schemeClr val="bg2"/>
                </a:solidFill>
                <a:latin typeface="+mn-lt"/>
              </a:rPr>
              <a:t>Slide 15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a:t>
            </a:r>
            <a:r>
              <a:rPr lang="en-US" sz="3000" err="1"/>
              <a:t>igh</a:t>
            </a:r>
            <a:endParaRPr lang="en-US" sz="3000"/>
          </a:p>
          <a:p>
            <a:pPr marL="342900" indent="-342900">
              <a:buFont typeface="Arial" panose="020B0604020202020204" pitchFamily="34" charset="0"/>
              <a:buChar char="•"/>
            </a:pPr>
            <a:r>
              <a:rPr lang="en-US" sz="3000"/>
              <a:t>read words with </a:t>
            </a:r>
            <a:r>
              <a:rPr lang="en-US" sz="3000" err="1"/>
              <a:t>igh</a:t>
            </a:r>
            <a:endParaRPr lang="en-US" sz="3000"/>
          </a:p>
          <a:p>
            <a:pPr marL="342900" indent="-342900">
              <a:buFont typeface="Arial" panose="020B0604020202020204" pitchFamily="34" charset="0"/>
              <a:buChar char="•"/>
            </a:pPr>
            <a:r>
              <a:rPr lang="en-US" sz="3000"/>
              <a:t>write words with </a:t>
            </a:r>
            <a:r>
              <a:rPr lang="en-US" sz="3000" err="1"/>
              <a:t>igh</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17 I</a:t>
            </a:r>
            <a:r>
              <a:rPr lang="en-US" sz="800" kern="1200" baseline="0">
                <a:solidFill>
                  <a:schemeClr val="bg2"/>
                </a:solidFill>
                <a:effectLst/>
                <a:latin typeface="+mn-lt"/>
              </a:rPr>
              <a:t> do</a:t>
            </a:r>
            <a:endParaRPr lang="en-AU" sz="80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3352800" y="2621086"/>
            <a:ext cx="12192000" cy="161582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1000" err="1">
                <a:solidFill>
                  <a:srgbClr val="4857A6"/>
                </a:solidFill>
                <a:latin typeface="Tenorite" pitchFamily="2" charset="0"/>
                <a:ea typeface="Verdana" panose="020B0604030504040204" pitchFamily="34" charset="0"/>
                <a:cs typeface="Verdana" panose="020B0604030504040204" pitchFamily="34" charset="0"/>
              </a:rPr>
              <a:t>igh</a:t>
            </a:r>
            <a:endParaRPr lang="en-AU" sz="11000">
              <a:solidFill>
                <a:srgbClr val="4857A6"/>
              </a:solidFill>
              <a:latin typeface="Tenorite" pitchFamily="2" charset="0"/>
              <a:ea typeface="Verdana" panose="020B0604030504040204" pitchFamily="34" charset="0"/>
              <a:cs typeface="Verdana" panose="020B0604030504040204" pitchFamily="34" charset="0"/>
            </a:endParaRPr>
          </a:p>
        </p:txBody>
      </p:sp>
      <p:sp>
        <p:nvSpPr>
          <p:cNvPr id="2" name="Content Placeholder 3">
            <a:extLst>
              <a:ext uri="{FF2B5EF4-FFF2-40B4-BE49-F238E27FC236}">
                <a16:creationId xmlns:a16="http://schemas.microsoft.com/office/drawing/2014/main" id="{23B046FA-8853-5D3A-0BAA-C51851596FCA}"/>
              </a:ext>
            </a:extLst>
          </p:cNvPr>
          <p:cNvSpPr txBox="1">
            <a:spLocks/>
          </p:cNvSpPr>
          <p:nvPr/>
        </p:nvSpPr>
        <p:spPr>
          <a:xfrm>
            <a:off x="6774384" y="1730106"/>
            <a:ext cx="3376781" cy="310136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400">
                <a:solidFill>
                  <a:srgbClr val="4857A6"/>
                </a:solidFill>
                <a:latin typeface="Tenorite" pitchFamily="2" charset="0"/>
                <a:ea typeface="Verdana" panose="020B0604030504040204" pitchFamily="34" charset="0"/>
                <a:cs typeface="Verdana" panose="020B0604030504040204" pitchFamily="34" charset="0"/>
              </a:rPr>
              <a:t>_</a:t>
            </a:r>
            <a:r>
              <a:rPr lang="en-US" sz="10400" err="1">
                <a:solidFill>
                  <a:srgbClr val="4857A6"/>
                </a:solidFill>
                <a:latin typeface="Tenorite" pitchFamily="2" charset="0"/>
                <a:ea typeface="Verdana" panose="020B0604030504040204" pitchFamily="34" charset="0"/>
                <a:cs typeface="Verdana" panose="020B0604030504040204" pitchFamily="34" charset="0"/>
              </a:rPr>
              <a:t>igh</a:t>
            </a:r>
            <a:r>
              <a:rPr lang="en-US" sz="10400" b="1" err="1">
                <a:solidFill>
                  <a:srgbClr val="0E1F42"/>
                </a:solidFill>
                <a:latin typeface="Tenorite" pitchFamily="2" charset="0"/>
                <a:ea typeface="Verdana" panose="020B0604030504040204" pitchFamily="34" charset="0"/>
                <a:cs typeface="Verdana" panose="020B0604030504040204" pitchFamily="34" charset="0"/>
              </a:rPr>
              <a:t>t</a:t>
            </a:r>
            <a:endParaRPr lang="en-US" sz="10400" b="1">
              <a:solidFill>
                <a:srgbClr val="0E1F42"/>
              </a:solidFill>
              <a:latin typeface="Tenorite" pitchFamily="2" charset="0"/>
              <a:ea typeface="Verdana" panose="020B0604030504040204" pitchFamily="34" charset="0"/>
              <a:cs typeface="Verdana" panose="020B0604030504040204" pitchFamily="34" charset="0"/>
            </a:endParaRPr>
          </a:p>
          <a:p>
            <a:pPr marL="0" indent="0">
              <a:buNone/>
            </a:pPr>
            <a:r>
              <a:rPr lang="en-US" sz="10400">
                <a:solidFill>
                  <a:srgbClr val="4857A6"/>
                </a:solidFill>
                <a:latin typeface="Tenorite" pitchFamily="2" charset="0"/>
                <a:ea typeface="Verdana" panose="020B0604030504040204" pitchFamily="34" charset="0"/>
                <a:cs typeface="Verdana" panose="020B0604030504040204" pitchFamily="34" charset="0"/>
              </a:rPr>
              <a:t>_</a:t>
            </a:r>
            <a:r>
              <a:rPr lang="en-US" sz="10400" err="1">
                <a:solidFill>
                  <a:srgbClr val="4857A6"/>
                </a:solidFill>
                <a:latin typeface="Tenorite" pitchFamily="2" charset="0"/>
                <a:ea typeface="Verdana" panose="020B0604030504040204" pitchFamily="34" charset="0"/>
                <a:cs typeface="Verdana" panose="020B0604030504040204" pitchFamily="34" charset="0"/>
              </a:rPr>
              <a:t>igh</a:t>
            </a:r>
            <a:r>
              <a:rPr lang="en-US" sz="10400">
                <a:solidFill>
                  <a:srgbClr val="4857A6"/>
                </a:solidFill>
                <a:latin typeface="Tenorite" pitchFamily="2" charset="0"/>
                <a:ea typeface="Verdana" panose="020B0604030504040204" pitchFamily="34" charset="0"/>
                <a:cs typeface="Verdana" panose="020B0604030504040204" pitchFamily="34" charset="0"/>
              </a:rPr>
              <a:t>     </a:t>
            </a:r>
          </a:p>
        </p:txBody>
      </p:sp>
      <p:sp>
        <p:nvSpPr>
          <p:cNvPr id="5" name="Rounded Rectangle 3">
            <a:extLst>
              <a:ext uri="{FF2B5EF4-FFF2-40B4-BE49-F238E27FC236}">
                <a16:creationId xmlns:a16="http://schemas.microsoft.com/office/drawing/2014/main" id="{BA146ECE-BC62-5449-C513-BEF4EB5D6141}"/>
              </a:ext>
              <a:ext uri="{C183D7F6-B498-43B3-948B-1728B52AA6E4}">
                <adec:decorative xmlns:adec="http://schemas.microsoft.com/office/drawing/2017/decorative" val="1"/>
              </a:ext>
            </a:extLst>
          </p:cNvPr>
          <p:cNvSpPr/>
          <p:nvPr/>
        </p:nvSpPr>
        <p:spPr>
          <a:xfrm>
            <a:off x="6096000" y="1587469"/>
            <a:ext cx="4419600" cy="3683060"/>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18 We do </a:t>
            </a:r>
            <a:endParaRPr lang="en-AU"/>
          </a:p>
        </p:txBody>
      </p:sp>
      <p:sp>
        <p:nvSpPr>
          <p:cNvPr id="2" name="Content Placeholder 3">
            <a:extLst>
              <a:ext uri="{FF2B5EF4-FFF2-40B4-BE49-F238E27FC236}">
                <a16:creationId xmlns:a16="http://schemas.microsoft.com/office/drawing/2014/main" id="{32FED2BE-267A-55AB-B511-9B81D0945EDD}"/>
              </a:ext>
            </a:extLst>
          </p:cNvPr>
          <p:cNvSpPr txBox="1">
            <a:spLocks/>
          </p:cNvSpPr>
          <p:nvPr/>
        </p:nvSpPr>
        <p:spPr>
          <a:xfrm>
            <a:off x="-3352800" y="2621086"/>
            <a:ext cx="12192000" cy="161582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1000" err="1">
                <a:solidFill>
                  <a:srgbClr val="4857A6"/>
                </a:solidFill>
                <a:latin typeface="Tenorite" pitchFamily="2" charset="0"/>
                <a:ea typeface="Verdana" panose="020B0604030504040204" pitchFamily="34" charset="0"/>
                <a:cs typeface="Verdana" panose="020B0604030504040204" pitchFamily="34" charset="0"/>
              </a:rPr>
              <a:t>igh</a:t>
            </a:r>
            <a:endParaRPr lang="en-AU" sz="11000">
              <a:solidFill>
                <a:srgbClr val="4857A6"/>
              </a:solidFill>
              <a:latin typeface="Tenorite" pitchFamily="2" charset="0"/>
              <a:ea typeface="Verdana" panose="020B0604030504040204" pitchFamily="34" charset="0"/>
              <a:cs typeface="Verdana" panose="020B0604030504040204" pitchFamily="34" charset="0"/>
            </a:endParaRPr>
          </a:p>
        </p:txBody>
      </p:sp>
      <p:sp>
        <p:nvSpPr>
          <p:cNvPr id="6" name="Content Placeholder 3">
            <a:extLst>
              <a:ext uri="{FF2B5EF4-FFF2-40B4-BE49-F238E27FC236}">
                <a16:creationId xmlns:a16="http://schemas.microsoft.com/office/drawing/2014/main" id="{0833A7C5-15A0-7D94-94C7-FA1ACF508C05}"/>
              </a:ext>
            </a:extLst>
          </p:cNvPr>
          <p:cNvSpPr txBox="1">
            <a:spLocks/>
          </p:cNvSpPr>
          <p:nvPr/>
        </p:nvSpPr>
        <p:spPr>
          <a:xfrm>
            <a:off x="6774384" y="1730106"/>
            <a:ext cx="3376781" cy="310136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400">
                <a:solidFill>
                  <a:srgbClr val="4857A6"/>
                </a:solidFill>
                <a:latin typeface="Tenorite" pitchFamily="2" charset="0"/>
                <a:ea typeface="Verdana" panose="020B0604030504040204" pitchFamily="34" charset="0"/>
                <a:cs typeface="Verdana" panose="020B0604030504040204" pitchFamily="34" charset="0"/>
              </a:rPr>
              <a:t>_</a:t>
            </a:r>
            <a:r>
              <a:rPr lang="en-US" sz="10400" err="1">
                <a:solidFill>
                  <a:srgbClr val="4857A6"/>
                </a:solidFill>
                <a:latin typeface="Tenorite" pitchFamily="2" charset="0"/>
                <a:ea typeface="Verdana" panose="020B0604030504040204" pitchFamily="34" charset="0"/>
                <a:cs typeface="Verdana" panose="020B0604030504040204" pitchFamily="34" charset="0"/>
              </a:rPr>
              <a:t>igh</a:t>
            </a:r>
            <a:r>
              <a:rPr lang="en-US" sz="10400" b="1" err="1">
                <a:solidFill>
                  <a:srgbClr val="0E1F42"/>
                </a:solidFill>
                <a:latin typeface="Tenorite" pitchFamily="2" charset="0"/>
                <a:ea typeface="Verdana" panose="020B0604030504040204" pitchFamily="34" charset="0"/>
                <a:cs typeface="Verdana" panose="020B0604030504040204" pitchFamily="34" charset="0"/>
              </a:rPr>
              <a:t>t</a:t>
            </a:r>
            <a:endParaRPr lang="en-US" sz="10400" b="1">
              <a:solidFill>
                <a:srgbClr val="0E1F42"/>
              </a:solidFill>
              <a:latin typeface="Tenorite" pitchFamily="2" charset="0"/>
              <a:ea typeface="Verdana" panose="020B0604030504040204" pitchFamily="34" charset="0"/>
              <a:cs typeface="Verdana" panose="020B0604030504040204" pitchFamily="34" charset="0"/>
            </a:endParaRPr>
          </a:p>
          <a:p>
            <a:pPr marL="0" indent="0">
              <a:buNone/>
            </a:pPr>
            <a:r>
              <a:rPr lang="en-US" sz="10400">
                <a:solidFill>
                  <a:srgbClr val="4857A6"/>
                </a:solidFill>
                <a:latin typeface="Tenorite" pitchFamily="2" charset="0"/>
                <a:ea typeface="Verdana" panose="020B0604030504040204" pitchFamily="34" charset="0"/>
                <a:cs typeface="Verdana" panose="020B0604030504040204" pitchFamily="34" charset="0"/>
              </a:rPr>
              <a:t>_</a:t>
            </a:r>
            <a:r>
              <a:rPr lang="en-US" sz="10400" err="1">
                <a:solidFill>
                  <a:srgbClr val="4857A6"/>
                </a:solidFill>
                <a:latin typeface="Tenorite" pitchFamily="2" charset="0"/>
                <a:ea typeface="Verdana" panose="020B0604030504040204" pitchFamily="34" charset="0"/>
                <a:cs typeface="Verdana" panose="020B0604030504040204" pitchFamily="34" charset="0"/>
              </a:rPr>
              <a:t>igh</a:t>
            </a:r>
            <a:r>
              <a:rPr lang="en-US" sz="10400">
                <a:solidFill>
                  <a:srgbClr val="4857A6"/>
                </a:solidFill>
                <a:latin typeface="Tenorite" pitchFamily="2" charset="0"/>
                <a:ea typeface="Verdana" panose="020B0604030504040204" pitchFamily="34" charset="0"/>
                <a:cs typeface="Verdana" panose="020B0604030504040204" pitchFamily="34" charset="0"/>
              </a:rPr>
              <a:t>     </a:t>
            </a:r>
          </a:p>
        </p:txBody>
      </p:sp>
      <p:sp>
        <p:nvSpPr>
          <p:cNvPr id="4" name="Rounded Rectangle 3">
            <a:extLst>
              <a:ext uri="{FF2B5EF4-FFF2-40B4-BE49-F238E27FC236}">
                <a16:creationId xmlns:a16="http://schemas.microsoft.com/office/drawing/2014/main" id="{45FB5D45-8B90-CB15-CF45-B4F4F7006CAF}"/>
              </a:ext>
              <a:ext uri="{C183D7F6-B498-43B3-948B-1728B52AA6E4}">
                <adec:decorative xmlns:adec="http://schemas.microsoft.com/office/drawing/2017/decorative" val="1"/>
              </a:ext>
            </a:extLst>
          </p:cNvPr>
          <p:cNvSpPr/>
          <p:nvPr/>
        </p:nvSpPr>
        <p:spPr>
          <a:xfrm>
            <a:off x="6096000" y="1587469"/>
            <a:ext cx="4419600" cy="3683060"/>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19 I do</a:t>
            </a:r>
            <a:endParaRPr lang="en-AU"/>
          </a:p>
        </p:txBody>
      </p:sp>
      <p:sp>
        <p:nvSpPr>
          <p:cNvPr id="4" name="Content Placeholder 2">
            <a:extLst>
              <a:ext uri="{FF2B5EF4-FFF2-40B4-BE49-F238E27FC236}">
                <a16:creationId xmlns:a16="http://schemas.microsoft.com/office/drawing/2014/main" id="{DEE08003-3F54-3590-8C41-F7AF02109687}"/>
              </a:ext>
            </a:extLst>
          </p:cNvPr>
          <p:cNvSpPr txBox="1">
            <a:spLocks/>
          </p:cNvSpPr>
          <p:nvPr/>
        </p:nvSpPr>
        <p:spPr>
          <a:xfrm>
            <a:off x="458190" y="2910432"/>
            <a:ext cx="1155513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high</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p:nvPr>
        </p:nvSpPr>
        <p:spPr/>
        <p:txBody>
          <a:bodyPr/>
          <a:lstStyle/>
          <a:p>
            <a:r>
              <a:rPr lang="en-AU" sz="800">
                <a:solidFill>
                  <a:schemeClr val="bg2"/>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1" name="Group 40" descr="Twelve letter tiles with the letters: j, n, r, ck, wh, t, d, th, z, s, qu, l.&#10;Five circular vowel tiles with the letters: a, e, i, o, u&#10;Listed vertically down the right-hand side of the slide are three symbols: two circular arrows to indicate substitution, a plus sign and a multiplication sign.">
            <a:extLst>
              <a:ext uri="{FF2B5EF4-FFF2-40B4-BE49-F238E27FC236}">
                <a16:creationId xmlns:a16="http://schemas.microsoft.com/office/drawing/2014/main" id="{4F4AAC78-1C8D-7452-C93B-7D9B6B486248}"/>
              </a:ext>
            </a:extLst>
          </p:cNvPr>
          <p:cNvGrpSpPr/>
          <p:nvPr/>
        </p:nvGrpSpPr>
        <p:grpSpPr>
          <a:xfrm>
            <a:off x="476529" y="1874820"/>
            <a:ext cx="10213639" cy="3557054"/>
            <a:chOff x="476529" y="1874820"/>
            <a:chExt cx="10213639" cy="3557054"/>
          </a:xfrm>
        </p:grpSpPr>
        <p:grpSp>
          <p:nvGrpSpPr>
            <p:cNvPr id="3" name="Group 2" descr="12 square letter tiles with the letters: j, n, r, ck, wh, t, d, th, z, s, qu, l&#10;5 circle letter tiles with the letters: a, e, i, o, u">
              <a:extLst>
                <a:ext uri="{FF2B5EF4-FFF2-40B4-BE49-F238E27FC236}">
                  <a16:creationId xmlns:a16="http://schemas.microsoft.com/office/drawing/2014/main" id="{BD60B213-091A-1370-6777-C6FF5703DFED}"/>
                </a:ext>
              </a:extLst>
            </p:cNvPr>
            <p:cNvGrpSpPr/>
            <p:nvPr/>
          </p:nvGrpSpPr>
          <p:grpSpPr>
            <a:xfrm>
              <a:off x="476529" y="2045707"/>
              <a:ext cx="7615912" cy="3386167"/>
              <a:chOff x="275360" y="1915589"/>
              <a:chExt cx="8063045" cy="3754030"/>
            </a:xfrm>
          </p:grpSpPr>
          <p:grpSp>
            <p:nvGrpSpPr>
              <p:cNvPr id="4" name="Group 3">
                <a:extLst>
                  <a:ext uri="{FF2B5EF4-FFF2-40B4-BE49-F238E27FC236}">
                    <a16:creationId xmlns:a16="http://schemas.microsoft.com/office/drawing/2014/main" id="{EB34945A-45CA-DC1E-9167-CD96C910A9D2}"/>
                  </a:ext>
                </a:extLst>
              </p:cNvPr>
              <p:cNvGrpSpPr/>
              <p:nvPr/>
            </p:nvGrpSpPr>
            <p:grpSpPr>
              <a:xfrm>
                <a:off x="6023049" y="1915589"/>
                <a:ext cx="2315356" cy="3678364"/>
                <a:chOff x="8665085" y="1429510"/>
                <a:chExt cx="2788522" cy="4430075"/>
              </a:xfrm>
            </p:grpSpPr>
            <p:sp>
              <p:nvSpPr>
                <p:cNvPr id="22" name="Oval 21">
                  <a:extLst>
                    <a:ext uri="{FF2B5EF4-FFF2-40B4-BE49-F238E27FC236}">
                      <a16:creationId xmlns:a16="http://schemas.microsoft.com/office/drawing/2014/main" id="{544E4C94-8933-5B90-4D61-8EEEF888CEE5}"/>
                    </a:ext>
                  </a:extLst>
                </p:cNvPr>
                <p:cNvSpPr/>
                <p:nvPr/>
              </p:nvSpPr>
              <p:spPr>
                <a:xfrm>
                  <a:off x="8752944" y="4552784"/>
                  <a:ext cx="1306800" cy="130680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u</a:t>
                  </a:r>
                </a:p>
              </p:txBody>
            </p:sp>
            <p:sp>
              <p:nvSpPr>
                <p:cNvPr id="23" name="Oval 22">
                  <a:extLst>
                    <a:ext uri="{FF2B5EF4-FFF2-40B4-BE49-F238E27FC236}">
                      <a16:creationId xmlns:a16="http://schemas.microsoft.com/office/drawing/2014/main" id="{44EF7FD8-1607-C371-C3EA-1790640841B8}"/>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err="1">
                      <a:latin typeface="Tenorite" panose="00000500000000000000" pitchFamily="2" charset="0"/>
                    </a:rPr>
                    <a:t>i</a:t>
                  </a:r>
                  <a:endParaRPr lang="en-US" sz="6400">
                    <a:latin typeface="Tenorite" panose="00000500000000000000" pitchFamily="2" charset="0"/>
                  </a:endParaRPr>
                </a:p>
              </p:txBody>
            </p:sp>
            <p:sp>
              <p:nvSpPr>
                <p:cNvPr id="24" name="Oval 23">
                  <a:extLst>
                    <a:ext uri="{FF2B5EF4-FFF2-40B4-BE49-F238E27FC236}">
                      <a16:creationId xmlns:a16="http://schemas.microsoft.com/office/drawing/2014/main" id="{0EA4EE6C-1AEA-BDD4-10A6-C4EF2E545F08}"/>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o</a:t>
                  </a:r>
                </a:p>
              </p:txBody>
            </p:sp>
            <p:sp>
              <p:nvSpPr>
                <p:cNvPr id="25" name="Oval 24">
                  <a:extLst>
                    <a:ext uri="{FF2B5EF4-FFF2-40B4-BE49-F238E27FC236}">
                      <a16:creationId xmlns:a16="http://schemas.microsoft.com/office/drawing/2014/main" id="{A8C4AC13-2B4C-2D24-2A26-1003D094EE66}"/>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a</a:t>
                  </a:r>
                </a:p>
              </p:txBody>
            </p:sp>
            <p:sp>
              <p:nvSpPr>
                <p:cNvPr id="26" name="Oval 25">
                  <a:extLst>
                    <a:ext uri="{FF2B5EF4-FFF2-40B4-BE49-F238E27FC236}">
                      <a16:creationId xmlns:a16="http://schemas.microsoft.com/office/drawing/2014/main" id="{22AED8CF-B3F2-2F5B-A63C-44A552D9E706}"/>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e</a:t>
                  </a:r>
                </a:p>
              </p:txBody>
            </p:sp>
          </p:grpSp>
          <p:grpSp>
            <p:nvGrpSpPr>
              <p:cNvPr id="5" name="Group 4">
                <a:extLst>
                  <a:ext uri="{FF2B5EF4-FFF2-40B4-BE49-F238E27FC236}">
                    <a16:creationId xmlns:a16="http://schemas.microsoft.com/office/drawing/2014/main" id="{EC4AA6CC-A5C0-EE8D-82F3-F562B261B031}"/>
                  </a:ext>
                </a:extLst>
              </p:cNvPr>
              <p:cNvGrpSpPr/>
              <p:nvPr/>
            </p:nvGrpSpPr>
            <p:grpSpPr>
              <a:xfrm>
                <a:off x="275360" y="1922600"/>
                <a:ext cx="5641292" cy="3747019"/>
                <a:chOff x="275359" y="1388168"/>
                <a:chExt cx="6794147" cy="4512760"/>
              </a:xfrm>
            </p:grpSpPr>
            <p:sp>
              <p:nvSpPr>
                <p:cNvPr id="6" name="Rounded Rectangle 29">
                  <a:extLst>
                    <a:ext uri="{FF2B5EF4-FFF2-40B4-BE49-F238E27FC236}">
                      <a16:creationId xmlns:a16="http://schemas.microsoft.com/office/drawing/2014/main" id="{92DAC2FD-BD5C-3CE4-8249-440064CD4E20}"/>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l</a:t>
                  </a:r>
                </a:p>
              </p:txBody>
            </p:sp>
            <p:sp>
              <p:nvSpPr>
                <p:cNvPr id="10" name="Rounded Rectangle 29">
                  <a:extLst>
                    <a:ext uri="{FF2B5EF4-FFF2-40B4-BE49-F238E27FC236}">
                      <a16:creationId xmlns:a16="http://schemas.microsoft.com/office/drawing/2014/main" id="{F7B049B8-561A-CD9C-FCDA-F3E1005522DB}"/>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qu</a:t>
                  </a:r>
                  <a:endParaRPr lang="en-US" sz="6400">
                    <a:solidFill>
                      <a:schemeClr val="bg1"/>
                    </a:solidFill>
                    <a:latin typeface="Tenorite" panose="00000500000000000000" pitchFamily="2" charset="0"/>
                  </a:endParaRPr>
                </a:p>
              </p:txBody>
            </p:sp>
            <p:sp>
              <p:nvSpPr>
                <p:cNvPr id="11" name="Rounded Rectangle 29">
                  <a:extLst>
                    <a:ext uri="{FF2B5EF4-FFF2-40B4-BE49-F238E27FC236}">
                      <a16:creationId xmlns:a16="http://schemas.microsoft.com/office/drawing/2014/main" id="{5C548DDD-1A45-8835-242E-1796AA9DFE62}"/>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s</a:t>
                  </a:r>
                </a:p>
              </p:txBody>
            </p:sp>
            <p:sp>
              <p:nvSpPr>
                <p:cNvPr id="12" name="Rounded Rectangle 29">
                  <a:extLst>
                    <a:ext uri="{FF2B5EF4-FFF2-40B4-BE49-F238E27FC236}">
                      <a16:creationId xmlns:a16="http://schemas.microsoft.com/office/drawing/2014/main" id="{E338E8AC-5AF0-939B-CD8E-078C53EAC4F7}"/>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z</a:t>
                  </a:r>
                </a:p>
              </p:txBody>
            </p:sp>
            <p:sp>
              <p:nvSpPr>
                <p:cNvPr id="13" name="Rounded Rectangle 31">
                  <a:extLst>
                    <a:ext uri="{FF2B5EF4-FFF2-40B4-BE49-F238E27FC236}">
                      <a16:creationId xmlns:a16="http://schemas.microsoft.com/office/drawing/2014/main" id="{032E146A-AE78-E6F5-DFFB-52F140839455}"/>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th</a:t>
                  </a:r>
                  <a:endParaRPr lang="en-US" sz="6400">
                    <a:solidFill>
                      <a:schemeClr val="bg1"/>
                    </a:solidFill>
                    <a:latin typeface="Tenorite" panose="00000500000000000000" pitchFamily="2" charset="0"/>
                  </a:endParaRPr>
                </a:p>
              </p:txBody>
            </p:sp>
            <p:sp>
              <p:nvSpPr>
                <p:cNvPr id="14" name="Rounded Rectangle 29">
                  <a:extLst>
                    <a:ext uri="{FF2B5EF4-FFF2-40B4-BE49-F238E27FC236}">
                      <a16:creationId xmlns:a16="http://schemas.microsoft.com/office/drawing/2014/main" id="{B3C82494-A8D6-A243-F62F-26B4C38B4716}"/>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d</a:t>
                  </a:r>
                </a:p>
              </p:txBody>
            </p:sp>
            <p:sp>
              <p:nvSpPr>
                <p:cNvPr id="15" name="Rounded Rectangle 29">
                  <a:extLst>
                    <a:ext uri="{FF2B5EF4-FFF2-40B4-BE49-F238E27FC236}">
                      <a16:creationId xmlns:a16="http://schemas.microsoft.com/office/drawing/2014/main" id="{2AAF2ED1-5A80-6535-0F03-D634814424A0}"/>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t</a:t>
                  </a:r>
                </a:p>
              </p:txBody>
            </p:sp>
            <p:sp>
              <p:nvSpPr>
                <p:cNvPr id="16" name="Rounded Rectangle 29">
                  <a:extLst>
                    <a:ext uri="{FF2B5EF4-FFF2-40B4-BE49-F238E27FC236}">
                      <a16:creationId xmlns:a16="http://schemas.microsoft.com/office/drawing/2014/main" id="{6ABF5C04-2412-03E0-5B76-DF035609CB0F}"/>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wh</a:t>
                  </a:r>
                  <a:endParaRPr lang="en-US" sz="6400">
                    <a:solidFill>
                      <a:schemeClr val="bg1"/>
                    </a:solidFill>
                    <a:latin typeface="Tenorite" panose="00000500000000000000" pitchFamily="2" charset="0"/>
                  </a:endParaRPr>
                </a:p>
              </p:txBody>
            </p:sp>
            <p:sp>
              <p:nvSpPr>
                <p:cNvPr id="17" name="Rounded Rectangle 15">
                  <a:extLst>
                    <a:ext uri="{FF2B5EF4-FFF2-40B4-BE49-F238E27FC236}">
                      <a16:creationId xmlns:a16="http://schemas.microsoft.com/office/drawing/2014/main" id="{24E2DA50-728E-D0A5-BEDB-D932D464A6ED}"/>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a:solidFill>
                        <a:schemeClr val="bg1"/>
                      </a:solidFill>
                      <a:latin typeface="Tenorite" panose="00000500000000000000" pitchFamily="2" charset="0"/>
                    </a:rPr>
                    <a:t>ck</a:t>
                  </a:r>
                </a:p>
              </p:txBody>
            </p:sp>
            <p:sp>
              <p:nvSpPr>
                <p:cNvPr id="18" name="Rounded Rectangle 29">
                  <a:extLst>
                    <a:ext uri="{FF2B5EF4-FFF2-40B4-BE49-F238E27FC236}">
                      <a16:creationId xmlns:a16="http://schemas.microsoft.com/office/drawing/2014/main" id="{4A278803-B3D7-17B8-EBA5-AE38AC2621B2}"/>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r</a:t>
                  </a:r>
                </a:p>
              </p:txBody>
            </p:sp>
            <p:sp>
              <p:nvSpPr>
                <p:cNvPr id="19" name="Rounded Rectangle 29">
                  <a:extLst>
                    <a:ext uri="{FF2B5EF4-FFF2-40B4-BE49-F238E27FC236}">
                      <a16:creationId xmlns:a16="http://schemas.microsoft.com/office/drawing/2014/main" id="{D26D92F5-2D84-4AE9-B081-773F8437E982}"/>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n</a:t>
                  </a:r>
                </a:p>
              </p:txBody>
            </p:sp>
            <p:sp>
              <p:nvSpPr>
                <p:cNvPr id="21" name="Rounded Rectangle 29">
                  <a:extLst>
                    <a:ext uri="{FF2B5EF4-FFF2-40B4-BE49-F238E27FC236}">
                      <a16:creationId xmlns:a16="http://schemas.microsoft.com/office/drawing/2014/main" id="{398FB18A-018A-AA99-384E-FAF2F1F41FF6}"/>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j</a:t>
                  </a:r>
                </a:p>
              </p:txBody>
            </p:sp>
          </p:grpSp>
        </p:grpSp>
        <p:grpSp>
          <p:nvGrpSpPr>
            <p:cNvPr id="29" name="Group 28">
              <a:extLst>
                <a:ext uri="{FF2B5EF4-FFF2-40B4-BE49-F238E27FC236}">
                  <a16:creationId xmlns:a16="http://schemas.microsoft.com/office/drawing/2014/main" id="{4B26FDE6-F5BA-F5A8-C1EA-D12E0F512371}"/>
                </a:ext>
              </a:extLst>
            </p:cNvPr>
            <p:cNvGrpSpPr/>
            <p:nvPr/>
          </p:nvGrpSpPr>
          <p:grpSpPr>
            <a:xfrm>
              <a:off x="9464822" y="1874820"/>
              <a:ext cx="1225346" cy="3505735"/>
              <a:chOff x="9464822" y="1874820"/>
              <a:chExt cx="1225346" cy="3505735"/>
            </a:xfrm>
          </p:grpSpPr>
          <p:pic>
            <p:nvPicPr>
              <p:cNvPr id="33" name="Graphic 32" descr="Repeat outline">
                <a:extLst>
                  <a:ext uri="{FF2B5EF4-FFF2-40B4-BE49-F238E27FC236}">
                    <a16:creationId xmlns:a16="http://schemas.microsoft.com/office/drawing/2014/main" id="{E8B894E5-F858-84E4-859D-F24CF54659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64822" y="1874820"/>
                <a:ext cx="1225346" cy="1217869"/>
              </a:xfrm>
              <a:prstGeom prst="rect">
                <a:avLst/>
              </a:prstGeom>
            </p:spPr>
          </p:pic>
          <p:grpSp>
            <p:nvGrpSpPr>
              <p:cNvPr id="34" name="Group 33">
                <a:extLst>
                  <a:ext uri="{FF2B5EF4-FFF2-40B4-BE49-F238E27FC236}">
                    <a16:creationId xmlns:a16="http://schemas.microsoft.com/office/drawing/2014/main" id="{88B4A6AE-760F-CE95-6CF6-5980EE5C9E3C}"/>
                  </a:ext>
                </a:extLst>
              </p:cNvPr>
              <p:cNvGrpSpPr/>
              <p:nvPr/>
            </p:nvGrpSpPr>
            <p:grpSpPr>
              <a:xfrm>
                <a:off x="9670078" y="3377683"/>
                <a:ext cx="814833" cy="814833"/>
                <a:chOff x="9706049" y="2048257"/>
                <a:chExt cx="814833" cy="814833"/>
              </a:xfrm>
            </p:grpSpPr>
            <p:cxnSp>
              <p:nvCxnSpPr>
                <p:cNvPr id="39" name="Straight Connector 38">
                  <a:extLst>
                    <a:ext uri="{FF2B5EF4-FFF2-40B4-BE49-F238E27FC236}">
                      <a16:creationId xmlns:a16="http://schemas.microsoft.com/office/drawing/2014/main" id="{20BB8FD8-C7EB-345C-7A5C-601F3B5AE1BA}"/>
                    </a:ext>
                  </a:extLst>
                </p:cNvPr>
                <p:cNvCxnSpPr>
                  <a:cxnSpLocks/>
                </p:cNvCxnSpPr>
                <p:nvPr/>
              </p:nvCxnSpPr>
              <p:spPr>
                <a:xfrm flipH="1">
                  <a:off x="10120305" y="2048257"/>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40" name="Straight Connector 39">
                  <a:extLst>
                    <a:ext uri="{FF2B5EF4-FFF2-40B4-BE49-F238E27FC236}">
                      <a16:creationId xmlns:a16="http://schemas.microsoft.com/office/drawing/2014/main" id="{27E0A01F-B7C6-9594-485B-FBB6140255F4}"/>
                    </a:ext>
                  </a:extLst>
                </p:cNvPr>
                <p:cNvCxnSpPr>
                  <a:cxnSpLocks/>
                </p:cNvCxnSpPr>
                <p:nvPr/>
              </p:nvCxnSpPr>
              <p:spPr>
                <a:xfrm rot="16200000" flipH="1">
                  <a:off x="10110972" y="2053736"/>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nvGrpSpPr>
              <p:cNvPr id="35" name="Group 34">
                <a:extLst>
                  <a:ext uri="{FF2B5EF4-FFF2-40B4-BE49-F238E27FC236}">
                    <a16:creationId xmlns:a16="http://schemas.microsoft.com/office/drawing/2014/main" id="{A50370E2-C0E4-7C7A-2EDF-E557F99D2595}"/>
                  </a:ext>
                </a:extLst>
              </p:cNvPr>
              <p:cNvGrpSpPr/>
              <p:nvPr/>
            </p:nvGrpSpPr>
            <p:grpSpPr>
              <a:xfrm>
                <a:off x="9767330" y="4688953"/>
                <a:ext cx="634007" cy="691602"/>
                <a:chOff x="9897843" y="4740812"/>
                <a:chExt cx="570727" cy="622811"/>
              </a:xfrm>
            </p:grpSpPr>
            <p:cxnSp>
              <p:nvCxnSpPr>
                <p:cNvPr id="37" name="Straight Connector 36">
                  <a:extLst>
                    <a:ext uri="{FF2B5EF4-FFF2-40B4-BE49-F238E27FC236}">
                      <a16:creationId xmlns:a16="http://schemas.microsoft.com/office/drawing/2014/main" id="{29590F57-F0EF-6123-E8D1-C1B15AB537DB}"/>
                    </a:ext>
                  </a:extLst>
                </p:cNvPr>
                <p:cNvCxnSpPr>
                  <a:cxnSpLocks/>
                </p:cNvCxnSpPr>
                <p:nvPr/>
              </p:nvCxnSpPr>
              <p:spPr>
                <a:xfrm>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38" name="Straight Connector 37">
                  <a:extLst>
                    <a:ext uri="{FF2B5EF4-FFF2-40B4-BE49-F238E27FC236}">
                      <a16:creationId xmlns:a16="http://schemas.microsoft.com/office/drawing/2014/main" id="{A37BA1A1-3BB0-1FA6-0BFB-F9B88FCEA366}"/>
                    </a:ext>
                  </a:extLst>
                </p:cNvPr>
                <p:cNvCxnSpPr>
                  <a:cxnSpLocks/>
                </p:cNvCxnSpPr>
                <p:nvPr/>
              </p:nvCxnSpPr>
              <p:spPr>
                <a:xfrm flipH="1">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20 I do </a:t>
            </a:r>
            <a:endParaRPr lang="en-AU"/>
          </a:p>
        </p:txBody>
      </p:sp>
      <p:sp>
        <p:nvSpPr>
          <p:cNvPr id="4" name="Content Placeholder 2">
            <a:extLst>
              <a:ext uri="{FF2B5EF4-FFF2-40B4-BE49-F238E27FC236}">
                <a16:creationId xmlns:a16="http://schemas.microsoft.com/office/drawing/2014/main" id="{6909FBD3-0B91-424F-1712-9669282BB3B5}"/>
              </a:ext>
            </a:extLst>
          </p:cNvPr>
          <p:cNvSpPr txBox="1">
            <a:spLocks/>
          </p:cNvSpPr>
          <p:nvPr/>
        </p:nvSpPr>
        <p:spPr>
          <a:xfrm>
            <a:off x="458190" y="2910432"/>
            <a:ext cx="1155513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high   tight</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21 I do</a:t>
            </a:r>
            <a:endParaRPr lang="en-AU"/>
          </a:p>
        </p:txBody>
      </p:sp>
      <p:sp>
        <p:nvSpPr>
          <p:cNvPr id="3" name="Content Placeholder 2">
            <a:extLst>
              <a:ext uri="{FF2B5EF4-FFF2-40B4-BE49-F238E27FC236}">
                <a16:creationId xmlns:a16="http://schemas.microsoft.com/office/drawing/2014/main" id="{AF9F642B-8925-B0C2-9A8C-E9DBD5815F57}"/>
              </a:ext>
            </a:extLst>
          </p:cNvPr>
          <p:cNvSpPr txBox="1">
            <a:spLocks/>
          </p:cNvSpPr>
          <p:nvPr/>
        </p:nvSpPr>
        <p:spPr>
          <a:xfrm>
            <a:off x="458190" y="2910432"/>
            <a:ext cx="1155513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high   tight   slight</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22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2" name="Content Placeholder 2">
            <a:extLst>
              <a:ext uri="{FF2B5EF4-FFF2-40B4-BE49-F238E27FC236}">
                <a16:creationId xmlns:a16="http://schemas.microsoft.com/office/drawing/2014/main" id="{F9C333C8-C17E-BF3E-8521-AADE5F4C8862}"/>
              </a:ext>
            </a:extLst>
          </p:cNvPr>
          <p:cNvSpPr txBox="1">
            <a:spLocks/>
          </p:cNvSpPr>
          <p:nvPr/>
        </p:nvSpPr>
        <p:spPr>
          <a:xfrm>
            <a:off x="263716" y="291043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might</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23 We do</a:t>
            </a:r>
            <a:endParaRPr lang="en-AU"/>
          </a:p>
        </p:txBody>
      </p:sp>
      <p:sp>
        <p:nvSpPr>
          <p:cNvPr id="3" name="Content Placeholder 2">
            <a:extLst>
              <a:ext uri="{FF2B5EF4-FFF2-40B4-BE49-F238E27FC236}">
                <a16:creationId xmlns:a16="http://schemas.microsoft.com/office/drawing/2014/main" id="{C8A8B3CB-1CA1-106B-722C-F549EAFC0A54}"/>
              </a:ext>
            </a:extLst>
          </p:cNvPr>
          <p:cNvSpPr txBox="1">
            <a:spLocks/>
          </p:cNvSpPr>
          <p:nvPr/>
        </p:nvSpPr>
        <p:spPr>
          <a:xfrm>
            <a:off x="263716" y="291043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might    sigh</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24 We do</a:t>
            </a:r>
            <a:endParaRPr lang="en-AU"/>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might    sigh    thigh</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DEFA3-08B0-BE74-49C0-7F7A06DA21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ED500-724D-7538-4291-100340D886C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25 I do</a:t>
            </a:r>
            <a:endParaRPr lang="en-AU"/>
          </a:p>
        </p:txBody>
      </p:sp>
      <p:grpSp>
        <p:nvGrpSpPr>
          <p:cNvPr id="4" name="Group 3" descr="sigh plus the -ing suffix makes sighing&#10;sigh plus the -s suffix makes sighs">
            <a:extLst>
              <a:ext uri="{FF2B5EF4-FFF2-40B4-BE49-F238E27FC236}">
                <a16:creationId xmlns:a16="http://schemas.microsoft.com/office/drawing/2014/main" id="{F195BD18-6FAE-4AEA-966C-D03802931944}"/>
              </a:ext>
            </a:extLst>
          </p:cNvPr>
          <p:cNvGrpSpPr/>
          <p:nvPr/>
        </p:nvGrpSpPr>
        <p:grpSpPr>
          <a:xfrm>
            <a:off x="676131" y="1739393"/>
            <a:ext cx="10316268" cy="3056389"/>
            <a:chOff x="676131" y="1739393"/>
            <a:chExt cx="10316268" cy="3056389"/>
          </a:xfrm>
        </p:grpSpPr>
        <p:grpSp>
          <p:nvGrpSpPr>
            <p:cNvPr id="5" name="Group 4">
              <a:extLst>
                <a:ext uri="{FF2B5EF4-FFF2-40B4-BE49-F238E27FC236}">
                  <a16:creationId xmlns:a16="http://schemas.microsoft.com/office/drawing/2014/main" id="{DEF742B7-F75B-3839-39F2-775D8852E4F0}"/>
                </a:ext>
              </a:extLst>
            </p:cNvPr>
            <p:cNvGrpSpPr/>
            <p:nvPr/>
          </p:nvGrpSpPr>
          <p:grpSpPr>
            <a:xfrm>
              <a:off x="676131" y="1739393"/>
              <a:ext cx="10316268" cy="3056389"/>
              <a:chOff x="676131" y="1739393"/>
              <a:chExt cx="10316268" cy="3056389"/>
            </a:xfrm>
          </p:grpSpPr>
          <p:sp>
            <p:nvSpPr>
              <p:cNvPr id="7" name="TextBox 6">
                <a:extLst>
                  <a:ext uri="{FF2B5EF4-FFF2-40B4-BE49-F238E27FC236}">
                    <a16:creationId xmlns:a16="http://schemas.microsoft.com/office/drawing/2014/main" id="{C8B02617-0120-C92A-8A19-5CBEA5E0A60D}"/>
                  </a:ext>
                </a:extLst>
              </p:cNvPr>
              <p:cNvSpPr txBox="1"/>
              <p:nvPr/>
            </p:nvSpPr>
            <p:spPr>
              <a:xfrm>
                <a:off x="3620942" y="1800947"/>
                <a:ext cx="2047328" cy="1323439"/>
              </a:xfrm>
              <a:prstGeom prst="rect">
                <a:avLst/>
              </a:prstGeom>
              <a:noFill/>
            </p:spPr>
            <p:txBody>
              <a:bodyPr wrap="square" rtlCol="0">
                <a:spAutoFit/>
              </a:bodyPr>
              <a:lstStyle/>
              <a:p>
                <a:pPr algn="ctr"/>
                <a:r>
                  <a:rPr lang="en-US" sz="8000">
                    <a:solidFill>
                      <a:srgbClr val="4557AD"/>
                    </a:solidFill>
                    <a:latin typeface="Tenorite" pitchFamily="2" charset="0"/>
                    <a:ea typeface="Verdana" panose="020B0604030504040204" pitchFamily="34" charset="0"/>
                    <a:cs typeface="Verdana" panose="020B0604030504040204" pitchFamily="34" charset="0"/>
                  </a:rPr>
                  <a:t>-</a:t>
                </a:r>
                <a:r>
                  <a:rPr lang="en-US" sz="8000" err="1">
                    <a:solidFill>
                      <a:srgbClr val="4557AD"/>
                    </a:solidFill>
                    <a:latin typeface="Tenorite" pitchFamily="2" charset="0"/>
                    <a:ea typeface="Verdana" panose="020B0604030504040204" pitchFamily="34" charset="0"/>
                    <a:cs typeface="Verdana" panose="020B0604030504040204" pitchFamily="34" charset="0"/>
                  </a:rPr>
                  <a:t>ing</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Rounded Rectangle 3">
                <a:extLst>
                  <a:ext uri="{FF2B5EF4-FFF2-40B4-BE49-F238E27FC236}">
                    <a16:creationId xmlns:a16="http://schemas.microsoft.com/office/drawing/2014/main" id="{D41B8122-F456-F2F7-4230-181BDB0E078F}"/>
                  </a:ext>
                </a:extLst>
              </p:cNvPr>
              <p:cNvSpPr/>
              <p:nvPr/>
            </p:nvSpPr>
            <p:spPr>
              <a:xfrm>
                <a:off x="676131" y="1862360"/>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4">
                <a:extLst>
                  <a:ext uri="{FF2B5EF4-FFF2-40B4-BE49-F238E27FC236}">
                    <a16:creationId xmlns:a16="http://schemas.microsoft.com/office/drawing/2014/main" id="{276DEAA2-395C-BA45-BCFC-2A2E2E73474A}"/>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32C94B7-1CE4-0DB5-A13A-78DAB3A35CD2}"/>
                  </a:ext>
                </a:extLst>
              </p:cNvPr>
              <p:cNvSpPr txBox="1"/>
              <p:nvPr/>
            </p:nvSpPr>
            <p:spPr>
              <a:xfrm>
                <a:off x="3620942" y="3408805"/>
                <a:ext cx="2047328" cy="1323439"/>
              </a:xfrm>
              <a:prstGeom prst="rect">
                <a:avLst/>
              </a:prstGeom>
              <a:noFill/>
            </p:spPr>
            <p:txBody>
              <a:bodyPr wrap="square" rtlCol="0">
                <a:spAutoFit/>
              </a:bodyPr>
              <a:lstStyle/>
              <a:p>
                <a:pPr algn="ctr"/>
                <a:r>
                  <a:rPr lang="en-US" sz="8000">
                    <a:solidFill>
                      <a:srgbClr val="4557AD"/>
                    </a:solidFill>
                    <a:latin typeface="Tenorite" pitchFamily="2" charset="0"/>
                    <a:ea typeface="Verdana" panose="020B0604030504040204" pitchFamily="34" charset="0"/>
                    <a:cs typeface="Verdana" panose="020B0604030504040204" pitchFamily="34" charset="0"/>
                  </a:rPr>
                  <a:t>-s</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72F0B777-85CE-409B-A00B-42787A56AC8D}"/>
                  </a:ext>
                </a:extLst>
              </p:cNvPr>
              <p:cNvSpPr txBox="1"/>
              <p:nvPr/>
            </p:nvSpPr>
            <p:spPr>
              <a:xfrm>
                <a:off x="874795" y="3347251"/>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a:t>
                </a:r>
              </a:p>
            </p:txBody>
          </p:sp>
          <p:sp>
            <p:nvSpPr>
              <p:cNvPr id="12" name="Rounded Rectangle 3">
                <a:extLst>
                  <a:ext uri="{FF2B5EF4-FFF2-40B4-BE49-F238E27FC236}">
                    <a16:creationId xmlns:a16="http://schemas.microsoft.com/office/drawing/2014/main" id="{0F666931-B679-01DD-3D1C-D140B62F8F57}"/>
                  </a:ext>
                </a:extLst>
              </p:cNvPr>
              <p:cNvSpPr/>
              <p:nvPr/>
            </p:nvSpPr>
            <p:spPr>
              <a:xfrm>
                <a:off x="676131" y="3470218"/>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4">
                <a:extLst>
                  <a:ext uri="{FF2B5EF4-FFF2-40B4-BE49-F238E27FC236}">
                    <a16:creationId xmlns:a16="http://schemas.microsoft.com/office/drawing/2014/main" id="{692C29AC-D08F-EEEE-812A-CB9D51E97850}"/>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E2CDC8D-A222-3909-E9BE-0F8807B7A636}"/>
                  </a:ext>
                </a:extLst>
              </p:cNvPr>
              <p:cNvSpPr txBox="1"/>
              <p:nvPr/>
            </p:nvSpPr>
            <p:spPr>
              <a:xfrm>
                <a:off x="6547048" y="1739393"/>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sighing</a:t>
                </a:r>
              </a:p>
            </p:txBody>
          </p:sp>
          <p:sp>
            <p:nvSpPr>
              <p:cNvPr id="15" name="TextBox 14">
                <a:extLst>
                  <a:ext uri="{FF2B5EF4-FFF2-40B4-BE49-F238E27FC236}">
                    <a16:creationId xmlns:a16="http://schemas.microsoft.com/office/drawing/2014/main" id="{35472336-DF5E-661A-C038-D028280F9E82}"/>
                  </a:ext>
                </a:extLst>
              </p:cNvPr>
              <p:cNvSpPr txBox="1"/>
              <p:nvPr/>
            </p:nvSpPr>
            <p:spPr>
              <a:xfrm>
                <a:off x="6547048" y="3347249"/>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sighs</a:t>
                </a:r>
              </a:p>
            </p:txBody>
          </p:sp>
        </p:grpSp>
        <p:sp>
          <p:nvSpPr>
            <p:cNvPr id="6" name="TextBox 5">
              <a:extLst>
                <a:ext uri="{FF2B5EF4-FFF2-40B4-BE49-F238E27FC236}">
                  <a16:creationId xmlns:a16="http://schemas.microsoft.com/office/drawing/2014/main" id="{B4083003-3F31-A148-E287-8D55D3444046}"/>
                </a:ext>
              </a:extLst>
            </p:cNvPr>
            <p:cNvSpPr txBox="1"/>
            <p:nvPr/>
          </p:nvSpPr>
          <p:spPr>
            <a:xfrm>
              <a:off x="874795" y="1860085"/>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a:t>
              </a:r>
            </a:p>
          </p:txBody>
        </p:sp>
      </p:grpSp>
    </p:spTree>
    <p:custDataLst>
      <p:tags r:id="rId1"/>
    </p:custDataLst>
    <p:extLst>
      <p:ext uri="{BB962C8B-B14F-4D97-AF65-F5344CB8AC3E}">
        <p14:creationId xmlns:p14="http://schemas.microsoft.com/office/powerpoint/2010/main" val="4257708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666AF-20BE-155C-8E34-3947DE5CF57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6C0F09E-A4F1-C070-BA33-F0A30120F10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26 We do</a:t>
            </a:r>
            <a:endParaRPr lang="en-AU"/>
          </a:p>
        </p:txBody>
      </p:sp>
      <p:grpSp>
        <p:nvGrpSpPr>
          <p:cNvPr id="2" name="Group 1" descr="sigh plus the -s suffix makes sigha&#10;sigh plus the -ing suffix makes sighing">
            <a:extLst>
              <a:ext uri="{FF2B5EF4-FFF2-40B4-BE49-F238E27FC236}">
                <a16:creationId xmlns:a16="http://schemas.microsoft.com/office/drawing/2014/main" id="{16388DF7-AE9C-E541-AF7C-75617F03570D}"/>
              </a:ext>
            </a:extLst>
          </p:cNvPr>
          <p:cNvGrpSpPr/>
          <p:nvPr/>
        </p:nvGrpSpPr>
        <p:grpSpPr>
          <a:xfrm>
            <a:off x="676131" y="1739393"/>
            <a:ext cx="10316268" cy="3056389"/>
            <a:chOff x="676131" y="1739393"/>
            <a:chExt cx="10316268" cy="3056389"/>
          </a:xfrm>
        </p:grpSpPr>
        <p:grpSp>
          <p:nvGrpSpPr>
            <p:cNvPr id="5" name="Group 4">
              <a:extLst>
                <a:ext uri="{FF2B5EF4-FFF2-40B4-BE49-F238E27FC236}">
                  <a16:creationId xmlns:a16="http://schemas.microsoft.com/office/drawing/2014/main" id="{74C3BC30-D317-FC22-11A5-D2F62AC941B0}"/>
                </a:ext>
              </a:extLst>
            </p:cNvPr>
            <p:cNvGrpSpPr/>
            <p:nvPr/>
          </p:nvGrpSpPr>
          <p:grpSpPr>
            <a:xfrm>
              <a:off x="676131" y="1739393"/>
              <a:ext cx="10316268" cy="3056389"/>
              <a:chOff x="676131" y="1739393"/>
              <a:chExt cx="10316268" cy="3056389"/>
            </a:xfrm>
          </p:grpSpPr>
          <p:sp>
            <p:nvSpPr>
              <p:cNvPr id="7" name="TextBox 6">
                <a:extLst>
                  <a:ext uri="{FF2B5EF4-FFF2-40B4-BE49-F238E27FC236}">
                    <a16:creationId xmlns:a16="http://schemas.microsoft.com/office/drawing/2014/main" id="{442FF742-5B7B-9C53-F681-F07D7A96D28C}"/>
                  </a:ext>
                </a:extLst>
              </p:cNvPr>
              <p:cNvSpPr txBox="1"/>
              <p:nvPr/>
            </p:nvSpPr>
            <p:spPr>
              <a:xfrm>
                <a:off x="3620942" y="1800947"/>
                <a:ext cx="2047328" cy="1323439"/>
              </a:xfrm>
              <a:prstGeom prst="rect">
                <a:avLst/>
              </a:prstGeom>
              <a:noFill/>
            </p:spPr>
            <p:txBody>
              <a:bodyPr wrap="square" rtlCol="0">
                <a:spAutoFit/>
              </a:bodyPr>
              <a:lstStyle/>
              <a:p>
                <a:pPr algn="ctr"/>
                <a:r>
                  <a:rPr lang="en-US" sz="8000">
                    <a:solidFill>
                      <a:srgbClr val="4557AD"/>
                    </a:solidFill>
                    <a:latin typeface="Tenorite" pitchFamily="2" charset="0"/>
                    <a:ea typeface="Verdana" panose="020B0604030504040204" pitchFamily="34" charset="0"/>
                    <a:cs typeface="Verdana" panose="020B0604030504040204" pitchFamily="34" charset="0"/>
                  </a:rPr>
                  <a:t>-s</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Rounded Rectangle 3">
                <a:extLst>
                  <a:ext uri="{FF2B5EF4-FFF2-40B4-BE49-F238E27FC236}">
                    <a16:creationId xmlns:a16="http://schemas.microsoft.com/office/drawing/2014/main" id="{936CB16A-7348-87C4-D97B-B2A8DC180540}"/>
                  </a:ext>
                </a:extLst>
              </p:cNvPr>
              <p:cNvSpPr/>
              <p:nvPr/>
            </p:nvSpPr>
            <p:spPr>
              <a:xfrm>
                <a:off x="676131" y="1862360"/>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4">
                <a:extLst>
                  <a:ext uri="{FF2B5EF4-FFF2-40B4-BE49-F238E27FC236}">
                    <a16:creationId xmlns:a16="http://schemas.microsoft.com/office/drawing/2014/main" id="{D3922F29-46AA-7CB1-2676-499771AE6FED}"/>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D718C22-1B82-34C0-A2DE-B86FBF3148C2}"/>
                  </a:ext>
                </a:extLst>
              </p:cNvPr>
              <p:cNvSpPr txBox="1"/>
              <p:nvPr/>
            </p:nvSpPr>
            <p:spPr>
              <a:xfrm>
                <a:off x="3620942" y="3408805"/>
                <a:ext cx="2047328" cy="1323439"/>
              </a:xfrm>
              <a:prstGeom prst="rect">
                <a:avLst/>
              </a:prstGeom>
              <a:noFill/>
            </p:spPr>
            <p:txBody>
              <a:bodyPr wrap="square" rtlCol="0">
                <a:spAutoFit/>
              </a:bodyPr>
              <a:lstStyle/>
              <a:p>
                <a:pPr algn="ctr"/>
                <a:r>
                  <a:rPr lang="en-US" sz="8000">
                    <a:solidFill>
                      <a:srgbClr val="4557AD"/>
                    </a:solidFill>
                    <a:latin typeface="Tenorite" pitchFamily="2" charset="0"/>
                    <a:ea typeface="Verdana" panose="020B0604030504040204" pitchFamily="34" charset="0"/>
                    <a:cs typeface="Verdana" panose="020B0604030504040204" pitchFamily="34" charset="0"/>
                  </a:rPr>
                  <a:t>-</a:t>
                </a:r>
                <a:r>
                  <a:rPr lang="en-US" sz="8000" err="1">
                    <a:solidFill>
                      <a:srgbClr val="4557AD"/>
                    </a:solidFill>
                    <a:latin typeface="Tenorite" pitchFamily="2" charset="0"/>
                    <a:ea typeface="Verdana" panose="020B0604030504040204" pitchFamily="34" charset="0"/>
                    <a:cs typeface="Verdana" panose="020B0604030504040204" pitchFamily="34" charset="0"/>
                  </a:rPr>
                  <a:t>ing</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0835D113-BA39-59F0-76CD-7BE1719BD510}"/>
                  </a:ext>
                </a:extLst>
              </p:cNvPr>
              <p:cNvSpPr txBox="1"/>
              <p:nvPr/>
            </p:nvSpPr>
            <p:spPr>
              <a:xfrm>
                <a:off x="874795" y="3347251"/>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a:t>
                </a:r>
              </a:p>
            </p:txBody>
          </p:sp>
          <p:sp>
            <p:nvSpPr>
              <p:cNvPr id="12" name="Rounded Rectangle 3">
                <a:extLst>
                  <a:ext uri="{FF2B5EF4-FFF2-40B4-BE49-F238E27FC236}">
                    <a16:creationId xmlns:a16="http://schemas.microsoft.com/office/drawing/2014/main" id="{09DC63E7-DBB6-85DA-98D3-1CCABB7730DB}"/>
                  </a:ext>
                </a:extLst>
              </p:cNvPr>
              <p:cNvSpPr/>
              <p:nvPr/>
            </p:nvSpPr>
            <p:spPr>
              <a:xfrm>
                <a:off x="676131" y="3470218"/>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4">
                <a:extLst>
                  <a:ext uri="{FF2B5EF4-FFF2-40B4-BE49-F238E27FC236}">
                    <a16:creationId xmlns:a16="http://schemas.microsoft.com/office/drawing/2014/main" id="{716555A7-F3F9-10E2-96DE-58F82C1A6F5B}"/>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E2541DB-07E3-9014-8738-753ADF3BC1FF}"/>
                  </a:ext>
                </a:extLst>
              </p:cNvPr>
              <p:cNvSpPr txBox="1"/>
              <p:nvPr/>
            </p:nvSpPr>
            <p:spPr>
              <a:xfrm>
                <a:off x="6547048" y="1739393"/>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sighs</a:t>
                </a:r>
              </a:p>
            </p:txBody>
          </p:sp>
          <p:sp>
            <p:nvSpPr>
              <p:cNvPr id="15" name="TextBox 14">
                <a:extLst>
                  <a:ext uri="{FF2B5EF4-FFF2-40B4-BE49-F238E27FC236}">
                    <a16:creationId xmlns:a16="http://schemas.microsoft.com/office/drawing/2014/main" id="{B2AF1244-D413-B045-9D8D-E691E78A4245}"/>
                  </a:ext>
                </a:extLst>
              </p:cNvPr>
              <p:cNvSpPr txBox="1"/>
              <p:nvPr/>
            </p:nvSpPr>
            <p:spPr>
              <a:xfrm>
                <a:off x="6547048" y="3347249"/>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sighing</a:t>
                </a:r>
              </a:p>
            </p:txBody>
          </p:sp>
        </p:grpSp>
        <p:sp>
          <p:nvSpPr>
            <p:cNvPr id="6" name="TextBox 5">
              <a:extLst>
                <a:ext uri="{FF2B5EF4-FFF2-40B4-BE49-F238E27FC236}">
                  <a16:creationId xmlns:a16="http://schemas.microsoft.com/office/drawing/2014/main" id="{B76AD14C-AAA7-44F9-C949-E738FF930337}"/>
                </a:ext>
              </a:extLst>
            </p:cNvPr>
            <p:cNvSpPr txBox="1"/>
            <p:nvPr/>
          </p:nvSpPr>
          <p:spPr>
            <a:xfrm>
              <a:off x="874795" y="1860085"/>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a:t>
              </a:r>
            </a:p>
          </p:txBody>
        </p:sp>
      </p:grpSp>
    </p:spTree>
    <p:custDataLst>
      <p:tags r:id="rId1"/>
    </p:custDataLst>
    <p:extLst>
      <p:ext uri="{BB962C8B-B14F-4D97-AF65-F5344CB8AC3E}">
        <p14:creationId xmlns:p14="http://schemas.microsoft.com/office/powerpoint/2010/main" val="35794783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27 I do</a:t>
            </a:r>
            <a:endParaRPr lang="en-AU"/>
          </a:p>
        </p:txBody>
      </p:sp>
      <p:pic>
        <p:nvPicPr>
          <p:cNvPr id="7" name="Picture 6" descr="sight">
            <a:extLst>
              <a:ext uri="{FF2B5EF4-FFF2-40B4-BE49-F238E27FC236}">
                <a16:creationId xmlns:a16="http://schemas.microsoft.com/office/drawing/2014/main" id="{82595F14-D0E2-6952-5BBC-D4E8DF6FF04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01620" y="1991009"/>
            <a:ext cx="2722916" cy="2722916"/>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28 I do</a:t>
            </a:r>
            <a:endParaRPr lang="en-AU"/>
          </a:p>
        </p:txBody>
      </p:sp>
      <p:pic>
        <p:nvPicPr>
          <p:cNvPr id="8" name="Picture 7" descr="sight">
            <a:extLst>
              <a:ext uri="{FF2B5EF4-FFF2-40B4-BE49-F238E27FC236}">
                <a16:creationId xmlns:a16="http://schemas.microsoft.com/office/drawing/2014/main" id="{67BEF7DE-DF94-8598-DBDA-FA91D791A66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01620" y="1991009"/>
            <a:ext cx="2722916" cy="2722916"/>
          </a:xfrm>
          <a:prstGeom prst="rect">
            <a:avLst/>
          </a:prstGeom>
        </p:spPr>
      </p:pic>
      <p:pic>
        <p:nvPicPr>
          <p:cNvPr id="7" name="Picture 6" descr="light">
            <a:extLst>
              <a:ext uri="{FF2B5EF4-FFF2-40B4-BE49-F238E27FC236}">
                <a16:creationId xmlns:a16="http://schemas.microsoft.com/office/drawing/2014/main" id="{7E36ED3E-325A-112D-6DD0-EF90F467F6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94133" y="1991009"/>
            <a:ext cx="2619375" cy="2619375"/>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29 I do </a:t>
            </a:r>
            <a:endParaRPr lang="en-AU"/>
          </a:p>
        </p:txBody>
      </p:sp>
      <p:pic>
        <p:nvPicPr>
          <p:cNvPr id="3" name="Picture 2" descr="sight">
            <a:extLst>
              <a:ext uri="{FF2B5EF4-FFF2-40B4-BE49-F238E27FC236}">
                <a16:creationId xmlns:a16="http://schemas.microsoft.com/office/drawing/2014/main" id="{253B1881-D1A8-7F36-DA32-D6568DCEE4B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01620" y="1991009"/>
            <a:ext cx="2722916" cy="2722916"/>
          </a:xfrm>
          <a:prstGeom prst="rect">
            <a:avLst/>
          </a:prstGeom>
        </p:spPr>
      </p:pic>
      <p:grpSp>
        <p:nvGrpSpPr>
          <p:cNvPr id="10" name="Group 9" descr="light ,bright">
            <a:extLst>
              <a:ext uri="{FF2B5EF4-FFF2-40B4-BE49-F238E27FC236}">
                <a16:creationId xmlns:a16="http://schemas.microsoft.com/office/drawing/2014/main" id="{F8F41667-0F30-738E-325C-970E59C88244}"/>
              </a:ext>
            </a:extLst>
          </p:cNvPr>
          <p:cNvGrpSpPr/>
          <p:nvPr/>
        </p:nvGrpSpPr>
        <p:grpSpPr>
          <a:xfrm>
            <a:off x="4694133" y="1991009"/>
            <a:ext cx="6275920" cy="2650540"/>
            <a:chOff x="5025209" y="1911460"/>
            <a:chExt cx="6275920" cy="2650540"/>
          </a:xfrm>
        </p:grpSpPr>
        <p:pic>
          <p:nvPicPr>
            <p:cNvPr id="6" name="Graphic 5">
              <a:extLst>
                <a:ext uri="{FF2B5EF4-FFF2-40B4-BE49-F238E27FC236}">
                  <a16:creationId xmlns:a16="http://schemas.microsoft.com/office/drawing/2014/main" id="{DF48DD88-8A7D-9B45-ABB2-BD7B4594D1D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35128" y="2295999"/>
              <a:ext cx="2266001" cy="2266001"/>
            </a:xfrm>
            <a:prstGeom prst="rect">
              <a:avLst/>
            </a:prstGeom>
          </p:spPr>
        </p:pic>
        <p:pic>
          <p:nvPicPr>
            <p:cNvPr id="9" name="Picture 8">
              <a:extLst>
                <a:ext uri="{FF2B5EF4-FFF2-40B4-BE49-F238E27FC236}">
                  <a16:creationId xmlns:a16="http://schemas.microsoft.com/office/drawing/2014/main" id="{D8B2540C-7A10-56FB-0C48-3F8DF81E106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025209" y="1911460"/>
              <a:ext cx="2619375" cy="2619375"/>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7" name="Content Placeholder 2">
            <a:extLst>
              <a:ext uri="{FF2B5EF4-FFF2-40B4-BE49-F238E27FC236}">
                <a16:creationId xmlns:a16="http://schemas.microsoft.com/office/drawing/2014/main" id="{67BB5996-D356-8AAA-75EC-A2B7FCDE920E}"/>
              </a:ext>
              <a:ext uri="{C183D7F6-B498-43B3-948B-1728B52AA6E4}">
                <adec:decorative xmlns:adec="http://schemas.microsoft.com/office/drawing/2017/decorative" val="1"/>
              </a:ext>
            </a:extLst>
          </p:cNvPr>
          <p:cNvSpPr txBox="1">
            <a:spLocks/>
          </p:cNvSpPr>
          <p:nvPr/>
        </p:nvSpPr>
        <p:spPr>
          <a:xfrm>
            <a:off x="2863635" y="1504308"/>
            <a:ext cx="1422615"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12500">
              <a:solidFill>
                <a:srgbClr val="4557AD"/>
              </a:solidFill>
              <a:latin typeface="Tenorite" pitchFamily="2" charset="0"/>
              <a:cs typeface="Arial"/>
            </a:endParaRPr>
          </a:p>
        </p:txBody>
      </p:sp>
      <p:grpSp>
        <p:nvGrpSpPr>
          <p:cNvPr id="29" name="Group 28" descr="Sail away mnemonic shows a picture of a sail boat on water and the words underneath say sail away.">
            <a:extLst>
              <a:ext uri="{FF2B5EF4-FFF2-40B4-BE49-F238E27FC236}">
                <a16:creationId xmlns:a16="http://schemas.microsoft.com/office/drawing/2014/main" id="{D83F3F88-BB67-C0CC-B161-22459D5AB073}"/>
              </a:ext>
            </a:extLst>
          </p:cNvPr>
          <p:cNvGrpSpPr/>
          <p:nvPr/>
        </p:nvGrpSpPr>
        <p:grpSpPr>
          <a:xfrm>
            <a:off x="2095500" y="774583"/>
            <a:ext cx="7696200" cy="5146453"/>
            <a:chOff x="0" y="1509988"/>
            <a:chExt cx="6086021" cy="4341315"/>
          </a:xfrm>
        </p:grpSpPr>
        <p:grpSp>
          <p:nvGrpSpPr>
            <p:cNvPr id="21" name="Group 20">
              <a:extLst>
                <a:ext uri="{FF2B5EF4-FFF2-40B4-BE49-F238E27FC236}">
                  <a16:creationId xmlns:a16="http://schemas.microsoft.com/office/drawing/2014/main" id="{8B7EE6E4-73B3-BEDB-5FE9-63FB2E5BE228}"/>
                </a:ext>
              </a:extLst>
            </p:cNvPr>
            <p:cNvGrpSpPr/>
            <p:nvPr/>
          </p:nvGrpSpPr>
          <p:grpSpPr>
            <a:xfrm>
              <a:off x="0" y="2910031"/>
              <a:ext cx="6086021" cy="2941272"/>
              <a:chOff x="-237226" y="1458357"/>
              <a:chExt cx="6086021" cy="2941272"/>
            </a:xfrm>
          </p:grpSpPr>
          <p:grpSp>
            <p:nvGrpSpPr>
              <p:cNvPr id="22" name="Group 21">
                <a:extLst>
                  <a:ext uri="{FF2B5EF4-FFF2-40B4-BE49-F238E27FC236}">
                    <a16:creationId xmlns:a16="http://schemas.microsoft.com/office/drawing/2014/main" id="{1225FCD6-E4DA-9669-1FBF-2F3CFB10C3DA}"/>
                  </a:ext>
                </a:extLst>
              </p:cNvPr>
              <p:cNvGrpSpPr/>
              <p:nvPr/>
            </p:nvGrpSpPr>
            <p:grpSpPr>
              <a:xfrm>
                <a:off x="-237226" y="1458357"/>
                <a:ext cx="6086021" cy="2941272"/>
                <a:chOff x="-475230" y="1088545"/>
                <a:chExt cx="12191999" cy="5741939"/>
              </a:xfrm>
            </p:grpSpPr>
            <p:pic>
              <p:nvPicPr>
                <p:cNvPr id="24" name="Picture 23" descr="A black background with a black square&#10;&#10;Description automatically generated with medium confidence">
                  <a:extLst>
                    <a:ext uri="{FF2B5EF4-FFF2-40B4-BE49-F238E27FC236}">
                      <a16:creationId xmlns:a16="http://schemas.microsoft.com/office/drawing/2014/main" id="{CFB79D5F-3E2F-6530-E448-E543A2BA29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8525" y="1088545"/>
                  <a:ext cx="3892297" cy="3892298"/>
                </a:xfrm>
                <a:prstGeom prst="rect">
                  <a:avLst/>
                </a:prstGeom>
              </p:spPr>
            </p:pic>
            <p:sp>
              <p:nvSpPr>
                <p:cNvPr id="25" name="TextBox 24">
                  <a:extLst>
                    <a:ext uri="{FF2B5EF4-FFF2-40B4-BE49-F238E27FC236}">
                      <a16:creationId xmlns:a16="http://schemas.microsoft.com/office/drawing/2014/main" id="{3DA8004F-ACE5-8362-AAF9-7BF923AD295A}"/>
                    </a:ext>
                  </a:extLst>
                </p:cNvPr>
                <p:cNvSpPr txBox="1"/>
                <p:nvPr/>
              </p:nvSpPr>
              <p:spPr>
                <a:xfrm>
                  <a:off x="-475230" y="5027963"/>
                  <a:ext cx="12191999" cy="1802521"/>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S</a:t>
                  </a:r>
                  <a:r>
                    <a:rPr lang="en-US" sz="5400" u="sng">
                      <a:solidFill>
                        <a:srgbClr val="4557AD"/>
                      </a:solidFill>
                      <a:latin typeface="Tenorite" pitchFamily="2" charset="0"/>
                      <a:ea typeface="Verdana" panose="020B0604030504040204" pitchFamily="34" charset="0"/>
                      <a:cs typeface="Verdana" panose="020B0604030504040204" pitchFamily="34" charset="0"/>
                    </a:rPr>
                    <a:t>ai</a:t>
                  </a:r>
                  <a:r>
                    <a:rPr lang="en-US" sz="5400">
                      <a:solidFill>
                        <a:srgbClr val="4557AD"/>
                      </a:solidFill>
                      <a:latin typeface="Tenorite" pitchFamily="2" charset="0"/>
                      <a:ea typeface="Verdana" panose="020B0604030504040204" pitchFamily="34" charset="0"/>
                      <a:cs typeface="Verdana" panose="020B0604030504040204" pitchFamily="34" charset="0"/>
                    </a:rPr>
                    <a:t>l aw</a:t>
                  </a:r>
                  <a:r>
                    <a:rPr lang="en-US" sz="5400" u="sng">
                      <a:solidFill>
                        <a:srgbClr val="4557AD"/>
                      </a:solidFill>
                      <a:latin typeface="Tenorite" pitchFamily="2" charset="0"/>
                      <a:ea typeface="Verdana" panose="020B0604030504040204" pitchFamily="34" charset="0"/>
                      <a:cs typeface="Verdana" panose="020B0604030504040204" pitchFamily="34" charset="0"/>
                    </a:rPr>
                    <a:t>ay</a:t>
                  </a:r>
                  <a:endParaRPr lang="en-AU" sz="5400" u="sng">
                    <a:solidFill>
                      <a:srgbClr val="4557AD"/>
                    </a:solidFill>
                  </a:endParaRPr>
                </a:p>
              </p:txBody>
            </p:sp>
            <p:pic>
              <p:nvPicPr>
                <p:cNvPr id="26" name="Picture 25">
                  <a:extLst>
                    <a:ext uri="{FF2B5EF4-FFF2-40B4-BE49-F238E27FC236}">
                      <a16:creationId xmlns:a16="http://schemas.microsoft.com/office/drawing/2014/main" id="{133B2286-5D0F-799F-3F42-9EB5275BFCA4}"/>
                    </a:ext>
                  </a:extLst>
                </p:cNvPr>
                <p:cNvPicPr>
                  <a:picLocks noChangeAspect="1"/>
                </p:cNvPicPr>
                <p:nvPr/>
              </p:nvPicPr>
              <p:blipFill>
                <a:blip r:embed="rId4"/>
                <a:stretch>
                  <a:fillRect/>
                </a:stretch>
              </p:blipFill>
              <p:spPr>
                <a:xfrm>
                  <a:off x="1810770" y="2045431"/>
                  <a:ext cx="2843785" cy="794733"/>
                </a:xfrm>
                <a:prstGeom prst="rect">
                  <a:avLst/>
                </a:prstGeom>
              </p:spPr>
            </p:pic>
          </p:grpSp>
          <p:sp>
            <p:nvSpPr>
              <p:cNvPr id="23" name="Rounded Rectangle 3">
                <a:extLst>
                  <a:ext uri="{FF2B5EF4-FFF2-40B4-BE49-F238E27FC236}">
                    <a16:creationId xmlns:a16="http://schemas.microsoft.com/office/drawing/2014/main" id="{56D0BA86-03B4-8B3B-1CC2-84792472E391}"/>
                  </a:ext>
                </a:extLst>
              </p:cNvPr>
              <p:cNvSpPr/>
              <p:nvPr/>
            </p:nvSpPr>
            <p:spPr>
              <a:xfrm>
                <a:off x="301527" y="1458358"/>
                <a:ext cx="5237881" cy="2941271"/>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
          <p:nvSpPr>
            <p:cNvPr id="28" name="Content Placeholder 2">
              <a:extLst>
                <a:ext uri="{FF2B5EF4-FFF2-40B4-BE49-F238E27FC236}">
                  <a16:creationId xmlns:a16="http://schemas.microsoft.com/office/drawing/2014/main" id="{25353A70-9A29-8F00-D9A3-F846ECBD0198}"/>
                </a:ext>
              </a:extLst>
            </p:cNvPr>
            <p:cNvSpPr txBox="1">
              <a:spLocks/>
            </p:cNvSpPr>
            <p:nvPr/>
          </p:nvSpPr>
          <p:spPr>
            <a:xfrm>
              <a:off x="421026" y="1509988"/>
              <a:ext cx="5237881"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ai   ay</a:t>
              </a:r>
              <a:endParaRPr lang="en-AU" sz="8800">
                <a:solidFill>
                  <a:srgbClr val="4557AD"/>
                </a:solidFill>
                <a:latin typeface="Tenorite" pitchFamily="2" charset="0"/>
                <a:cs typeface="Arial"/>
              </a:endParaRPr>
            </a:p>
          </p:txBody>
        </p:sp>
      </p:grpSp>
    </p:spTree>
    <p:extLst>
      <p:ext uri="{BB962C8B-B14F-4D97-AF65-F5344CB8AC3E}">
        <p14:creationId xmlns:p14="http://schemas.microsoft.com/office/powerpoint/2010/main" val="7023034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30 We do</a:t>
            </a:r>
            <a:endParaRPr lang="en-AU"/>
          </a:p>
        </p:txBody>
      </p:sp>
      <p:pic>
        <p:nvPicPr>
          <p:cNvPr id="9" name="Graphic 1" descr="night">
            <a:extLst>
              <a:ext uri="{FF2B5EF4-FFF2-40B4-BE49-F238E27FC236}">
                <a16:creationId xmlns:a16="http://schemas.microsoft.com/office/drawing/2014/main" id="{3D09EC00-A913-15DE-1BA4-91728DE8C57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42365" y="2546350"/>
            <a:ext cx="2302855" cy="2185361"/>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31 We do </a:t>
            </a:r>
            <a:endParaRPr lang="en-AU"/>
          </a:p>
        </p:txBody>
      </p:sp>
      <p:pic>
        <p:nvPicPr>
          <p:cNvPr id="11" name="Graphic 1" descr="night">
            <a:extLst>
              <a:ext uri="{FF2B5EF4-FFF2-40B4-BE49-F238E27FC236}">
                <a16:creationId xmlns:a16="http://schemas.microsoft.com/office/drawing/2014/main" id="{410BAE5E-6D09-E8AD-BFBF-ADD02522B73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42365" y="2546350"/>
            <a:ext cx="2302855" cy="2185361"/>
          </a:xfrm>
          <a:prstGeom prst="rect">
            <a:avLst/>
          </a:prstGeom>
        </p:spPr>
      </p:pic>
      <p:pic>
        <p:nvPicPr>
          <p:cNvPr id="4" name="Graphic 1" descr="high">
            <a:extLst>
              <a:ext uri="{FF2B5EF4-FFF2-40B4-BE49-F238E27FC236}">
                <a16:creationId xmlns:a16="http://schemas.microsoft.com/office/drawing/2014/main" id="{8CA15606-18A4-4D1E-3C68-142512EF4F5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38024" y="2384480"/>
            <a:ext cx="1945395" cy="2347231"/>
          </a:xfrm>
          <a:prstGeom prst="rect">
            <a:avLst/>
          </a:prstGeom>
        </p:spPr>
      </p:pic>
    </p:spTree>
    <p:custDataLst>
      <p:tags r:id="rId1"/>
    </p:custDataLst>
    <p:extLst>
      <p:ext uri="{BB962C8B-B14F-4D97-AF65-F5344CB8AC3E}">
        <p14:creationId xmlns:p14="http://schemas.microsoft.com/office/powerpoint/2010/main" val="18278115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32 We do </a:t>
            </a:r>
            <a:endParaRPr lang="en-AU"/>
          </a:p>
        </p:txBody>
      </p:sp>
      <p:grpSp>
        <p:nvGrpSpPr>
          <p:cNvPr id="12" name="Group 11" descr="night, high, fright">
            <a:extLst>
              <a:ext uri="{FF2B5EF4-FFF2-40B4-BE49-F238E27FC236}">
                <a16:creationId xmlns:a16="http://schemas.microsoft.com/office/drawing/2014/main" id="{C554BA39-9D9B-0DC9-15B9-48170735707E}"/>
              </a:ext>
            </a:extLst>
          </p:cNvPr>
          <p:cNvGrpSpPr/>
          <p:nvPr/>
        </p:nvGrpSpPr>
        <p:grpSpPr>
          <a:xfrm>
            <a:off x="1042365" y="2475055"/>
            <a:ext cx="9927409" cy="2327949"/>
            <a:chOff x="1054912" y="2475055"/>
            <a:chExt cx="9927409" cy="2327949"/>
          </a:xfrm>
        </p:grpSpPr>
        <p:pic>
          <p:nvPicPr>
            <p:cNvPr id="2" name="Graphic 1">
              <a:extLst>
                <a:ext uri="{FF2B5EF4-FFF2-40B4-BE49-F238E27FC236}">
                  <a16:creationId xmlns:a16="http://schemas.microsoft.com/office/drawing/2014/main" id="{6D9A4F2C-26E6-CF43-87E7-F421B7CBE08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4912" y="2546350"/>
              <a:ext cx="2302855" cy="2185361"/>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54372" y="2475055"/>
              <a:ext cx="2327949" cy="2327949"/>
            </a:xfrm>
            <a:prstGeom prst="rect">
              <a:avLst/>
            </a:prstGeom>
          </p:spPr>
        </p:pic>
      </p:grpSp>
      <p:pic>
        <p:nvPicPr>
          <p:cNvPr id="3" name="Graphic 1" descr="high">
            <a:extLst>
              <a:ext uri="{FF2B5EF4-FFF2-40B4-BE49-F238E27FC236}">
                <a16:creationId xmlns:a16="http://schemas.microsoft.com/office/drawing/2014/main" id="{656D72CB-D529-553C-60AC-9C8CD126961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738024" y="2384480"/>
            <a:ext cx="1945395" cy="2347231"/>
          </a:xfrm>
          <a:prstGeom prst="rect">
            <a:avLst/>
          </a:prstGeom>
        </p:spPr>
      </p:pic>
    </p:spTree>
    <p:custDataLst>
      <p:tags r:id="rId1"/>
    </p:custDataLst>
    <p:extLst>
      <p:ext uri="{BB962C8B-B14F-4D97-AF65-F5344CB8AC3E}">
        <p14:creationId xmlns:p14="http://schemas.microsoft.com/office/powerpoint/2010/main" val="3377584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3BEE6-7F6B-1E4E-0FE6-EEFC1E48BE66}"/>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420BB06E-AEAF-7379-FA9F-D1FD62A628FF}"/>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33 I do </a:t>
            </a:r>
            <a:endParaRPr lang="en-AU"/>
          </a:p>
        </p:txBody>
      </p:sp>
      <p:pic>
        <p:nvPicPr>
          <p:cNvPr id="2" name="Graphic 1" descr="sigh">
            <a:extLst>
              <a:ext uri="{FF2B5EF4-FFF2-40B4-BE49-F238E27FC236}">
                <a16:creationId xmlns:a16="http://schemas.microsoft.com/office/drawing/2014/main" id="{66127018-4A4E-26E4-F715-74650785F0A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75935" y="2231965"/>
            <a:ext cx="1981865" cy="1981865"/>
          </a:xfrm>
          <a:prstGeom prst="rect">
            <a:avLst/>
          </a:prstGeom>
        </p:spPr>
      </p:pic>
      <p:grpSp>
        <p:nvGrpSpPr>
          <p:cNvPr id="3" name="Group 2" descr="-ing suffix">
            <a:extLst>
              <a:ext uri="{FF2B5EF4-FFF2-40B4-BE49-F238E27FC236}">
                <a16:creationId xmlns:a16="http://schemas.microsoft.com/office/drawing/2014/main" id="{D7AF10EC-92E0-E102-ADDF-A9807B73D01B}"/>
              </a:ext>
            </a:extLst>
          </p:cNvPr>
          <p:cNvGrpSpPr/>
          <p:nvPr/>
        </p:nvGrpSpPr>
        <p:grpSpPr>
          <a:xfrm>
            <a:off x="6676007" y="2579325"/>
            <a:ext cx="2804482" cy="1569660"/>
            <a:chOff x="6676007" y="2579325"/>
            <a:chExt cx="2804482" cy="1569660"/>
          </a:xfrm>
        </p:grpSpPr>
        <p:sp>
          <p:nvSpPr>
            <p:cNvPr id="5" name="TextBox 4">
              <a:extLst>
                <a:ext uri="{FF2B5EF4-FFF2-40B4-BE49-F238E27FC236}">
                  <a16:creationId xmlns:a16="http://schemas.microsoft.com/office/drawing/2014/main" id="{C55DA617-C589-FE92-3BC6-640E0AC0568B}"/>
                </a:ext>
              </a:extLst>
            </p:cNvPr>
            <p:cNvSpPr txBox="1"/>
            <p:nvPr/>
          </p:nvSpPr>
          <p:spPr>
            <a:xfrm>
              <a:off x="7096503" y="2579325"/>
              <a:ext cx="2383986"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a:t>
              </a:r>
              <a:r>
                <a:rPr lang="en-US" sz="9600" err="1">
                  <a:solidFill>
                    <a:srgbClr val="4857A6"/>
                  </a:solidFill>
                  <a:latin typeface="Tenorite" pitchFamily="2" charset="0"/>
                  <a:ea typeface="Verdana" panose="020B0604030504040204" pitchFamily="34" charset="0"/>
                </a:rPr>
                <a:t>ing</a:t>
              </a:r>
              <a:endParaRPr lang="en-AU" sz="9600"/>
            </a:p>
          </p:txBody>
        </p:sp>
        <p:sp>
          <p:nvSpPr>
            <p:cNvPr id="6" name="Rounded Rectangle 4">
              <a:extLst>
                <a:ext uri="{FF2B5EF4-FFF2-40B4-BE49-F238E27FC236}">
                  <a16:creationId xmlns:a16="http://schemas.microsoft.com/office/drawing/2014/main" id="{F191F1A7-B66C-1AF4-D753-92AC8934918C}"/>
                </a:ext>
              </a:extLst>
            </p:cNvPr>
            <p:cNvSpPr/>
            <p:nvPr/>
          </p:nvSpPr>
          <p:spPr>
            <a:xfrm>
              <a:off x="6676007" y="2762881"/>
              <a:ext cx="2804482"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descr="A line to indicate a blank letter or letters followed by the letters igh.">
            <a:extLst>
              <a:ext uri="{FF2B5EF4-FFF2-40B4-BE49-F238E27FC236}">
                <a16:creationId xmlns:a16="http://schemas.microsoft.com/office/drawing/2014/main" id="{BCBBBFD1-DACF-8F1D-72F9-8861904B334D}"/>
              </a:ext>
            </a:extLst>
          </p:cNvPr>
          <p:cNvGrpSpPr/>
          <p:nvPr/>
        </p:nvGrpSpPr>
        <p:grpSpPr>
          <a:xfrm>
            <a:off x="3189202" y="4148985"/>
            <a:ext cx="2795306" cy="1569660"/>
            <a:chOff x="3189202" y="4148985"/>
            <a:chExt cx="2795306" cy="1569660"/>
          </a:xfrm>
        </p:grpSpPr>
        <p:cxnSp>
          <p:nvCxnSpPr>
            <p:cNvPr id="13" name="Straight Connector 12">
              <a:extLst>
                <a:ext uri="{FF2B5EF4-FFF2-40B4-BE49-F238E27FC236}">
                  <a16:creationId xmlns:a16="http://schemas.microsoft.com/office/drawing/2014/main" id="{CBEF483B-A060-AD61-6F37-27A661F7AC0B}"/>
                </a:ext>
              </a:extLst>
            </p:cNvPr>
            <p:cNvCxnSpPr/>
            <p:nvPr/>
          </p:nvCxnSpPr>
          <p:spPr>
            <a:xfrm>
              <a:off x="3189202" y="5324343"/>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D6D2C25F-1C70-D43E-C3A3-2702C47CEE04}"/>
                </a:ext>
              </a:extLst>
            </p:cNvPr>
            <p:cNvSpPr txBox="1"/>
            <p:nvPr/>
          </p:nvSpPr>
          <p:spPr>
            <a:xfrm>
              <a:off x="4046951" y="4148985"/>
              <a:ext cx="1937557" cy="1569660"/>
            </a:xfrm>
            <a:prstGeom prst="rect">
              <a:avLst/>
            </a:prstGeom>
            <a:noFill/>
          </p:spPr>
          <p:txBody>
            <a:bodyPr wrap="square" rtlCol="0">
              <a:spAutoFit/>
            </a:bodyPr>
            <a:lstStyle/>
            <a:p>
              <a:r>
                <a:rPr lang="en-US" sz="9600" err="1">
                  <a:solidFill>
                    <a:srgbClr val="4857A6"/>
                  </a:solidFill>
                  <a:latin typeface="Tenorite" pitchFamily="2" charset="0"/>
                  <a:ea typeface="Verdana" panose="020B0604030504040204" pitchFamily="34" charset="0"/>
                </a:rPr>
                <a:t>igh</a:t>
              </a:r>
              <a:endParaRPr lang="en-AU" sz="9600"/>
            </a:p>
          </p:txBody>
        </p:sp>
      </p:grpSp>
    </p:spTree>
    <p:custDataLst>
      <p:tags r:id="rId1"/>
    </p:custDataLst>
    <p:extLst>
      <p:ext uri="{BB962C8B-B14F-4D97-AF65-F5344CB8AC3E}">
        <p14:creationId xmlns:p14="http://schemas.microsoft.com/office/powerpoint/2010/main" val="33682244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D795A-5E74-334F-15A6-06A25012802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1FA76DC-2466-310D-285E-E87C81782484}"/>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34 We do </a:t>
            </a:r>
            <a:endParaRPr lang="en-AU"/>
          </a:p>
        </p:txBody>
      </p:sp>
      <p:pic>
        <p:nvPicPr>
          <p:cNvPr id="4" name="Graphic 1" descr="sigh">
            <a:extLst>
              <a:ext uri="{FF2B5EF4-FFF2-40B4-BE49-F238E27FC236}">
                <a16:creationId xmlns:a16="http://schemas.microsoft.com/office/drawing/2014/main" id="{63B0B9DD-388E-CF99-9EFD-EF225BC7F38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75935" y="2231965"/>
            <a:ext cx="1981865" cy="1981865"/>
          </a:xfrm>
          <a:prstGeom prst="rect">
            <a:avLst/>
          </a:prstGeom>
        </p:spPr>
      </p:pic>
      <p:grpSp>
        <p:nvGrpSpPr>
          <p:cNvPr id="2" name="Group 1" descr="-s suffix">
            <a:extLst>
              <a:ext uri="{FF2B5EF4-FFF2-40B4-BE49-F238E27FC236}">
                <a16:creationId xmlns:a16="http://schemas.microsoft.com/office/drawing/2014/main" id="{1D950B93-A7B0-0318-3D1F-AEE63DC877B6}"/>
              </a:ext>
            </a:extLst>
          </p:cNvPr>
          <p:cNvGrpSpPr/>
          <p:nvPr/>
        </p:nvGrpSpPr>
        <p:grpSpPr>
          <a:xfrm>
            <a:off x="6676007" y="2579325"/>
            <a:ext cx="2139747" cy="1569660"/>
            <a:chOff x="6676007" y="2579325"/>
            <a:chExt cx="2139747" cy="1569660"/>
          </a:xfrm>
        </p:grpSpPr>
        <p:sp>
          <p:nvSpPr>
            <p:cNvPr id="3" name="TextBox 2">
              <a:extLst>
                <a:ext uri="{FF2B5EF4-FFF2-40B4-BE49-F238E27FC236}">
                  <a16:creationId xmlns:a16="http://schemas.microsoft.com/office/drawing/2014/main" id="{7DCCE081-91D0-0A52-6A54-EC4ED06F8A17}"/>
                </a:ext>
              </a:extLst>
            </p:cNvPr>
            <p:cNvSpPr txBox="1"/>
            <p:nvPr/>
          </p:nvSpPr>
          <p:spPr>
            <a:xfrm>
              <a:off x="7096503" y="2579325"/>
              <a:ext cx="1298753"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-s</a:t>
              </a:r>
              <a:endParaRPr lang="en-AU" sz="9600"/>
            </a:p>
          </p:txBody>
        </p:sp>
        <p:sp>
          <p:nvSpPr>
            <p:cNvPr id="5" name="Rounded Rectangle 4">
              <a:extLst>
                <a:ext uri="{FF2B5EF4-FFF2-40B4-BE49-F238E27FC236}">
                  <a16:creationId xmlns:a16="http://schemas.microsoft.com/office/drawing/2014/main" id="{6D49F42D-5A1F-150C-DA7E-1DD2256B3EB7}"/>
                </a:ext>
              </a:extLst>
            </p:cNvPr>
            <p:cNvSpPr/>
            <p:nvPr/>
          </p:nvSpPr>
          <p:spPr>
            <a:xfrm>
              <a:off x="6676007" y="2762881"/>
              <a:ext cx="2139747"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descr="A line to indicate a blank letter or letters followed by the letters igh.">
            <a:extLst>
              <a:ext uri="{FF2B5EF4-FFF2-40B4-BE49-F238E27FC236}">
                <a16:creationId xmlns:a16="http://schemas.microsoft.com/office/drawing/2014/main" id="{028DC551-DE00-0391-4CEC-D4070B42E61A}"/>
              </a:ext>
            </a:extLst>
          </p:cNvPr>
          <p:cNvGrpSpPr/>
          <p:nvPr/>
        </p:nvGrpSpPr>
        <p:grpSpPr>
          <a:xfrm>
            <a:off x="3189202" y="4148985"/>
            <a:ext cx="2795306" cy="1569660"/>
            <a:chOff x="3189202" y="4148985"/>
            <a:chExt cx="2795306" cy="1569660"/>
          </a:xfrm>
        </p:grpSpPr>
        <p:cxnSp>
          <p:nvCxnSpPr>
            <p:cNvPr id="10" name="Straight Connector 9">
              <a:extLst>
                <a:ext uri="{FF2B5EF4-FFF2-40B4-BE49-F238E27FC236}">
                  <a16:creationId xmlns:a16="http://schemas.microsoft.com/office/drawing/2014/main" id="{D778CE62-4FA1-ECB3-1205-AA4ED6065CDC}"/>
                </a:ext>
              </a:extLst>
            </p:cNvPr>
            <p:cNvCxnSpPr/>
            <p:nvPr/>
          </p:nvCxnSpPr>
          <p:spPr>
            <a:xfrm>
              <a:off x="3189202" y="5324343"/>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BCBF5B3-CC8F-91B3-1CE2-15314BEC2BDF}"/>
                </a:ext>
              </a:extLst>
            </p:cNvPr>
            <p:cNvSpPr txBox="1"/>
            <p:nvPr/>
          </p:nvSpPr>
          <p:spPr>
            <a:xfrm>
              <a:off x="4046951" y="4148985"/>
              <a:ext cx="1937557" cy="1569660"/>
            </a:xfrm>
            <a:prstGeom prst="rect">
              <a:avLst/>
            </a:prstGeom>
            <a:noFill/>
          </p:spPr>
          <p:txBody>
            <a:bodyPr wrap="square" rtlCol="0">
              <a:spAutoFit/>
            </a:bodyPr>
            <a:lstStyle/>
            <a:p>
              <a:r>
                <a:rPr lang="en-US" sz="9600" err="1">
                  <a:solidFill>
                    <a:srgbClr val="4857A6"/>
                  </a:solidFill>
                  <a:latin typeface="Tenorite" pitchFamily="2" charset="0"/>
                  <a:ea typeface="Verdana" panose="020B0604030504040204" pitchFamily="34" charset="0"/>
                </a:rPr>
                <a:t>igh</a:t>
              </a:r>
              <a:endParaRPr lang="en-AU" sz="9600"/>
            </a:p>
          </p:txBody>
        </p:sp>
      </p:grpSp>
    </p:spTree>
    <p:custDataLst>
      <p:tags r:id="rId1"/>
    </p:custDataLst>
    <p:extLst>
      <p:ext uri="{BB962C8B-B14F-4D97-AF65-F5344CB8AC3E}">
        <p14:creationId xmlns:p14="http://schemas.microsoft.com/office/powerpoint/2010/main" val="22632252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35 I do </a:t>
            </a:r>
            <a:endParaRPr lang="en-AU"/>
          </a:p>
        </p:txBody>
      </p:sp>
      <p:sp>
        <p:nvSpPr>
          <p:cNvPr id="3" name="Content Placeholder 2">
            <a:extLst>
              <a:ext uri="{FF2B5EF4-FFF2-40B4-BE49-F238E27FC236}">
                <a16:creationId xmlns:a16="http://schemas.microsoft.com/office/drawing/2014/main" id="{816A701B-490F-A7E9-8761-0EBFB03AEE3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goes   </a:t>
            </a:r>
            <a:r>
              <a:rPr lang="en-US" sz="11000" err="1">
                <a:solidFill>
                  <a:srgbClr val="4557AD"/>
                </a:solidFill>
                <a:latin typeface="Tenorite" pitchFamily="2" charset="0"/>
                <a:ea typeface="Verdana" panose="020B0604030504040204" pitchFamily="34" charset="0"/>
                <a:cs typeface="Verdana" panose="020B0604030504040204" pitchFamily="34" charset="0"/>
              </a:rPr>
              <a:t>goes</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goes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32767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36 We do </a:t>
            </a:r>
            <a:endParaRPr lang="en-AU"/>
          </a:p>
        </p:txBody>
      </p:sp>
      <p:sp>
        <p:nvSpPr>
          <p:cNvPr id="4" name="Content Placeholder 2">
            <a:extLst>
              <a:ext uri="{FF2B5EF4-FFF2-40B4-BE49-F238E27FC236}">
                <a16:creationId xmlns:a16="http://schemas.microsoft.com/office/drawing/2014/main" id="{3885C425-4955-E3C5-39B7-B8775BF75597}"/>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goes   </a:t>
            </a:r>
            <a:r>
              <a:rPr lang="en-US" sz="11000" err="1">
                <a:solidFill>
                  <a:srgbClr val="4557AD"/>
                </a:solidFill>
                <a:latin typeface="Tenorite" pitchFamily="2" charset="0"/>
                <a:ea typeface="Verdana" panose="020B0604030504040204" pitchFamily="34" charset="0"/>
                <a:cs typeface="Verdana" panose="020B0604030504040204" pitchFamily="34" charset="0"/>
              </a:rPr>
              <a:t>goes</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goes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2596629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37 I do </a:t>
            </a:r>
            <a:endParaRPr lang="en-AU"/>
          </a:p>
        </p:txBody>
      </p:sp>
      <p:sp>
        <p:nvSpPr>
          <p:cNvPr id="4" name="Content Placeholder 2">
            <a:extLst>
              <a:ext uri="{FF2B5EF4-FFF2-40B4-BE49-F238E27FC236}">
                <a16:creationId xmlns:a16="http://schemas.microsoft.com/office/drawing/2014/main" id="{B637D744-1307-77B6-78C2-1DDC4DC0F41E}"/>
              </a:ext>
            </a:extLst>
          </p:cNvPr>
          <p:cNvSpPr txBox="1">
            <a:spLocks/>
          </p:cNvSpPr>
          <p:nvPr/>
        </p:nvSpPr>
        <p:spPr>
          <a:xfrm>
            <a:off x="764722" y="1562253"/>
            <a:ext cx="11122478" cy="429553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“If he goes up, I might</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get a fright because</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it is high,” I said </a:t>
            </a:r>
          </a:p>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with a sigh.</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38 We do</a:t>
            </a:r>
            <a:endParaRPr lang="en-AU"/>
          </a:p>
        </p:txBody>
      </p:sp>
      <p:sp>
        <p:nvSpPr>
          <p:cNvPr id="4" name="Content Placeholder 2">
            <a:extLst>
              <a:ext uri="{FF2B5EF4-FFF2-40B4-BE49-F238E27FC236}">
                <a16:creationId xmlns:a16="http://schemas.microsoft.com/office/drawing/2014/main" id="{62BB709E-FAFA-4042-B81F-6F4C8A4973C7}"/>
              </a:ext>
            </a:extLst>
          </p:cNvPr>
          <p:cNvSpPr txBox="1">
            <a:spLocks/>
          </p:cNvSpPr>
          <p:nvPr/>
        </p:nvSpPr>
        <p:spPr>
          <a:xfrm>
            <a:off x="796018" y="1669687"/>
            <a:ext cx="11906250" cy="403905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At night when the light</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goes on, I get a fright. </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The light is just </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so bright!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39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82F3E-8779-B638-9749-780DA188E3F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6EF0D7E-A38A-DCD1-5C9B-89DF161CA329}"/>
              </a:ext>
            </a:extLst>
          </p:cNvPr>
          <p:cNvSpPr>
            <a:spLocks noGrp="1"/>
          </p:cNvSpPr>
          <p:nvPr>
            <p:ph type="title"/>
          </p:nvPr>
        </p:nvSpPr>
        <p:spPr/>
        <p:txBody>
          <a:bodyPr/>
          <a:lstStyle/>
          <a:p>
            <a:r>
              <a:rPr lang="en-AU" sz="800">
                <a:solidFill>
                  <a:schemeClr val="bg2"/>
                </a:solidFill>
                <a:latin typeface="+mn-lt"/>
              </a:rPr>
              <a:t>Slide 4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grpSp>
        <p:nvGrpSpPr>
          <p:cNvPr id="5" name="Group 4" descr="The boat is slow mnemonic shows a picture of a boat and the words underneath say The  boat is slow.">
            <a:extLst>
              <a:ext uri="{FF2B5EF4-FFF2-40B4-BE49-F238E27FC236}">
                <a16:creationId xmlns:a16="http://schemas.microsoft.com/office/drawing/2014/main" id="{C76FAB98-EDE1-EC03-8550-34873A42E460}"/>
              </a:ext>
            </a:extLst>
          </p:cNvPr>
          <p:cNvGrpSpPr/>
          <p:nvPr/>
        </p:nvGrpSpPr>
        <p:grpSpPr>
          <a:xfrm>
            <a:off x="2095500" y="774583"/>
            <a:ext cx="7696200" cy="4975212"/>
            <a:chOff x="2095500" y="774583"/>
            <a:chExt cx="7696200" cy="4975212"/>
          </a:xfrm>
        </p:grpSpPr>
        <p:grpSp>
          <p:nvGrpSpPr>
            <p:cNvPr id="6" name="Group 5" descr="Sail away mnemonic shows a picture of a sail boat on water and the words underneath say sail away.">
              <a:extLst>
                <a:ext uri="{FF2B5EF4-FFF2-40B4-BE49-F238E27FC236}">
                  <a16:creationId xmlns:a16="http://schemas.microsoft.com/office/drawing/2014/main" id="{CDFCB987-EE2A-9467-3C21-48424820AAAF}"/>
                </a:ext>
              </a:extLst>
            </p:cNvPr>
            <p:cNvGrpSpPr/>
            <p:nvPr/>
          </p:nvGrpSpPr>
          <p:grpSpPr>
            <a:xfrm>
              <a:off x="2095500" y="774583"/>
              <a:ext cx="7696200" cy="4975212"/>
              <a:chOff x="0" y="1509988"/>
              <a:chExt cx="6086021" cy="4196864"/>
            </a:xfrm>
          </p:grpSpPr>
          <p:sp>
            <p:nvSpPr>
              <p:cNvPr id="12" name="TextBox 11">
                <a:extLst>
                  <a:ext uri="{FF2B5EF4-FFF2-40B4-BE49-F238E27FC236}">
                    <a16:creationId xmlns:a16="http://schemas.microsoft.com/office/drawing/2014/main" id="{C39575DE-8388-AE23-54D0-BBE8D35C4C26}"/>
                  </a:ext>
                </a:extLst>
              </p:cNvPr>
              <p:cNvSpPr txBox="1"/>
              <p:nvPr/>
            </p:nvSpPr>
            <p:spPr>
              <a:xfrm>
                <a:off x="0" y="4927973"/>
                <a:ext cx="6086021" cy="778879"/>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The b</a:t>
                </a:r>
                <a:r>
                  <a:rPr lang="en-US" sz="5400" u="sng">
                    <a:solidFill>
                      <a:srgbClr val="4557AD"/>
                    </a:solidFill>
                    <a:latin typeface="Tenorite" pitchFamily="2" charset="0"/>
                    <a:ea typeface="Verdana" panose="020B0604030504040204" pitchFamily="34" charset="0"/>
                    <a:cs typeface="Verdana" panose="020B0604030504040204" pitchFamily="34" charset="0"/>
                  </a:rPr>
                  <a:t>oa</a:t>
                </a:r>
                <a:r>
                  <a:rPr lang="en-US" sz="5400">
                    <a:solidFill>
                      <a:srgbClr val="4557AD"/>
                    </a:solidFill>
                    <a:latin typeface="Tenorite" pitchFamily="2" charset="0"/>
                    <a:ea typeface="Verdana" panose="020B0604030504040204" pitchFamily="34" charset="0"/>
                    <a:cs typeface="Verdana" panose="020B0604030504040204" pitchFamily="34" charset="0"/>
                  </a:rPr>
                  <a:t>t is sl</a:t>
                </a:r>
                <a:r>
                  <a:rPr lang="en-US" sz="5400" u="sng">
                    <a:solidFill>
                      <a:srgbClr val="4557AD"/>
                    </a:solidFill>
                    <a:latin typeface="Tenorite" pitchFamily="2" charset="0"/>
                    <a:ea typeface="Verdana" panose="020B0604030504040204" pitchFamily="34" charset="0"/>
                    <a:cs typeface="Verdana" panose="020B0604030504040204" pitchFamily="34" charset="0"/>
                  </a:rPr>
                  <a:t>ow</a:t>
                </a:r>
                <a:endParaRPr lang="en-AU" sz="5400" u="sng">
                  <a:solidFill>
                    <a:srgbClr val="4557AD"/>
                  </a:solidFill>
                </a:endParaRPr>
              </a:p>
            </p:txBody>
          </p:sp>
          <p:sp>
            <p:nvSpPr>
              <p:cNvPr id="11" name="Content Placeholder 2">
                <a:extLst>
                  <a:ext uri="{FF2B5EF4-FFF2-40B4-BE49-F238E27FC236}">
                    <a16:creationId xmlns:a16="http://schemas.microsoft.com/office/drawing/2014/main" id="{F79B7389-E0EE-493D-8F4B-9AA264F09D04}"/>
                  </a:ext>
                </a:extLst>
              </p:cNvPr>
              <p:cNvSpPr txBox="1">
                <a:spLocks/>
              </p:cNvSpPr>
              <p:nvPr/>
            </p:nvSpPr>
            <p:spPr>
              <a:xfrm>
                <a:off x="421026" y="1509988"/>
                <a:ext cx="5237881" cy="11060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8800" err="1">
                    <a:solidFill>
                      <a:srgbClr val="4557AD"/>
                    </a:solidFill>
                    <a:latin typeface="Tenorite" pitchFamily="2" charset="0"/>
                    <a:cs typeface="Arial"/>
                  </a:rPr>
                  <a:t>oa</a:t>
                </a:r>
                <a:r>
                  <a:rPr lang="en-US" sz="8800">
                    <a:solidFill>
                      <a:srgbClr val="4557AD"/>
                    </a:solidFill>
                    <a:latin typeface="Tenorite" pitchFamily="2" charset="0"/>
                    <a:cs typeface="Arial"/>
                  </a:rPr>
                  <a:t>   ow</a:t>
                </a:r>
                <a:endParaRPr lang="en-AU" sz="8800">
                  <a:solidFill>
                    <a:srgbClr val="4557AD"/>
                  </a:solidFill>
                  <a:latin typeface="Tenorite" pitchFamily="2" charset="0"/>
                  <a:cs typeface="Arial"/>
                </a:endParaRPr>
              </a:p>
            </p:txBody>
          </p:sp>
        </p:grpSp>
        <p:pic>
          <p:nvPicPr>
            <p:cNvPr id="7" name="Graphic 6">
              <a:extLst>
                <a:ext uri="{FF2B5EF4-FFF2-40B4-BE49-F238E27FC236}">
                  <a16:creationId xmlns:a16="http://schemas.microsoft.com/office/drawing/2014/main" id="{C4EFD8F0-A56C-332B-FFBE-2916124F7FA4}"/>
                </a:ext>
              </a:extLst>
            </p:cNvPr>
            <p:cNvPicPr>
              <a:picLocks noChangeAspect="1"/>
            </p:cNvPicPr>
            <p:nvPr/>
          </p:nvPicPr>
          <p:blipFill>
            <a:blip r:embed="rId3">
              <a:extLst>
                <a:ext uri="{96DAC541-7B7A-43D3-8B79-37D633B846F1}">
                  <asvg:svgBlip xmlns:asvg="http://schemas.microsoft.com/office/drawing/2016/SVG/main" r:embed="rId4"/>
                </a:ext>
              </a:extLst>
            </a:blip>
            <a:srcRect t="16786" b="17661"/>
            <a:stretch/>
          </p:blipFill>
          <p:spPr>
            <a:xfrm>
              <a:off x="4415312" y="2622987"/>
              <a:ext cx="3361375" cy="2203479"/>
            </a:xfrm>
            <a:prstGeom prst="rect">
              <a:avLst/>
            </a:prstGeom>
          </p:spPr>
        </p:pic>
      </p:grpSp>
      <p:sp>
        <p:nvSpPr>
          <p:cNvPr id="15" name="Rounded Rectangle 3" descr="the boat is slow mnemonic shows a picture of a sail boat on water and the words underneath say The  boat is slow.">
            <a:extLst>
              <a:ext uri="{FF2B5EF4-FFF2-40B4-BE49-F238E27FC236}">
                <a16:creationId xmlns:a16="http://schemas.microsoft.com/office/drawing/2014/main" id="{BDD4DA18-3FBF-0657-EDB9-E902B95E45A4}"/>
              </a:ext>
            </a:extLst>
          </p:cNvPr>
          <p:cNvSpPr/>
          <p:nvPr/>
        </p:nvSpPr>
        <p:spPr>
          <a:xfrm>
            <a:off x="2776791" y="2434278"/>
            <a:ext cx="6623668" cy="3486758"/>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extLst>
      <p:ext uri="{BB962C8B-B14F-4D97-AF65-F5344CB8AC3E}">
        <p14:creationId xmlns:p14="http://schemas.microsoft.com/office/powerpoint/2010/main" val="20896061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40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401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498923" y="3319091"/>
            <a:ext cx="1810111"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igh</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49366" y="3528686"/>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tight</a:t>
            </a:r>
          </a:p>
          <a:p>
            <a:pPr marL="0" indent="0" algn="ctr">
              <a:buFont typeface="Arial" panose="020B0604020202020204" pitchFamily="34" charset="0"/>
              <a:buNone/>
            </a:pPr>
            <a:r>
              <a:rPr lang="en-US" sz="4400">
                <a:solidFill>
                  <a:srgbClr val="4557AD"/>
                </a:solidFill>
                <a:latin typeface="Tenorite" pitchFamily="2" charset="0"/>
                <a:cs typeface="Arial"/>
              </a:rPr>
              <a:t>flight</a:t>
            </a:r>
          </a:p>
          <a:p>
            <a:pPr marL="0" indent="0" algn="ctr">
              <a:buFont typeface="Arial" panose="020B0604020202020204" pitchFamily="34" charset="0"/>
              <a:buNone/>
            </a:pPr>
            <a:r>
              <a:rPr lang="en-US" sz="4400">
                <a:solidFill>
                  <a:srgbClr val="4557AD"/>
                </a:solidFill>
                <a:latin typeface="Tenorite" pitchFamily="2" charset="0"/>
                <a:cs typeface="Arial"/>
              </a:rPr>
              <a:t>might</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night">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72241" y="3427549"/>
            <a:ext cx="928454" cy="881083"/>
          </a:xfrm>
          <a:prstGeom prst="rect">
            <a:avLst/>
          </a:prstGeom>
        </p:spPr>
      </p:pic>
      <p:pic>
        <p:nvPicPr>
          <p:cNvPr id="6" name="Picture 5" descr="right">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72241" y="4317014"/>
            <a:ext cx="928454" cy="928454"/>
          </a:xfrm>
          <a:prstGeom prst="rect">
            <a:avLst/>
          </a:prstGeom>
        </p:spPr>
      </p:pic>
      <p:pic>
        <p:nvPicPr>
          <p:cNvPr id="15" name="Picture 14" descr="fright">
            <a:extLst>
              <a:ext uri="{FF2B5EF4-FFF2-40B4-BE49-F238E27FC236}">
                <a16:creationId xmlns:a16="http://schemas.microsoft.com/office/drawing/2014/main" id="{A7D8F974-42A9-257A-2FDD-EF093F420965}"/>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107133" y="5313262"/>
            <a:ext cx="1058672" cy="1058672"/>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42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1, lesson 4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7576" y="409700"/>
            <a:ext cx="4057646" cy="579314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43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43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5 I</a:t>
            </a:r>
            <a:r>
              <a:rPr lang="en-US" sz="800" kern="1200" baseline="0">
                <a:solidFill>
                  <a:schemeClr val="bg2"/>
                </a:solidFill>
                <a:effectLst/>
                <a:latin typeface="+mn-lt"/>
              </a:rPr>
              <a:t> do</a:t>
            </a:r>
            <a:endParaRPr lang="en-AU" sz="800">
              <a:solidFill>
                <a:schemeClr val="bg2"/>
              </a:solidFill>
              <a:latin typeface="+mn-lt"/>
            </a:endParaRPr>
          </a:p>
        </p:txBody>
      </p:sp>
      <p:sp>
        <p:nvSpPr>
          <p:cNvPr id="9" name="Content Placeholder 3">
            <a:extLst>
              <a:ext uri="{FF2B5EF4-FFF2-40B4-BE49-F238E27FC236}">
                <a16:creationId xmlns:a16="http://schemas.microsoft.com/office/drawing/2014/main" id="{E3B628F5-A672-CE5F-74D1-B9CE93D5F3ED}"/>
              </a:ext>
            </a:extLst>
          </p:cNvPr>
          <p:cNvSpPr txBox="1">
            <a:spLocks/>
          </p:cNvSpPr>
          <p:nvPr/>
        </p:nvSpPr>
        <p:spPr>
          <a:xfrm>
            <a:off x="89535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ee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grpSp>
        <p:nvGrpSpPr>
          <p:cNvPr id="10" name="Group 9" descr="_ee_&#10;_ee">
            <a:extLst>
              <a:ext uri="{FF2B5EF4-FFF2-40B4-BE49-F238E27FC236}">
                <a16:creationId xmlns:a16="http://schemas.microsoft.com/office/drawing/2014/main" id="{68EA3446-3A24-49C0-CA3F-4AE5C82C32B7}"/>
              </a:ext>
            </a:extLst>
          </p:cNvPr>
          <p:cNvGrpSpPr/>
          <p:nvPr/>
        </p:nvGrpSpPr>
        <p:grpSpPr>
          <a:xfrm>
            <a:off x="6096000" y="1378744"/>
            <a:ext cx="4911090" cy="3891785"/>
            <a:chOff x="6096000" y="1378744"/>
            <a:chExt cx="4911090" cy="3891785"/>
          </a:xfrm>
        </p:grpSpPr>
        <p:sp>
          <p:nvSpPr>
            <p:cNvPr id="11" name="Content Placeholder 3">
              <a:extLst>
                <a:ext uri="{FF2B5EF4-FFF2-40B4-BE49-F238E27FC236}">
                  <a16:creationId xmlns:a16="http://schemas.microsoft.com/office/drawing/2014/main" id="{68C35C4D-7227-EFD0-8FFB-A5ACFE486505}"/>
                </a:ext>
              </a:extLst>
            </p:cNvPr>
            <p:cNvSpPr txBox="1">
              <a:spLocks/>
            </p:cNvSpPr>
            <p:nvPr/>
          </p:nvSpPr>
          <p:spPr>
            <a:xfrm>
              <a:off x="6600189" y="1378744"/>
              <a:ext cx="4406901" cy="368306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500">
                  <a:solidFill>
                    <a:srgbClr val="4857A6"/>
                  </a:solidFill>
                  <a:latin typeface="Tenorite" pitchFamily="2" charset="0"/>
                  <a:ea typeface="Verdana" panose="020B0604030504040204" pitchFamily="34" charset="0"/>
                  <a:cs typeface="Verdana" panose="020B0604030504040204" pitchFamily="34" charset="0"/>
                </a:rPr>
                <a:t>_ee_   </a:t>
              </a:r>
            </a:p>
            <a:p>
              <a:pPr marL="0" indent="0">
                <a:buFont typeface="Arial" panose="020B0604020202020204" pitchFamily="34" charset="0"/>
                <a:buNone/>
              </a:pPr>
              <a:r>
                <a:rPr lang="en-US" sz="12500">
                  <a:solidFill>
                    <a:srgbClr val="4857A6"/>
                  </a:solidFill>
                  <a:latin typeface="Tenorite" pitchFamily="2" charset="0"/>
                  <a:ea typeface="Verdana" panose="020B0604030504040204" pitchFamily="34" charset="0"/>
                  <a:cs typeface="Verdana" panose="020B0604030504040204" pitchFamily="34" charset="0"/>
                </a:rPr>
                <a:t>_ee   </a:t>
              </a:r>
              <a:endParaRPr lang="en-AU" sz="1250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Rounded Rectangle 3">
              <a:extLst>
                <a:ext uri="{FF2B5EF4-FFF2-40B4-BE49-F238E27FC236}">
                  <a16:creationId xmlns:a16="http://schemas.microsoft.com/office/drawing/2014/main" id="{2D46A0A3-1DD3-0BF0-3F82-09EA0431BE22}"/>
                </a:ext>
              </a:extLst>
            </p:cNvPr>
            <p:cNvSpPr/>
            <p:nvPr/>
          </p:nvSpPr>
          <p:spPr>
            <a:xfrm>
              <a:off x="6096000" y="1587469"/>
              <a:ext cx="4419600" cy="3683060"/>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Tree>
    <p:custDataLst>
      <p:tags r:id="rId1"/>
    </p:custDataLst>
    <p:extLst>
      <p:ext uri="{BB962C8B-B14F-4D97-AF65-F5344CB8AC3E}">
        <p14:creationId xmlns:p14="http://schemas.microsoft.com/office/powerpoint/2010/main" val="1824341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7682D-9EB5-66CC-0A7C-13C66E38435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59D0E1F-C0F2-ECA3-B233-E34DF2AE4644}"/>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6 I</a:t>
            </a:r>
            <a:r>
              <a:rPr lang="en-US" sz="800" kern="1200" baseline="0">
                <a:solidFill>
                  <a:schemeClr val="bg2"/>
                </a:solidFill>
                <a:effectLst/>
                <a:latin typeface="+mn-lt"/>
              </a:rPr>
              <a:t> do</a:t>
            </a:r>
            <a:endParaRPr lang="en-AU" sz="800">
              <a:solidFill>
                <a:schemeClr val="bg2"/>
              </a:solidFill>
              <a:latin typeface="+mn-lt"/>
            </a:endParaRPr>
          </a:p>
        </p:txBody>
      </p:sp>
      <p:pic>
        <p:nvPicPr>
          <p:cNvPr id="2" name="Graphic 1" descr="Pencil outline">
            <a:extLst>
              <a:ext uri="{FF2B5EF4-FFF2-40B4-BE49-F238E27FC236}">
                <a16:creationId xmlns:a16="http://schemas.microsoft.com/office/drawing/2014/main" id="{647BA7C0-F76E-FA76-D26C-CF2ABE0EF08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844536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p:nvPr>
        </p:nvSpPr>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375BBF9B-E8BE-3949-42D9-CE653F8FE05E}"/>
              </a:ext>
            </a:extLst>
          </p:cNvPr>
          <p:cNvSpPr txBox="1">
            <a:spLocks/>
          </p:cNvSpPr>
          <p:nvPr/>
        </p:nvSpPr>
        <p:spPr>
          <a:xfrm>
            <a:off x="288209" y="2881403"/>
            <a:ext cx="1190625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600">
                <a:solidFill>
                  <a:srgbClr val="4557AD"/>
                </a:solidFill>
                <a:latin typeface="Tenorite" pitchFamily="2" charset="0"/>
                <a:ea typeface="Verdana" panose="020B0604030504040204" pitchFamily="34" charset="0"/>
                <a:cs typeface="Verdana" panose="020B0604030504040204" pitchFamily="34" charset="0"/>
              </a:rPr>
              <a:t>Friday   bow   street   </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18409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mow">
            <a:extLst>
              <a:ext uri="{FF2B5EF4-FFF2-40B4-BE49-F238E27FC236}">
                <a16:creationId xmlns:a16="http://schemas.microsoft.com/office/drawing/2014/main" id="{78E42BA6-E451-6509-097B-E3E6B64582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97889" y="1935480"/>
            <a:ext cx="2987040" cy="2987040"/>
          </a:xfrm>
          <a:prstGeom prst="rect">
            <a:avLst/>
          </a:prstGeom>
        </p:spPr>
      </p:pic>
      <p:pic>
        <p:nvPicPr>
          <p:cNvPr id="3" name="Picture 2" descr="coat">
            <a:extLst>
              <a:ext uri="{FF2B5EF4-FFF2-40B4-BE49-F238E27FC236}">
                <a16:creationId xmlns:a16="http://schemas.microsoft.com/office/drawing/2014/main" id="{E9A903B1-8F1A-DFEC-4497-AD9FC84C9FC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84916" y="2484198"/>
            <a:ext cx="2422168" cy="2407307"/>
          </a:xfrm>
          <a:prstGeom prst="rect">
            <a:avLst/>
          </a:prstGeom>
        </p:spPr>
      </p:pic>
      <p:pic>
        <p:nvPicPr>
          <p:cNvPr id="5" name="Graphic 4" descr="Rain">
            <a:extLst>
              <a:ext uri="{FF2B5EF4-FFF2-40B4-BE49-F238E27FC236}">
                <a16:creationId xmlns:a16="http://schemas.microsoft.com/office/drawing/2014/main" id="{532EAC0E-78B8-65C8-A086-52FC9CEFEAD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591303" y="2141261"/>
            <a:ext cx="2781259" cy="2781259"/>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-ing</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042E99B-4A57-44E7-A2CE-D33647F140FE}">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ff236c08-9611-4854-a4bb-16d44b7327b6"/>
    <ds:schemaRef ds:uri="http://schemas.microsoft.com/office/infopath/2007/PartnerControls"/>
    <ds:schemaRef ds:uri="http://schemas.openxmlformats.org/package/2006/metadata/core-properties"/>
    <ds:schemaRef ds:uri="http://www.w3.org/XML/1998/namespace"/>
    <ds:schemaRef ds:uri="http://purl.org/dc/terms/"/>
    <ds:schemaRef ds:uri="http://purl.org/dc/elements/1.1/"/>
    <ds:schemaRef ds:uri="http://schemas.microsoft.com/office/2006/documentManagement/types"/>
    <ds:schemaRef ds:uri="http://purl.org/dc/dcmitype/"/>
    <ds:schemaRef ds:uri="64eff3df-e3d6-48ed-978f-45ff25640900"/>
    <ds:schemaRef ds:uri="http://schemas.microsoft.com/office/2006/metadata/propertie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99</TotalTime>
  <Words>5308</Words>
  <Application>Microsoft Office PowerPoint</Application>
  <PresentationFormat>Widescreen</PresentationFormat>
  <Paragraphs>730</Paragraphs>
  <Slides>44</Slides>
  <Notes>43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Aptos</vt:lpstr>
      <vt:lpstr>Arial</vt:lpstr>
      <vt:lpstr>Calibri</vt:lpstr>
      <vt:lpstr>Calibri Light</vt:lpstr>
      <vt:lpstr>Symbol</vt:lpstr>
      <vt:lpstr>Tenorite</vt:lpstr>
      <vt:lpstr>Times New Roman</vt:lpstr>
      <vt:lpstr>Office Theme</vt:lpstr>
      <vt:lpstr>Slide 1 Explicit teaching</vt:lpstr>
      <vt:lpstr>Slide 2 Phonemic awareness review</vt:lpstr>
      <vt:lpstr>Slide 3 Review You do</vt:lpstr>
      <vt:lpstr>Slide 4 Review You do</vt:lpstr>
      <vt:lpstr>Slide 5 I do</vt:lpstr>
      <vt:lpstr>Slide 6 I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We do </vt:lpstr>
      <vt:lpstr>Slide 19 I do</vt:lpstr>
      <vt:lpstr>Slide 20 I do </vt:lpstr>
      <vt:lpstr>Slide 21 I do</vt:lpstr>
      <vt:lpstr>Slide 22 We do </vt:lpstr>
      <vt:lpstr>Slide 23 We do</vt:lpstr>
      <vt:lpstr>Slide 24 We do</vt:lpstr>
      <vt:lpstr>Slide 25 I do</vt:lpstr>
      <vt:lpstr>Slide 26 We do</vt:lpstr>
      <vt:lpstr>Slide 27 I do</vt:lpstr>
      <vt:lpstr>Slide 28 I do</vt:lpstr>
      <vt:lpstr>Slide 29 I do </vt:lpstr>
      <vt:lpstr>Slide 30 We do</vt:lpstr>
      <vt:lpstr>Slide 31 We do </vt:lpstr>
      <vt:lpstr>Slide 32 We do </vt:lpstr>
      <vt:lpstr>Slide 33 I do </vt:lpstr>
      <vt:lpstr>Slide 34 We do </vt:lpstr>
      <vt:lpstr>Slide 35 I do </vt:lpstr>
      <vt:lpstr>Slide 36 We do </vt:lpstr>
      <vt:lpstr>Slide 37 I do </vt:lpstr>
      <vt:lpstr>Slide 38 We do</vt:lpstr>
      <vt:lpstr>Slide 39 I do </vt:lpstr>
      <vt:lpstr>Slide 40 We do </vt:lpstr>
      <vt:lpstr>Slide 401 Check for understanding</vt:lpstr>
      <vt:lpstr>Slide 42 Check for understanding </vt:lpstr>
      <vt:lpstr>Slide 43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2025-08-12T22:33:19Z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