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7.xml" ContentType="application/vnd.openxmlformats-officedocument.presentationml.tags+xml"/>
  <Override PartName="/ppt/notesSlides/notesSlide4.xml" ContentType="application/vnd.openxmlformats-officedocument.presentationml.notesSlide+xml"/>
  <Override PartName="/ppt/tags/tag8.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9.xml" ContentType="application/vnd.openxmlformats-officedocument.presentationml.tags+xml"/>
  <Override PartName="/ppt/notesSlides/notesSlide15.xml" ContentType="application/vnd.openxmlformats-officedocument.presentationml.notesSlide+xml"/>
  <Override PartName="/ppt/tags/tag10.xml" ContentType="application/vnd.openxmlformats-officedocument.presentationml.tags+xml"/>
  <Override PartName="/ppt/notesSlides/notesSlide16.xml" ContentType="application/vnd.openxmlformats-officedocument.presentationml.notesSlide+xml"/>
  <Override PartName="/ppt/tags/tag11.xml" ContentType="application/vnd.openxmlformats-officedocument.presentationml.tags+xml"/>
  <Override PartName="/ppt/notesSlides/notesSlide17.xml" ContentType="application/vnd.openxmlformats-officedocument.presentationml.notesSlide+xml"/>
  <Override PartName="/ppt/tags/tag12.xml" ContentType="application/vnd.openxmlformats-officedocument.presentationml.tags+xml"/>
  <Override PartName="/ppt/notesSlides/notesSlide18.xml" ContentType="application/vnd.openxmlformats-officedocument.presentationml.notesSlide+xml"/>
  <Override PartName="/ppt/tags/tag13.xml" ContentType="application/vnd.openxmlformats-officedocument.presentationml.tags+xml"/>
  <Override PartName="/ppt/notesSlides/notesSlide19.xml" ContentType="application/vnd.openxmlformats-officedocument.presentationml.notesSlide+xml"/>
  <Override PartName="/ppt/tags/tag14.xml" ContentType="application/vnd.openxmlformats-officedocument.presentationml.tags+xml"/>
  <Override PartName="/ppt/notesSlides/notesSlide20.xml" ContentType="application/vnd.openxmlformats-officedocument.presentationml.notesSlide+xml"/>
  <Override PartName="/ppt/tags/tag15.xml" ContentType="application/vnd.openxmlformats-officedocument.presentationml.tags+xml"/>
  <Override PartName="/ppt/notesSlides/notesSlide21.xml" ContentType="application/vnd.openxmlformats-officedocument.presentationml.notesSlide+xml"/>
  <Override PartName="/ppt/tags/tag16.xml" ContentType="application/vnd.openxmlformats-officedocument.presentationml.tags+xml"/>
  <Override PartName="/ppt/notesSlides/notesSlide22.xml" ContentType="application/vnd.openxmlformats-officedocument.presentationml.notesSlide+xml"/>
  <Override PartName="/ppt/tags/tag17.xml" ContentType="application/vnd.openxmlformats-officedocument.presentationml.tags+xml"/>
  <Override PartName="/ppt/notesSlides/notesSlide23.xml" ContentType="application/vnd.openxmlformats-officedocument.presentationml.notesSlide+xml"/>
  <Override PartName="/ppt/tags/tag18.xml" ContentType="application/vnd.openxmlformats-officedocument.presentationml.tags+xml"/>
  <Override PartName="/ppt/notesSlides/notesSlide24.xml" ContentType="application/vnd.openxmlformats-officedocument.presentationml.notesSlide+xml"/>
  <Override PartName="/ppt/tags/tag19.xml" ContentType="application/vnd.openxmlformats-officedocument.presentationml.tags+xml"/>
  <Override PartName="/ppt/notesSlides/notesSlide25.xml" ContentType="application/vnd.openxmlformats-officedocument.presentationml.notesSlide+xml"/>
  <Override PartName="/ppt/tags/tag20.xml" ContentType="application/vnd.openxmlformats-officedocument.presentationml.tags+xml"/>
  <Override PartName="/ppt/notesSlides/notesSlide26.xml" ContentType="application/vnd.openxmlformats-officedocument.presentationml.notesSlide+xml"/>
  <Override PartName="/ppt/tags/tag21.xml" ContentType="application/vnd.openxmlformats-officedocument.presentationml.tags+xml"/>
  <Override PartName="/ppt/notesSlides/notesSlide27.xml" ContentType="application/vnd.openxmlformats-officedocument.presentationml.notesSlide+xml"/>
  <Override PartName="/ppt/tags/tag22.xml" ContentType="application/vnd.openxmlformats-officedocument.presentationml.tags+xml"/>
  <Override PartName="/ppt/notesSlides/notesSlide28.xml" ContentType="application/vnd.openxmlformats-officedocument.presentationml.notesSlide+xml"/>
  <Override PartName="/ppt/tags/tag23.xml" ContentType="application/vnd.openxmlformats-officedocument.presentationml.tags+xml"/>
  <Override PartName="/ppt/notesSlides/notesSlide29.xml" ContentType="application/vnd.openxmlformats-officedocument.presentationml.notesSlide+xml"/>
  <Override PartName="/ppt/tags/tag24.xml" ContentType="application/vnd.openxmlformats-officedocument.presentationml.tags+xml"/>
  <Override PartName="/ppt/notesSlides/notesSlide30.xml" ContentType="application/vnd.openxmlformats-officedocument.presentationml.notesSlide+xml"/>
  <Override PartName="/ppt/tags/tag25.xml" ContentType="application/vnd.openxmlformats-officedocument.presentationml.tags+xml"/>
  <Override PartName="/ppt/notesSlides/notesSlide31.xml" ContentType="application/vnd.openxmlformats-officedocument.presentationml.notesSlide+xml"/>
  <Override PartName="/ppt/tags/tag26.xml" ContentType="application/vnd.openxmlformats-officedocument.presentationml.tags+xml"/>
  <Override PartName="/ppt/notesSlides/notesSlide32.xml" ContentType="application/vnd.openxmlformats-officedocument.presentationml.notesSlide+xml"/>
  <Override PartName="/ppt/tags/tag27.xml" ContentType="application/vnd.openxmlformats-officedocument.presentationml.tags+xml"/>
  <Override PartName="/ppt/notesSlides/notesSlide33.xml" ContentType="application/vnd.openxmlformats-officedocument.presentationml.notesSlide+xml"/>
  <Override PartName="/ppt/tags/tag28.xml" ContentType="application/vnd.openxmlformats-officedocument.presentationml.tags+xml"/>
  <Override PartName="/ppt/notesSlides/notesSlide34.xml" ContentType="application/vnd.openxmlformats-officedocument.presentationml.notesSlide+xml"/>
  <Override PartName="/ppt/tags/tag29.xml" ContentType="application/vnd.openxmlformats-officedocument.presentationml.tags+xml"/>
  <Override PartName="/ppt/notesSlides/notesSlide35.xml" ContentType="application/vnd.openxmlformats-officedocument.presentationml.notesSlide+xml"/>
  <Override PartName="/ppt/tags/tag30.xml" ContentType="application/vnd.openxmlformats-officedocument.presentationml.tags+xml"/>
  <Override PartName="/ppt/notesSlides/notesSlide36.xml" ContentType="application/vnd.openxmlformats-officedocument.presentationml.notesSlide+xml"/>
  <Override PartName="/ppt/tags/tag31.xml" ContentType="application/vnd.openxmlformats-officedocument.presentationml.tags+xml"/>
  <Override PartName="/ppt/notesSlides/notesSlide37.xml" ContentType="application/vnd.openxmlformats-officedocument.presentationml.notesSlide+xml"/>
  <Override PartName="/ppt/tags/tag32.xml" ContentType="application/vnd.openxmlformats-officedocument.presentationml.tags+xml"/>
  <Override PartName="/ppt/notesSlides/notesSlide38.xml" ContentType="application/vnd.openxmlformats-officedocument.presentationml.notesSlide+xml"/>
  <Override PartName="/ppt/tags/tag33.xml" ContentType="application/vnd.openxmlformats-officedocument.presentationml.tags+xml"/>
  <Override PartName="/ppt/notesSlides/notesSlide39.xml" ContentType="application/vnd.openxmlformats-officedocument.presentationml.notesSlide+xml"/>
  <Override PartName="/ppt/tags/tag34.xml" ContentType="application/vnd.openxmlformats-officedocument.presentationml.tags+xml"/>
  <Override PartName="/ppt/notesSlides/notesSlide40.xml" ContentType="application/vnd.openxmlformats-officedocument.presentationml.notesSlide+xml"/>
  <Override PartName="/ppt/tags/tag35.xml" ContentType="application/vnd.openxmlformats-officedocument.presentationml.tags+xml"/>
  <Override PartName="/ppt/notesSlides/notesSlide41.xml" ContentType="application/vnd.openxmlformats-officedocument.presentationml.notesSlide+xml"/>
  <Override PartName="/ppt/tags/tag36.xml" ContentType="application/vnd.openxmlformats-officedocument.presentationml.tags+xml"/>
  <Override PartName="/ppt/notesSlides/notesSlide42.xml" ContentType="application/vnd.openxmlformats-officedocument.presentationml.notesSlide+xml"/>
  <Override PartName="/ppt/tags/tag37.xml" ContentType="application/vnd.openxmlformats-officedocument.presentationml.tags+xml"/>
  <Override PartName="/ppt/notesSlides/notesSlide43.xml" ContentType="application/vnd.openxmlformats-officedocument.presentationml.notesSlide+xml"/>
  <Override PartName="/ppt/tags/tag38.xml" ContentType="application/vnd.openxmlformats-officedocument.presentationml.tags+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51"/>
  </p:notesMasterIdLst>
  <p:handoutMasterIdLst>
    <p:handoutMasterId r:id="rId52"/>
  </p:handoutMasterIdLst>
  <p:sldIdLst>
    <p:sldId id="520" r:id="rId5"/>
    <p:sldId id="518" r:id="rId6"/>
    <p:sldId id="536" r:id="rId7"/>
    <p:sldId id="543" r:id="rId8"/>
    <p:sldId id="545" r:id="rId9"/>
    <p:sldId id="541" r:id="rId10"/>
    <p:sldId id="512" r:id="rId11"/>
    <p:sldId id="523" r:id="rId12"/>
    <p:sldId id="524" r:id="rId13"/>
    <p:sldId id="525" r:id="rId14"/>
    <p:sldId id="513" r:id="rId15"/>
    <p:sldId id="514" r:id="rId16"/>
    <p:sldId id="515" r:id="rId17"/>
    <p:sldId id="516" r:id="rId18"/>
    <p:sldId id="498" r:id="rId19"/>
    <p:sldId id="472" r:id="rId20"/>
    <p:sldId id="522" r:id="rId21"/>
    <p:sldId id="473" r:id="rId22"/>
    <p:sldId id="474" r:id="rId23"/>
    <p:sldId id="475" r:id="rId24"/>
    <p:sldId id="476" r:id="rId25"/>
    <p:sldId id="534" r:id="rId26"/>
    <p:sldId id="477" r:id="rId27"/>
    <p:sldId id="478" r:id="rId28"/>
    <p:sldId id="479" r:id="rId29"/>
    <p:sldId id="535" r:id="rId30"/>
    <p:sldId id="530" r:id="rId31"/>
    <p:sldId id="531" r:id="rId32"/>
    <p:sldId id="480" r:id="rId33"/>
    <p:sldId id="481" r:id="rId34"/>
    <p:sldId id="482" r:id="rId35"/>
    <p:sldId id="483" r:id="rId36"/>
    <p:sldId id="484" r:id="rId37"/>
    <p:sldId id="485" r:id="rId38"/>
    <p:sldId id="532" r:id="rId39"/>
    <p:sldId id="533" r:id="rId40"/>
    <p:sldId id="486" r:id="rId41"/>
    <p:sldId id="487" r:id="rId42"/>
    <p:sldId id="488" r:id="rId43"/>
    <p:sldId id="489" r:id="rId44"/>
    <p:sldId id="490" r:id="rId45"/>
    <p:sldId id="491" r:id="rId46"/>
    <p:sldId id="492" r:id="rId47"/>
    <p:sldId id="493" r:id="rId48"/>
    <p:sldId id="494" r:id="rId49"/>
    <p:sldId id="499" r:id="rId50"/>
  </p:sldIdLst>
  <p:sldSz cx="12192000" cy="6858000"/>
  <p:notesSz cx="6858000" cy="9144000"/>
  <p:custDataLst>
    <p:tags r:id="rId5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857A6"/>
    <a:srgbClr val="007FC2"/>
    <a:srgbClr val="D9ECF6"/>
    <a:srgbClr val="FFFFFF"/>
    <a:srgbClr val="0E1E42"/>
    <a:srgbClr val="565859"/>
    <a:srgbClr val="0E1F42"/>
    <a:srgbClr val="4557AD"/>
    <a:srgbClr val="FEECF1"/>
    <a:srgbClr val="FCDCE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0ECB4DB-8A68-426A-873C-969211F708F5}" v="4" dt="2025-07-28T23:04:38.32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43515" autoAdjust="0"/>
  </p:normalViewPr>
  <p:slideViewPr>
    <p:cSldViewPr snapToGrid="0">
      <p:cViewPr varScale="1">
        <p:scale>
          <a:sx n="48" d="100"/>
          <a:sy n="48" d="100"/>
        </p:scale>
        <p:origin x="2958" y="48"/>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ags" Target="tags/tag1.xml"/><Relationship Id="rId58" Type="http://schemas.microsoft.com/office/2016/11/relationships/changesInfo" Target="changesInfos/changesInfo1.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microsoft.com/office/2015/10/relationships/revisionInfo" Target="revisionInfo.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ableStyles" Target="tableStyle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handoutMaster" Target="handoutMasters/handoutMaster1.xml"/><Relationship Id="rId6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S::kerrie.shanahan@esa.edu.au::ae473d9f-76e9-476f-892f-2674ea963afc" providerId="AD" clId="Web-{8FFADF17-9744-2CE7-BD31-98A32698D7FA}"/>
    <pc:docChg chg="modSld">
      <pc:chgData name="Kerrie Shanahan" userId="S::kerrie.shanahan@esa.edu.au::ae473d9f-76e9-476f-892f-2674ea963afc" providerId="AD" clId="Web-{8FFADF17-9744-2CE7-BD31-98A32698D7FA}" dt="2025-05-28T01:01:33.193" v="4"/>
      <pc:docMkLst>
        <pc:docMk/>
      </pc:docMkLst>
      <pc:sldChg chg="modNotes">
        <pc:chgData name="Kerrie Shanahan" userId="S::kerrie.shanahan@esa.edu.au::ae473d9f-76e9-476f-892f-2674ea963afc" providerId="AD" clId="Web-{8FFADF17-9744-2CE7-BD31-98A32698D7FA}" dt="2025-05-28T01:01:17.489" v="1"/>
        <pc:sldMkLst>
          <pc:docMk/>
          <pc:sldMk cId="3587135087" sldId="483"/>
        </pc:sldMkLst>
      </pc:sldChg>
      <pc:sldChg chg="modNotes">
        <pc:chgData name="Kerrie Shanahan" userId="S::kerrie.shanahan@esa.edu.au::ae473d9f-76e9-476f-892f-2674ea963afc" providerId="AD" clId="Web-{8FFADF17-9744-2CE7-BD31-98A32698D7FA}" dt="2025-05-28T01:01:21.302" v="2"/>
        <pc:sldMkLst>
          <pc:docMk/>
          <pc:sldMk cId="1827811589" sldId="484"/>
        </pc:sldMkLst>
      </pc:sldChg>
      <pc:sldChg chg="modNotes">
        <pc:chgData name="Kerrie Shanahan" userId="S::kerrie.shanahan@esa.edu.au::ae473d9f-76e9-476f-892f-2674ea963afc" providerId="AD" clId="Web-{8FFADF17-9744-2CE7-BD31-98A32698D7FA}" dt="2025-05-28T01:01:29.709" v="3"/>
        <pc:sldMkLst>
          <pc:docMk/>
          <pc:sldMk cId="3377584655" sldId="485"/>
        </pc:sldMkLst>
      </pc:sldChg>
      <pc:sldChg chg="modNotes">
        <pc:chgData name="Kerrie Shanahan" userId="S::kerrie.shanahan@esa.edu.au::ae473d9f-76e9-476f-892f-2674ea963afc" providerId="AD" clId="Web-{8FFADF17-9744-2CE7-BD31-98A32698D7FA}" dt="2025-05-28T01:01:33.193" v="4"/>
        <pc:sldMkLst>
          <pc:docMk/>
          <pc:sldMk cId="1064672658" sldId="533"/>
        </pc:sldMkLst>
      </pc:sldChg>
    </pc:docChg>
  </pc:docChgLst>
  <pc:docChgLst>
    <pc:chgData name="Liz Heynes" userId="e5ff50d5-f39a-42f6-9e9f-e790bcc8c38d" providerId="ADAL" clId="{14422F04-BC8F-4B50-9A0A-A2BBD2164C31}"/>
    <pc:docChg chg="custSel modSld modMainMaster">
      <pc:chgData name="Liz Heynes" userId="e5ff50d5-f39a-42f6-9e9f-e790bcc8c38d" providerId="ADAL" clId="{14422F04-BC8F-4B50-9A0A-A2BBD2164C31}" dt="2025-06-05T04:42:57.333" v="220" actId="20577"/>
      <pc:docMkLst>
        <pc:docMk/>
      </pc:docMkLst>
      <pc:sldChg chg="modSp mod">
        <pc:chgData name="Liz Heynes" userId="e5ff50d5-f39a-42f6-9e9f-e790bcc8c38d" providerId="ADAL" clId="{14422F04-BC8F-4B50-9A0A-A2BBD2164C31}" dt="2025-05-29T05:16:15.670" v="62" actId="1038"/>
        <pc:sldMkLst>
          <pc:docMk/>
          <pc:sldMk cId="568666050" sldId="473"/>
        </pc:sldMkLst>
        <pc:cxnChg chg="mod">
          <ac:chgData name="Liz Heynes" userId="e5ff50d5-f39a-42f6-9e9f-e790bcc8c38d" providerId="ADAL" clId="{14422F04-BC8F-4B50-9A0A-A2BBD2164C31}" dt="2025-05-29T05:16:15.670" v="62" actId="1038"/>
          <ac:cxnSpMkLst>
            <pc:docMk/>
            <pc:sldMk cId="568666050" sldId="473"/>
            <ac:cxnSpMk id="16" creationId="{FD9882CA-6D2A-B0D3-86CF-7D5FCD09BA85}"/>
          </ac:cxnSpMkLst>
        </pc:cxnChg>
      </pc:sldChg>
      <pc:sldChg chg="addSp delSp modSp mod">
        <pc:chgData name="Liz Heynes" userId="e5ff50d5-f39a-42f6-9e9f-e790bcc8c38d" providerId="ADAL" clId="{14422F04-BC8F-4B50-9A0A-A2BBD2164C31}" dt="2025-05-29T05:17:07.327" v="78" actId="20577"/>
        <pc:sldMkLst>
          <pc:docMk/>
          <pc:sldMk cId="121607987" sldId="474"/>
        </pc:sldMkLst>
        <pc:spChg chg="del">
          <ac:chgData name="Liz Heynes" userId="e5ff50d5-f39a-42f6-9e9f-e790bcc8c38d" providerId="ADAL" clId="{14422F04-BC8F-4B50-9A0A-A2BBD2164C31}" dt="2025-05-29T05:17:03.608" v="76" actId="478"/>
          <ac:spMkLst>
            <pc:docMk/>
            <pc:sldMk cId="121607987" sldId="474"/>
            <ac:spMk id="3" creationId="{0617C6CD-8EA0-E818-DDFD-64B9F36993BC}"/>
          </ac:spMkLst>
        </pc:spChg>
        <pc:spChg chg="add mod">
          <ac:chgData name="Liz Heynes" userId="e5ff50d5-f39a-42f6-9e9f-e790bcc8c38d" providerId="ADAL" clId="{14422F04-BC8F-4B50-9A0A-A2BBD2164C31}" dt="2025-05-29T05:17:07.327" v="78" actId="20577"/>
          <ac:spMkLst>
            <pc:docMk/>
            <pc:sldMk cId="121607987" sldId="474"/>
            <ac:spMk id="4" creationId="{A9542F5C-3602-C261-D74C-335F219942F8}"/>
          </ac:spMkLst>
        </pc:spChg>
      </pc:sldChg>
      <pc:sldChg chg="addSp delSp modSp mod">
        <pc:chgData name="Liz Heynes" userId="e5ff50d5-f39a-42f6-9e9f-e790bcc8c38d" providerId="ADAL" clId="{14422F04-BC8F-4B50-9A0A-A2BBD2164C31}" dt="2025-05-29T05:16:59.234" v="75" actId="20577"/>
        <pc:sldMkLst>
          <pc:docMk/>
          <pc:sldMk cId="880313685" sldId="475"/>
        </pc:sldMkLst>
        <pc:spChg chg="del">
          <ac:chgData name="Liz Heynes" userId="e5ff50d5-f39a-42f6-9e9f-e790bcc8c38d" providerId="ADAL" clId="{14422F04-BC8F-4B50-9A0A-A2BBD2164C31}" dt="2025-05-29T05:16:55.878" v="73" actId="478"/>
          <ac:spMkLst>
            <pc:docMk/>
            <pc:sldMk cId="880313685" sldId="475"/>
            <ac:spMk id="3" creationId="{B1AC2069-E089-3D71-D526-484132ED2B53}"/>
          </ac:spMkLst>
        </pc:spChg>
        <pc:spChg chg="add mod">
          <ac:chgData name="Liz Heynes" userId="e5ff50d5-f39a-42f6-9e9f-e790bcc8c38d" providerId="ADAL" clId="{14422F04-BC8F-4B50-9A0A-A2BBD2164C31}" dt="2025-05-29T05:16:59.234" v="75" actId="20577"/>
          <ac:spMkLst>
            <pc:docMk/>
            <pc:sldMk cId="880313685" sldId="475"/>
            <ac:spMk id="4" creationId="{92571708-9D25-6CA1-38B9-A008996B1EF7}"/>
          </ac:spMkLst>
        </pc:spChg>
      </pc:sldChg>
      <pc:sldChg chg="modSp mod">
        <pc:chgData name="Liz Heynes" userId="e5ff50d5-f39a-42f6-9e9f-e790bcc8c38d" providerId="ADAL" clId="{14422F04-BC8F-4B50-9A0A-A2BBD2164C31}" dt="2025-05-29T05:16:46.310" v="72" actId="255"/>
        <pc:sldMkLst>
          <pc:docMk/>
          <pc:sldMk cId="3581799720" sldId="476"/>
        </pc:sldMkLst>
        <pc:spChg chg="mod">
          <ac:chgData name="Liz Heynes" userId="e5ff50d5-f39a-42f6-9e9f-e790bcc8c38d" providerId="ADAL" clId="{14422F04-BC8F-4B50-9A0A-A2BBD2164C31}" dt="2025-05-29T05:16:46.310" v="72" actId="255"/>
          <ac:spMkLst>
            <pc:docMk/>
            <pc:sldMk cId="3581799720" sldId="476"/>
            <ac:spMk id="4" creationId="{D5B77859-E740-933F-0D8F-6656CD045346}"/>
          </ac:spMkLst>
        </pc:spChg>
      </pc:sldChg>
      <pc:sldChg chg="modNotesTx">
        <pc:chgData name="Liz Heynes" userId="e5ff50d5-f39a-42f6-9e9f-e790bcc8c38d" providerId="ADAL" clId="{14422F04-BC8F-4B50-9A0A-A2BBD2164C31}" dt="2025-05-29T05:19:33.620" v="112" actId="113"/>
        <pc:sldMkLst>
          <pc:docMk/>
          <pc:sldMk cId="1998018280" sldId="482"/>
        </pc:sldMkLst>
      </pc:sldChg>
      <pc:sldChg chg="modSp mod">
        <pc:chgData name="Liz Heynes" userId="e5ff50d5-f39a-42f6-9e9f-e790bcc8c38d" providerId="ADAL" clId="{14422F04-BC8F-4B50-9A0A-A2BBD2164C31}" dt="2025-06-05T04:42:36.901" v="208" actId="20577"/>
        <pc:sldMkLst>
          <pc:docMk/>
          <pc:sldMk cId="4078040901" sldId="488"/>
        </pc:sldMkLst>
        <pc:spChg chg="mod">
          <ac:chgData name="Liz Heynes" userId="e5ff50d5-f39a-42f6-9e9f-e790bcc8c38d" providerId="ADAL" clId="{14422F04-BC8F-4B50-9A0A-A2BBD2164C31}" dt="2025-06-05T04:42:36.901" v="208" actId="20577"/>
          <ac:spMkLst>
            <pc:docMk/>
            <pc:sldMk cId="4078040901" sldId="488"/>
            <ac:spMk id="3" creationId="{62BB709E-FAFA-4042-B81F-6F4C8A4973C7}"/>
          </ac:spMkLst>
        </pc:spChg>
      </pc:sldChg>
      <pc:sldChg chg="modSp mod modNotesTx">
        <pc:chgData name="Liz Heynes" userId="e5ff50d5-f39a-42f6-9e9f-e790bcc8c38d" providerId="ADAL" clId="{14422F04-BC8F-4B50-9A0A-A2BBD2164C31}" dt="2025-06-05T04:42:57.333" v="220" actId="20577"/>
        <pc:sldMkLst>
          <pc:docMk/>
          <pc:sldMk cId="1278329242" sldId="489"/>
        </pc:sldMkLst>
        <pc:spChg chg="mod">
          <ac:chgData name="Liz Heynes" userId="e5ff50d5-f39a-42f6-9e9f-e790bcc8c38d" providerId="ADAL" clId="{14422F04-BC8F-4B50-9A0A-A2BBD2164C31}" dt="2025-06-05T04:42:57.333" v="220" actId="20577"/>
          <ac:spMkLst>
            <pc:docMk/>
            <pc:sldMk cId="1278329242" sldId="489"/>
            <ac:spMk id="2" creationId="{B637D744-1307-77B6-78C2-1DDC4DC0F41E}"/>
          </ac:spMkLst>
        </pc:spChg>
      </pc:sldChg>
      <pc:sldChg chg="modNotesTx">
        <pc:chgData name="Liz Heynes" userId="e5ff50d5-f39a-42f6-9e9f-e790bcc8c38d" providerId="ADAL" clId="{14422F04-BC8F-4B50-9A0A-A2BBD2164C31}" dt="2025-05-29T05:22:27.452" v="150" actId="20577"/>
        <pc:sldMkLst>
          <pc:docMk/>
          <pc:sldMk cId="1157311959" sldId="491"/>
        </pc:sldMkLst>
      </pc:sldChg>
      <pc:sldChg chg="modSp mod modNotesTx">
        <pc:chgData name="Liz Heynes" userId="e5ff50d5-f39a-42f6-9e9f-e790bcc8c38d" providerId="ADAL" clId="{14422F04-BC8F-4B50-9A0A-A2BBD2164C31}" dt="2025-05-29T05:23:44.106" v="185" actId="20577"/>
        <pc:sldMkLst>
          <pc:docMk/>
          <pc:sldMk cId="258130066" sldId="492"/>
        </pc:sldMkLst>
        <pc:spChg chg="mod">
          <ac:chgData name="Liz Heynes" userId="e5ff50d5-f39a-42f6-9e9f-e790bcc8c38d" providerId="ADAL" clId="{14422F04-BC8F-4B50-9A0A-A2BBD2164C31}" dt="2025-05-29T05:23:03.354" v="154" actId="1076"/>
          <ac:spMkLst>
            <pc:docMk/>
            <pc:sldMk cId="258130066" sldId="492"/>
            <ac:spMk id="2" creationId="{38AD98AD-9EE2-DDB1-F4A8-185B75365143}"/>
          </ac:spMkLst>
        </pc:spChg>
        <pc:spChg chg="mod">
          <ac:chgData name="Liz Heynes" userId="e5ff50d5-f39a-42f6-9e9f-e790bcc8c38d" providerId="ADAL" clId="{14422F04-BC8F-4B50-9A0A-A2BBD2164C31}" dt="2025-05-29T05:22:49.419" v="152" actId="255"/>
          <ac:spMkLst>
            <pc:docMk/>
            <pc:sldMk cId="258130066" sldId="492"/>
            <ac:spMk id="10" creationId="{81E1BBD2-AE24-813F-0C9A-CC9BDA2D20CD}"/>
          </ac:spMkLst>
        </pc:spChg>
        <pc:spChg chg="mod">
          <ac:chgData name="Liz Heynes" userId="e5ff50d5-f39a-42f6-9e9f-e790bcc8c38d" providerId="ADAL" clId="{14422F04-BC8F-4B50-9A0A-A2BBD2164C31}" dt="2025-05-29T05:23:20.834" v="157" actId="1076"/>
          <ac:spMkLst>
            <pc:docMk/>
            <pc:sldMk cId="258130066" sldId="492"/>
            <ac:spMk id="21" creationId="{17E4CE3F-6B29-2B49-8731-61EB6323A106}"/>
          </ac:spMkLst>
        </pc:spChg>
        <pc:picChg chg="mod">
          <ac:chgData name="Liz Heynes" userId="e5ff50d5-f39a-42f6-9e9f-e790bcc8c38d" providerId="ADAL" clId="{14422F04-BC8F-4B50-9A0A-A2BBD2164C31}" dt="2025-05-29T05:23:30.840" v="164" actId="1037"/>
          <ac:picMkLst>
            <pc:docMk/>
            <pc:sldMk cId="258130066" sldId="492"/>
            <ac:picMk id="6" creationId="{68F43B59-FD6A-19B4-BDA8-F99638D4C2AF}"/>
          </ac:picMkLst>
        </pc:picChg>
        <pc:picChg chg="mod">
          <ac:chgData name="Liz Heynes" userId="e5ff50d5-f39a-42f6-9e9f-e790bcc8c38d" providerId="ADAL" clId="{14422F04-BC8F-4B50-9A0A-A2BBD2164C31}" dt="2025-05-29T05:23:27.124" v="158" actId="14100"/>
          <ac:picMkLst>
            <pc:docMk/>
            <pc:sldMk cId="258130066" sldId="492"/>
            <ac:picMk id="7" creationId="{0E235111-B9F9-D9E2-AF17-DE1CABE86304}"/>
          </ac:picMkLst>
        </pc:picChg>
        <pc:picChg chg="mod">
          <ac:chgData name="Liz Heynes" userId="e5ff50d5-f39a-42f6-9e9f-e790bcc8c38d" providerId="ADAL" clId="{14422F04-BC8F-4B50-9A0A-A2BBD2164C31}" dt="2025-05-29T05:23:35.496" v="184" actId="1035"/>
          <ac:picMkLst>
            <pc:docMk/>
            <pc:sldMk cId="258130066" sldId="492"/>
            <ac:picMk id="12" creationId="{C3554B12-B364-7CAB-BF27-DDF851D2FAC9}"/>
          </ac:picMkLst>
        </pc:picChg>
      </pc:sldChg>
      <pc:sldChg chg="modNotesTx">
        <pc:chgData name="Liz Heynes" userId="e5ff50d5-f39a-42f6-9e9f-e790bcc8c38d" providerId="ADAL" clId="{14422F04-BC8F-4B50-9A0A-A2BBD2164C31}" dt="2025-05-29T05:25:43.715" v="198" actId="113"/>
        <pc:sldMkLst>
          <pc:docMk/>
          <pc:sldMk cId="2389358011" sldId="493"/>
        </pc:sldMkLst>
      </pc:sldChg>
      <pc:sldChg chg="modNotesTx">
        <pc:chgData name="Liz Heynes" userId="e5ff50d5-f39a-42f6-9e9f-e790bcc8c38d" providerId="ADAL" clId="{14422F04-BC8F-4B50-9A0A-A2BBD2164C31}" dt="2025-05-29T05:13:06.755" v="32" actId="20577"/>
        <pc:sldMkLst>
          <pc:docMk/>
          <pc:sldMk cId="2491177883" sldId="512"/>
        </pc:sldMkLst>
      </pc:sldChg>
      <pc:sldChg chg="modSp mod">
        <pc:chgData name="Liz Heynes" userId="e5ff50d5-f39a-42f6-9e9f-e790bcc8c38d" providerId="ADAL" clId="{14422F04-BC8F-4B50-9A0A-A2BBD2164C31}" dt="2025-06-05T04:41:16.440" v="204" actId="20577"/>
        <pc:sldMkLst>
          <pc:docMk/>
          <pc:sldMk cId="1259779433" sldId="514"/>
        </pc:sldMkLst>
        <pc:spChg chg="mod">
          <ac:chgData name="Liz Heynes" userId="e5ff50d5-f39a-42f6-9e9f-e790bcc8c38d" providerId="ADAL" clId="{14422F04-BC8F-4B50-9A0A-A2BBD2164C31}" dt="2025-06-05T04:41:16.440" v="204" actId="20577"/>
          <ac:spMkLst>
            <pc:docMk/>
            <pc:sldMk cId="1259779433" sldId="514"/>
            <ac:spMk id="3" creationId="{2B08D8FA-FE96-A24B-C1C6-457BC61E9ADE}"/>
          </ac:spMkLst>
        </pc:spChg>
      </pc:sldChg>
      <pc:sldChg chg="modNotesTx">
        <pc:chgData name="Liz Heynes" userId="e5ff50d5-f39a-42f6-9e9f-e790bcc8c38d" providerId="ADAL" clId="{14422F04-BC8F-4B50-9A0A-A2BBD2164C31}" dt="2025-05-29T05:15:17.333" v="48" actId="20577"/>
        <pc:sldMkLst>
          <pc:docMk/>
          <pc:sldMk cId="1971552586" sldId="515"/>
        </pc:sldMkLst>
      </pc:sldChg>
      <pc:sldChg chg="modSp mod modNotesTx">
        <pc:chgData name="Liz Heynes" userId="e5ff50d5-f39a-42f6-9e9f-e790bcc8c38d" providerId="ADAL" clId="{14422F04-BC8F-4B50-9A0A-A2BBD2164C31}" dt="2025-05-29T05:12:17.102" v="24" actId="20577"/>
        <pc:sldMkLst>
          <pc:docMk/>
          <pc:sldMk cId="409148390" sldId="520"/>
        </pc:sldMkLst>
        <pc:spChg chg="mod">
          <ac:chgData name="Liz Heynes" userId="e5ff50d5-f39a-42f6-9e9f-e790bcc8c38d" providerId="ADAL" clId="{14422F04-BC8F-4B50-9A0A-A2BBD2164C31}" dt="2025-05-29T05:11:25.613" v="19" actId="1036"/>
          <ac:spMkLst>
            <pc:docMk/>
            <pc:sldMk cId="409148390" sldId="520"/>
            <ac:spMk id="7" creationId="{9890F197-D46C-9CA8-EE12-3BF470C0CDC9}"/>
          </ac:spMkLst>
        </pc:spChg>
        <pc:spChg chg="mod">
          <ac:chgData name="Liz Heynes" userId="e5ff50d5-f39a-42f6-9e9f-e790bcc8c38d" providerId="ADAL" clId="{14422F04-BC8F-4B50-9A0A-A2BBD2164C31}" dt="2025-05-29T05:11:01.914" v="11" actId="20577"/>
          <ac:spMkLst>
            <pc:docMk/>
            <pc:sldMk cId="409148390" sldId="520"/>
            <ac:spMk id="10" creationId="{A7813783-A7F3-26D3-77B8-3EA86E45E1A3}"/>
          </ac:spMkLst>
        </pc:spChg>
      </pc:sldChg>
      <pc:sldChg chg="modSp mod">
        <pc:chgData name="Liz Heynes" userId="e5ff50d5-f39a-42f6-9e9f-e790bcc8c38d" providerId="ADAL" clId="{14422F04-BC8F-4B50-9A0A-A2BBD2164C31}" dt="2025-05-29T05:16:27.327" v="71" actId="1037"/>
        <pc:sldMkLst>
          <pc:docMk/>
          <pc:sldMk cId="309290176" sldId="522"/>
        </pc:sldMkLst>
        <pc:cxnChg chg="mod">
          <ac:chgData name="Liz Heynes" userId="e5ff50d5-f39a-42f6-9e9f-e790bcc8c38d" providerId="ADAL" clId="{14422F04-BC8F-4B50-9A0A-A2BBD2164C31}" dt="2025-05-29T05:16:27.327" v="71" actId="1037"/>
          <ac:cxnSpMkLst>
            <pc:docMk/>
            <pc:sldMk cId="309290176" sldId="522"/>
            <ac:cxnSpMk id="11" creationId="{013F2E5B-806E-6E26-CD2F-8D02828490A4}"/>
          </ac:cxnSpMkLst>
        </pc:cxnChg>
      </pc:sldChg>
      <pc:sldChg chg="modNotesTx">
        <pc:chgData name="Liz Heynes" userId="e5ff50d5-f39a-42f6-9e9f-e790bcc8c38d" providerId="ADAL" clId="{14422F04-BC8F-4B50-9A0A-A2BBD2164C31}" dt="2025-05-29T05:13:13.818" v="37" actId="20577"/>
        <pc:sldMkLst>
          <pc:docMk/>
          <pc:sldMk cId="1596643284" sldId="523"/>
        </pc:sldMkLst>
      </pc:sldChg>
      <pc:sldChg chg="modNotesTx">
        <pc:chgData name="Liz Heynes" userId="e5ff50d5-f39a-42f6-9e9f-e790bcc8c38d" providerId="ADAL" clId="{14422F04-BC8F-4B50-9A0A-A2BBD2164C31}" dt="2025-05-29T05:13:19.072" v="39" actId="20577"/>
        <pc:sldMkLst>
          <pc:docMk/>
          <pc:sldMk cId="3297467164" sldId="524"/>
        </pc:sldMkLst>
      </pc:sldChg>
      <pc:sldChg chg="modNotesTx">
        <pc:chgData name="Liz Heynes" userId="e5ff50d5-f39a-42f6-9e9f-e790bcc8c38d" providerId="ADAL" clId="{14422F04-BC8F-4B50-9A0A-A2BBD2164C31}" dt="2025-05-29T05:13:38.405" v="43" actId="113"/>
        <pc:sldMkLst>
          <pc:docMk/>
          <pc:sldMk cId="1066069138" sldId="525"/>
        </pc:sldMkLst>
      </pc:sldChg>
      <pc:sldChg chg="modSp mod">
        <pc:chgData name="Liz Heynes" userId="e5ff50d5-f39a-42f6-9e9f-e790bcc8c38d" providerId="ADAL" clId="{14422F04-BC8F-4B50-9A0A-A2BBD2164C31}" dt="2025-05-29T05:18:53.495" v="110" actId="20577"/>
        <pc:sldMkLst>
          <pc:docMk/>
          <pc:sldMk cId="122034982" sldId="531"/>
        </pc:sldMkLst>
        <pc:spChg chg="mod">
          <ac:chgData name="Liz Heynes" userId="e5ff50d5-f39a-42f6-9e9f-e790bcc8c38d" providerId="ADAL" clId="{14422F04-BC8F-4B50-9A0A-A2BBD2164C31}" dt="2025-05-29T05:18:50.288" v="107" actId="20577"/>
          <ac:spMkLst>
            <pc:docMk/>
            <pc:sldMk cId="122034982" sldId="531"/>
            <ac:spMk id="14" creationId="{94246FF3-E59F-86B6-A23E-145DE3AF22E6}"/>
          </ac:spMkLst>
        </pc:spChg>
        <pc:spChg chg="mod">
          <ac:chgData name="Liz Heynes" userId="e5ff50d5-f39a-42f6-9e9f-e790bcc8c38d" providerId="ADAL" clId="{14422F04-BC8F-4B50-9A0A-A2BBD2164C31}" dt="2025-05-29T05:18:53.495" v="110" actId="20577"/>
          <ac:spMkLst>
            <pc:docMk/>
            <pc:sldMk cId="122034982" sldId="531"/>
            <ac:spMk id="15" creationId="{7EC09EA6-3F33-2790-30A9-ADFAE7244EFF}"/>
          </ac:spMkLst>
        </pc:spChg>
      </pc:sldChg>
      <pc:sldChg chg="modNotesTx">
        <pc:chgData name="Liz Heynes" userId="e5ff50d5-f39a-42f6-9e9f-e790bcc8c38d" providerId="ADAL" clId="{14422F04-BC8F-4B50-9A0A-A2BBD2164C31}" dt="2025-05-29T05:20:12.054" v="117" actId="20577"/>
        <pc:sldMkLst>
          <pc:docMk/>
          <pc:sldMk cId="3392189408" sldId="532"/>
        </pc:sldMkLst>
      </pc:sldChg>
      <pc:sldChg chg="modNotesTx">
        <pc:chgData name="Liz Heynes" userId="e5ff50d5-f39a-42f6-9e9f-e790bcc8c38d" providerId="ADAL" clId="{14422F04-BC8F-4B50-9A0A-A2BBD2164C31}" dt="2025-05-29T05:18:16.776" v="104" actId="20577"/>
        <pc:sldMkLst>
          <pc:docMk/>
          <pc:sldMk cId="2654477708" sldId="535"/>
        </pc:sldMkLst>
      </pc:sldChg>
      <pc:sldMasterChg chg="modSldLayout">
        <pc:chgData name="Liz Heynes" userId="e5ff50d5-f39a-42f6-9e9f-e790bcc8c38d" providerId="ADAL" clId="{14422F04-BC8F-4B50-9A0A-A2BBD2164C31}" dt="2025-05-29T05:11:40.240" v="23" actId="20577"/>
        <pc:sldMasterMkLst>
          <pc:docMk/>
          <pc:sldMasterMk cId="1034081160" sldId="2147483648"/>
        </pc:sldMasterMkLst>
        <pc:sldLayoutChg chg="modSp mod">
          <pc:chgData name="Liz Heynes" userId="e5ff50d5-f39a-42f6-9e9f-e790bcc8c38d" providerId="ADAL" clId="{14422F04-BC8F-4B50-9A0A-A2BBD2164C31}" dt="2025-05-29T05:11:40.240" v="23" actId="20577"/>
          <pc:sldLayoutMkLst>
            <pc:docMk/>
            <pc:sldMasterMk cId="1034081160" sldId="2147483648"/>
            <pc:sldLayoutMk cId="488055856" sldId="2147483694"/>
          </pc:sldLayoutMkLst>
          <pc:spChg chg="mod">
            <ac:chgData name="Liz Heynes" userId="e5ff50d5-f39a-42f6-9e9f-e790bcc8c38d" providerId="ADAL" clId="{14422F04-BC8F-4B50-9A0A-A2BBD2164C31}" dt="2025-05-29T05:11:40.240" v="23" actId="20577"/>
            <ac:spMkLst>
              <pc:docMk/>
              <pc:sldMasterMk cId="1034081160" sldId="2147483648"/>
              <pc:sldLayoutMk cId="488055856" sldId="2147483694"/>
              <ac:spMk id="18" creationId="{1AAEB114-892C-454C-B087-6DB2143FBD2D}"/>
            </ac:spMkLst>
          </pc:spChg>
        </pc:sldLayoutChg>
      </pc:sldMasterChg>
    </pc:docChg>
  </pc:docChgLst>
  <pc:docChgLst>
    <pc:chgData name="Kerrie Shanahan" userId="ae473d9f-76e9-476f-892f-2674ea963afc" providerId="ADAL" clId="{A0ECB4DB-8A68-426A-873C-969211F708F5}"/>
    <pc:docChg chg="undo custSel modSld modMainMaster">
      <pc:chgData name="Kerrie Shanahan" userId="ae473d9f-76e9-476f-892f-2674ea963afc" providerId="ADAL" clId="{A0ECB4DB-8A68-426A-873C-969211F708F5}" dt="2025-08-12T22:32:44.650" v="323"/>
      <pc:docMkLst>
        <pc:docMk/>
      </pc:docMkLst>
      <pc:sldChg chg="modNotesTx">
        <pc:chgData name="Kerrie Shanahan" userId="ae473d9f-76e9-476f-892f-2674ea963afc" providerId="ADAL" clId="{A0ECB4DB-8A68-426A-873C-969211F708F5}" dt="2025-07-08T23:40:06.275" v="7" actId="20577"/>
        <pc:sldMkLst>
          <pc:docMk/>
          <pc:sldMk cId="121607987" sldId="474"/>
        </pc:sldMkLst>
      </pc:sldChg>
      <pc:sldChg chg="modNotesTx">
        <pc:chgData name="Kerrie Shanahan" userId="ae473d9f-76e9-476f-892f-2674ea963afc" providerId="ADAL" clId="{A0ECB4DB-8A68-426A-873C-969211F708F5}" dt="2025-07-08T23:40:19.892" v="10" actId="20577"/>
        <pc:sldMkLst>
          <pc:docMk/>
          <pc:sldMk cId="880313685" sldId="475"/>
        </pc:sldMkLst>
      </pc:sldChg>
      <pc:sldChg chg="modNotesTx">
        <pc:chgData name="Kerrie Shanahan" userId="ae473d9f-76e9-476f-892f-2674ea963afc" providerId="ADAL" clId="{A0ECB4DB-8A68-426A-873C-969211F708F5}" dt="2025-07-08T23:40:30.068" v="15" actId="20577"/>
        <pc:sldMkLst>
          <pc:docMk/>
          <pc:sldMk cId="3581799720" sldId="476"/>
        </pc:sldMkLst>
      </pc:sldChg>
      <pc:sldChg chg="modNotesTx">
        <pc:chgData name="Kerrie Shanahan" userId="ae473d9f-76e9-476f-892f-2674ea963afc" providerId="ADAL" clId="{A0ECB4DB-8A68-426A-873C-969211F708F5}" dt="2025-07-08T23:40:49.074" v="18" actId="12"/>
        <pc:sldMkLst>
          <pc:docMk/>
          <pc:sldMk cId="133161496" sldId="477"/>
        </pc:sldMkLst>
      </pc:sldChg>
      <pc:sldChg chg="modNotesTx">
        <pc:chgData name="Kerrie Shanahan" userId="ae473d9f-76e9-476f-892f-2674ea963afc" providerId="ADAL" clId="{A0ECB4DB-8A68-426A-873C-969211F708F5}" dt="2025-07-08T23:41:00.509" v="21" actId="20577"/>
        <pc:sldMkLst>
          <pc:docMk/>
          <pc:sldMk cId="3342199426" sldId="478"/>
        </pc:sldMkLst>
      </pc:sldChg>
      <pc:sldChg chg="modNotesTx">
        <pc:chgData name="Kerrie Shanahan" userId="ae473d9f-76e9-476f-892f-2674ea963afc" providerId="ADAL" clId="{A0ECB4DB-8A68-426A-873C-969211F708F5}" dt="2025-07-22T23:53:33.038" v="171" actId="20577"/>
        <pc:sldMkLst>
          <pc:docMk/>
          <pc:sldMk cId="1157311959" sldId="491"/>
        </pc:sldMkLst>
      </pc:sldChg>
      <pc:sldChg chg="modNotesTx">
        <pc:chgData name="Kerrie Shanahan" userId="ae473d9f-76e9-476f-892f-2674ea963afc" providerId="ADAL" clId="{A0ECB4DB-8A68-426A-873C-969211F708F5}" dt="2025-07-22T23:54:43.154" v="186" actId="20577"/>
        <pc:sldMkLst>
          <pc:docMk/>
          <pc:sldMk cId="2389358011" sldId="493"/>
        </pc:sldMkLst>
      </pc:sldChg>
      <pc:sldChg chg="addSp delSp modSp mod modNotesTx">
        <pc:chgData name="Kerrie Shanahan" userId="ae473d9f-76e9-476f-892f-2674ea963afc" providerId="ADAL" clId="{A0ECB4DB-8A68-426A-873C-969211F708F5}" dt="2025-08-12T22:32:44.650" v="323"/>
        <pc:sldMkLst>
          <pc:docMk/>
          <pc:sldMk cId="1797789494" sldId="518"/>
        </pc:sldMkLst>
        <pc:grpChg chg="del">
          <ac:chgData name="Kerrie Shanahan" userId="ae473d9f-76e9-476f-892f-2674ea963afc" providerId="ADAL" clId="{A0ECB4DB-8A68-426A-873C-969211F708F5}" dt="2025-07-23T05:49:49.970" v="190" actId="478"/>
          <ac:grpSpMkLst>
            <pc:docMk/>
            <pc:sldMk cId="1797789494" sldId="518"/>
            <ac:grpSpMk id="3" creationId="{666CA2F6-C45E-7E5F-6396-0AF7D95EFDC7}"/>
          </ac:grpSpMkLst>
        </pc:grpChg>
        <pc:grpChg chg="add mod">
          <ac:chgData name="Kerrie Shanahan" userId="ae473d9f-76e9-476f-892f-2674ea963afc" providerId="ADAL" clId="{A0ECB4DB-8A68-426A-873C-969211F708F5}" dt="2025-07-23T06:10:42.608" v="192" actId="164"/>
          <ac:grpSpMkLst>
            <pc:docMk/>
            <pc:sldMk cId="1797789494" sldId="518"/>
            <ac:grpSpMk id="8" creationId="{BB45706F-1E6E-3CD4-AED5-E240BC5EE862}"/>
          </ac:grpSpMkLst>
        </pc:grpChg>
        <pc:grpChg chg="del">
          <ac:chgData name="Kerrie Shanahan" userId="ae473d9f-76e9-476f-892f-2674ea963afc" providerId="ADAL" clId="{A0ECB4DB-8A68-426A-873C-969211F708F5}" dt="2025-07-23T00:39:16.074" v="189" actId="478"/>
          <ac:grpSpMkLst>
            <pc:docMk/>
            <pc:sldMk cId="1797789494" sldId="518"/>
            <ac:grpSpMk id="8" creationId="{BE4FB36D-6452-FB7C-6DB4-63C0E6578F4B}"/>
          </ac:grpSpMkLst>
        </pc:grpChg>
        <pc:grpChg chg="del">
          <ac:chgData name="Kerrie Shanahan" userId="ae473d9f-76e9-476f-892f-2674ea963afc" providerId="ADAL" clId="{A0ECB4DB-8A68-426A-873C-969211F708F5}" dt="2025-07-23T00:39:11.829" v="188" actId="478"/>
          <ac:grpSpMkLst>
            <pc:docMk/>
            <pc:sldMk cId="1797789494" sldId="518"/>
            <ac:grpSpMk id="12" creationId="{06788D9A-4E88-F040-4ED2-432A2A77DEDE}"/>
          </ac:grpSpMkLst>
        </pc:grpChg>
        <pc:grpChg chg="mod">
          <ac:chgData name="Kerrie Shanahan" userId="ae473d9f-76e9-476f-892f-2674ea963afc" providerId="ADAL" clId="{A0ECB4DB-8A68-426A-873C-969211F708F5}" dt="2025-07-23T05:49:51.129" v="191"/>
          <ac:grpSpMkLst>
            <pc:docMk/>
            <pc:sldMk cId="1797789494" sldId="518"/>
            <ac:grpSpMk id="13" creationId="{E1D8DB03-826A-0C54-8E8B-01B33A60316D}"/>
          </ac:grpSpMkLst>
        </pc:grpChg>
        <pc:grpChg chg="mod">
          <ac:chgData name="Kerrie Shanahan" userId="ae473d9f-76e9-476f-892f-2674ea963afc" providerId="ADAL" clId="{A0ECB4DB-8A68-426A-873C-969211F708F5}" dt="2025-07-23T05:49:51.129" v="191"/>
          <ac:grpSpMkLst>
            <pc:docMk/>
            <pc:sldMk cId="1797789494" sldId="518"/>
            <ac:grpSpMk id="14" creationId="{6699172D-F004-DC8D-EF4F-F7C7C777534A}"/>
          </ac:grpSpMkLst>
        </pc:grpChg>
        <pc:grpChg chg="add mod">
          <ac:chgData name="Kerrie Shanahan" userId="ae473d9f-76e9-476f-892f-2674ea963afc" providerId="ADAL" clId="{A0ECB4DB-8A68-426A-873C-969211F708F5}" dt="2025-07-23T06:11:02.745" v="268" actId="962"/>
          <ac:grpSpMkLst>
            <pc:docMk/>
            <pc:sldMk cId="1797789494" sldId="518"/>
            <ac:grpSpMk id="20" creationId="{63941017-47E3-741B-6A45-B5809ADD16EA}"/>
          </ac:grpSpMkLst>
        </pc:grpChg>
        <pc:grpChg chg="mod">
          <ac:chgData name="Kerrie Shanahan" userId="ae473d9f-76e9-476f-892f-2674ea963afc" providerId="ADAL" clId="{A0ECB4DB-8A68-426A-873C-969211F708F5}" dt="2025-07-23T06:10:42.608" v="192" actId="164"/>
          <ac:grpSpMkLst>
            <pc:docMk/>
            <pc:sldMk cId="1797789494" sldId="518"/>
            <ac:grpSpMk id="47" creationId="{1C1649C5-536E-55D2-ED48-A646246F9097}"/>
          </ac:grpSpMkLst>
        </pc:grpChg>
        <pc:picChg chg="mod">
          <ac:chgData name="Kerrie Shanahan" userId="ae473d9f-76e9-476f-892f-2674ea963afc" providerId="ADAL" clId="{A0ECB4DB-8A68-426A-873C-969211F708F5}" dt="2025-07-23T05:49:51.129" v="191"/>
          <ac:picMkLst>
            <pc:docMk/>
            <pc:sldMk cId="1797789494" sldId="518"/>
            <ac:picMk id="12" creationId="{628DDA81-10D6-858D-3601-2015AF18E71E}"/>
          </ac:picMkLst>
        </pc:picChg>
        <pc:cxnChg chg="del">
          <ac:chgData name="Kerrie Shanahan" userId="ae473d9f-76e9-476f-892f-2674ea963afc" providerId="ADAL" clId="{A0ECB4DB-8A68-426A-873C-969211F708F5}" dt="2025-07-23T00:39:16.074" v="189" actId="478"/>
          <ac:cxnSpMkLst>
            <pc:docMk/>
            <pc:sldMk cId="1797789494" sldId="518"/>
            <ac:cxnSpMk id="13" creationId="{0F6A318B-FE26-207B-E688-FC2DEB4E1DB5}"/>
          </ac:cxnSpMkLst>
        </pc:cxnChg>
        <pc:cxnChg chg="del">
          <ac:chgData name="Kerrie Shanahan" userId="ae473d9f-76e9-476f-892f-2674ea963afc" providerId="ADAL" clId="{A0ECB4DB-8A68-426A-873C-969211F708F5}" dt="2025-07-23T00:39:08.544" v="187" actId="478"/>
          <ac:cxnSpMkLst>
            <pc:docMk/>
            <pc:sldMk cId="1797789494" sldId="518"/>
            <ac:cxnSpMk id="14" creationId="{CD8612CB-F94C-C19C-13BD-F20F7E747143}"/>
          </ac:cxnSpMkLst>
        </pc:cxnChg>
        <pc:cxnChg chg="del">
          <ac:chgData name="Kerrie Shanahan" userId="ae473d9f-76e9-476f-892f-2674ea963afc" providerId="ADAL" clId="{A0ECB4DB-8A68-426A-873C-969211F708F5}" dt="2025-07-23T00:39:11.829" v="188" actId="478"/>
          <ac:cxnSpMkLst>
            <pc:docMk/>
            <pc:sldMk cId="1797789494" sldId="518"/>
            <ac:cxnSpMk id="16" creationId="{1E82F3B6-32BC-AC8C-B379-8F6357C60116}"/>
          </ac:cxnSpMkLst>
        </pc:cxnChg>
        <pc:cxnChg chg="mod">
          <ac:chgData name="Kerrie Shanahan" userId="ae473d9f-76e9-476f-892f-2674ea963afc" providerId="ADAL" clId="{A0ECB4DB-8A68-426A-873C-969211F708F5}" dt="2025-07-23T05:49:51.129" v="191"/>
          <ac:cxnSpMkLst>
            <pc:docMk/>
            <pc:sldMk cId="1797789494" sldId="518"/>
            <ac:cxnSpMk id="16" creationId="{3DBAB2DA-6136-A807-DE1D-85D123D49945}"/>
          </ac:cxnSpMkLst>
        </pc:cxnChg>
        <pc:cxnChg chg="mod">
          <ac:chgData name="Kerrie Shanahan" userId="ae473d9f-76e9-476f-892f-2674ea963afc" providerId="ADAL" clId="{A0ECB4DB-8A68-426A-873C-969211F708F5}" dt="2025-07-23T05:49:51.129" v="191"/>
          <ac:cxnSpMkLst>
            <pc:docMk/>
            <pc:sldMk cId="1797789494" sldId="518"/>
            <ac:cxnSpMk id="17" creationId="{62FB8985-A9A3-90F4-2225-2EB9B6119CDF}"/>
          </ac:cxnSpMkLst>
        </pc:cxnChg>
        <pc:cxnChg chg="mod">
          <ac:chgData name="Kerrie Shanahan" userId="ae473d9f-76e9-476f-892f-2674ea963afc" providerId="ADAL" clId="{A0ECB4DB-8A68-426A-873C-969211F708F5}" dt="2025-07-23T05:49:51.129" v="191"/>
          <ac:cxnSpMkLst>
            <pc:docMk/>
            <pc:sldMk cId="1797789494" sldId="518"/>
            <ac:cxnSpMk id="18" creationId="{A4C09F30-3FF7-6C00-BF7C-03C2E3FA716B}"/>
          </ac:cxnSpMkLst>
        </pc:cxnChg>
        <pc:cxnChg chg="mod">
          <ac:chgData name="Kerrie Shanahan" userId="ae473d9f-76e9-476f-892f-2674ea963afc" providerId="ADAL" clId="{A0ECB4DB-8A68-426A-873C-969211F708F5}" dt="2025-07-23T05:49:51.129" v="191"/>
          <ac:cxnSpMkLst>
            <pc:docMk/>
            <pc:sldMk cId="1797789494" sldId="518"/>
            <ac:cxnSpMk id="19" creationId="{C5218C87-F632-8594-8FD4-F10CC43404F2}"/>
          </ac:cxnSpMkLst>
        </pc:cxnChg>
      </pc:sldChg>
      <pc:sldChg chg="modNotesTx">
        <pc:chgData name="Kerrie Shanahan" userId="ae473d9f-76e9-476f-892f-2674ea963afc" providerId="ADAL" clId="{A0ECB4DB-8A68-426A-873C-969211F708F5}" dt="2025-07-08T22:59:23.467" v="2" actId="20577"/>
        <pc:sldMkLst>
          <pc:docMk/>
          <pc:sldMk cId="122034982" sldId="531"/>
        </pc:sldMkLst>
      </pc:sldChg>
      <pc:sldChg chg="modNotesTx">
        <pc:chgData name="Kerrie Shanahan" userId="ae473d9f-76e9-476f-892f-2674ea963afc" providerId="ADAL" clId="{A0ECB4DB-8A68-426A-873C-969211F708F5}" dt="2025-07-08T22:59:41.861" v="4" actId="20577"/>
        <pc:sldMkLst>
          <pc:docMk/>
          <pc:sldMk cId="1064672658" sldId="533"/>
        </pc:sldMkLst>
      </pc:sldChg>
      <pc:sldChg chg="modNotesTx">
        <pc:chgData name="Kerrie Shanahan" userId="ae473d9f-76e9-476f-892f-2674ea963afc" providerId="ADAL" clId="{A0ECB4DB-8A68-426A-873C-969211F708F5}" dt="2025-07-28T23:11:05.343" v="321" actId="20577"/>
        <pc:sldMkLst>
          <pc:docMk/>
          <pc:sldMk cId="3467711933" sldId="543"/>
        </pc:sldMkLst>
      </pc:sldChg>
      <pc:sldChg chg="modNotesTx">
        <pc:chgData name="Kerrie Shanahan" userId="ae473d9f-76e9-476f-892f-2674ea963afc" providerId="ADAL" clId="{A0ECB4DB-8A68-426A-873C-969211F708F5}" dt="2025-07-22T23:12:52.440" v="95" actId="20577"/>
        <pc:sldMkLst>
          <pc:docMk/>
          <pc:sldMk cId="844536768" sldId="545"/>
        </pc:sldMkLst>
      </pc:sldChg>
      <pc:sldMasterChg chg="modSldLayout">
        <pc:chgData name="Kerrie Shanahan" userId="ae473d9f-76e9-476f-892f-2674ea963afc" providerId="ADAL" clId="{A0ECB4DB-8A68-426A-873C-969211F708F5}" dt="2025-07-22T22:52:25.782" v="92" actId="20577"/>
        <pc:sldMasterMkLst>
          <pc:docMk/>
          <pc:sldMasterMk cId="1034081160" sldId="2147483648"/>
        </pc:sldMasterMkLst>
        <pc:sldLayoutChg chg="modSp mod">
          <pc:chgData name="Kerrie Shanahan" userId="ae473d9f-76e9-476f-892f-2674ea963afc" providerId="ADAL" clId="{A0ECB4DB-8A68-426A-873C-969211F708F5}" dt="2025-07-22T22:52:25.782" v="92" actId="20577"/>
          <pc:sldLayoutMkLst>
            <pc:docMk/>
            <pc:sldMasterMk cId="1034081160" sldId="2147483648"/>
            <pc:sldLayoutMk cId="2555866018" sldId="2147483716"/>
          </pc:sldLayoutMkLst>
          <pc:spChg chg="mod">
            <ac:chgData name="Kerrie Shanahan" userId="ae473d9f-76e9-476f-892f-2674ea963afc" providerId="ADAL" clId="{A0ECB4DB-8A68-426A-873C-969211F708F5}" dt="2025-07-22T22:52:25.782" v="92" actId="20577"/>
            <ac:spMkLst>
              <pc:docMk/>
              <pc:sldMasterMk cId="1034081160" sldId="2147483648"/>
              <pc:sldLayoutMk cId="2555866018" sldId="2147483716"/>
              <ac:spMk id="22" creationId="{5123AA02-ADCC-30AE-A868-400600829F9F}"/>
            </ac:spMkLst>
          </pc:spChg>
        </pc:sldLayoutChg>
      </pc:sldMasterChg>
    </pc:docChg>
  </pc:docChgLst>
  <pc:docChgLst>
    <pc:chgData name="Kerrie Shanahan" userId="ae473d9f-76e9-476f-892f-2674ea963afc" providerId="ADAL" clId="{5D98F1F8-C75F-4B9B-81EC-E06692AE794C}"/>
    <pc:docChg chg="custSel modSld">
      <pc:chgData name="Kerrie Shanahan" userId="ae473d9f-76e9-476f-892f-2674ea963afc" providerId="ADAL" clId="{5D98F1F8-C75F-4B9B-81EC-E06692AE794C}" dt="2025-07-02T04:48:23.800" v="947" actId="962"/>
      <pc:docMkLst>
        <pc:docMk/>
      </pc:docMkLst>
      <pc:sldChg chg="modSp mod">
        <pc:chgData name="Kerrie Shanahan" userId="ae473d9f-76e9-476f-892f-2674ea963afc" providerId="ADAL" clId="{5D98F1F8-C75F-4B9B-81EC-E06692AE794C}" dt="2025-06-02T00:22:36.463" v="397" actId="962"/>
        <pc:sldMkLst>
          <pc:docMk/>
          <pc:sldMk cId="3979313776" sldId="472"/>
        </pc:sldMkLst>
        <pc:spChg chg="mod">
          <ac:chgData name="Kerrie Shanahan" userId="ae473d9f-76e9-476f-892f-2674ea963afc" providerId="ADAL" clId="{5D98F1F8-C75F-4B9B-81EC-E06692AE794C}" dt="2025-06-02T00:15:28.230" v="139" actId="20577"/>
          <ac:spMkLst>
            <pc:docMk/>
            <pc:sldMk cId="3979313776" sldId="472"/>
            <ac:spMk id="2" creationId="{370703F5-54EA-1A0D-EF89-8E5768C88B96}"/>
          </ac:spMkLst>
        </pc:spChg>
        <pc:grpChg chg="mod">
          <ac:chgData name="Kerrie Shanahan" userId="ae473d9f-76e9-476f-892f-2674ea963afc" providerId="ADAL" clId="{5D98F1F8-C75F-4B9B-81EC-E06692AE794C}" dt="2025-06-02T00:22:36.463" v="397" actId="962"/>
          <ac:grpSpMkLst>
            <pc:docMk/>
            <pc:sldMk cId="3979313776" sldId="472"/>
            <ac:grpSpMk id="6" creationId="{83EF87CD-4859-7EBE-E81A-4C0BE3587F5B}"/>
          </ac:grpSpMkLst>
        </pc:grpChg>
      </pc:sldChg>
      <pc:sldChg chg="addSp delSp modSp mod">
        <pc:chgData name="Kerrie Shanahan" userId="ae473d9f-76e9-476f-892f-2674ea963afc" providerId="ADAL" clId="{5D98F1F8-C75F-4B9B-81EC-E06692AE794C}" dt="2025-06-03T22:25:15.336" v="905" actId="962"/>
        <pc:sldMkLst>
          <pc:docMk/>
          <pc:sldMk cId="568666050" sldId="473"/>
        </pc:sldMkLst>
        <pc:spChg chg="mod">
          <ac:chgData name="Kerrie Shanahan" userId="ae473d9f-76e9-476f-892f-2674ea963afc" providerId="ADAL" clId="{5D98F1F8-C75F-4B9B-81EC-E06692AE794C}" dt="2025-06-02T00:15:36.002" v="143" actId="20577"/>
          <ac:spMkLst>
            <pc:docMk/>
            <pc:sldMk cId="568666050" sldId="473"/>
            <ac:spMk id="3" creationId="{DC9F7A25-0774-C930-9842-15FFE0D904CC}"/>
          </ac:spMkLst>
        </pc:spChg>
        <pc:spChg chg="mod">
          <ac:chgData name="Kerrie Shanahan" userId="ae473d9f-76e9-476f-892f-2674ea963afc" providerId="ADAL" clId="{5D98F1F8-C75F-4B9B-81EC-E06692AE794C}" dt="2025-05-27T05:57:06.265" v="16"/>
          <ac:spMkLst>
            <pc:docMk/>
            <pc:sldMk cId="568666050" sldId="473"/>
            <ac:spMk id="13" creationId="{9D6205BA-0203-5664-9F3D-911BFC512D41}"/>
          </ac:spMkLst>
        </pc:spChg>
        <pc:grpChg chg="add mod">
          <ac:chgData name="Kerrie Shanahan" userId="ae473d9f-76e9-476f-892f-2674ea963afc" providerId="ADAL" clId="{5D98F1F8-C75F-4B9B-81EC-E06692AE794C}" dt="2025-06-02T00:22:52.923" v="421" actId="962"/>
          <ac:grpSpMkLst>
            <pc:docMk/>
            <pc:sldMk cId="568666050" sldId="473"/>
            <ac:grpSpMk id="12" creationId="{29883C10-52E4-04F5-5019-172C51934A7E}"/>
          </ac:grpSpMkLst>
        </pc:grpChg>
        <pc:cxnChg chg="add mod">
          <ac:chgData name="Kerrie Shanahan" userId="ae473d9f-76e9-476f-892f-2674ea963afc" providerId="ADAL" clId="{5D98F1F8-C75F-4B9B-81EC-E06692AE794C}" dt="2025-06-03T22:25:15.336" v="905" actId="962"/>
          <ac:cxnSpMkLst>
            <pc:docMk/>
            <pc:sldMk cId="568666050" sldId="473"/>
            <ac:cxnSpMk id="4" creationId="{7651F8A5-7C8C-9FF2-ADD8-9E6FA7AD7E2F}"/>
          </ac:cxnSpMkLst>
        </pc:cxnChg>
        <pc:cxnChg chg="del mod">
          <ac:chgData name="Kerrie Shanahan" userId="ae473d9f-76e9-476f-892f-2674ea963afc" providerId="ADAL" clId="{5D98F1F8-C75F-4B9B-81EC-E06692AE794C}" dt="2025-06-02T02:33:30.685" v="746" actId="478"/>
          <ac:cxnSpMkLst>
            <pc:docMk/>
            <pc:sldMk cId="568666050" sldId="473"/>
            <ac:cxnSpMk id="14" creationId="{28516637-F351-6306-9C9F-FD9A14C3955B}"/>
          </ac:cxnSpMkLst>
        </pc:cxnChg>
        <pc:cxnChg chg="mod">
          <ac:chgData name="Kerrie Shanahan" userId="ae473d9f-76e9-476f-892f-2674ea963afc" providerId="ADAL" clId="{5D98F1F8-C75F-4B9B-81EC-E06692AE794C}" dt="2025-05-27T05:57:06.265" v="16"/>
          <ac:cxnSpMkLst>
            <pc:docMk/>
            <pc:sldMk cId="568666050" sldId="473"/>
            <ac:cxnSpMk id="15" creationId="{06B2F635-699F-4D11-3B15-F9C495F57F82}"/>
          </ac:cxnSpMkLst>
        </pc:cxnChg>
        <pc:cxnChg chg="mod">
          <ac:chgData name="Kerrie Shanahan" userId="ae473d9f-76e9-476f-892f-2674ea963afc" providerId="ADAL" clId="{5D98F1F8-C75F-4B9B-81EC-E06692AE794C}" dt="2025-05-27T05:57:06.265" v="16"/>
          <ac:cxnSpMkLst>
            <pc:docMk/>
            <pc:sldMk cId="568666050" sldId="473"/>
            <ac:cxnSpMk id="16" creationId="{FD9882CA-6D2A-B0D3-86CF-7D5FCD09BA85}"/>
          </ac:cxnSpMkLst>
        </pc:cxnChg>
      </pc:sldChg>
      <pc:sldChg chg="modSp">
        <pc:chgData name="Kerrie Shanahan" userId="ae473d9f-76e9-476f-892f-2674ea963afc" providerId="ADAL" clId="{5D98F1F8-C75F-4B9B-81EC-E06692AE794C}" dt="2025-06-02T00:15:39.522" v="147" actId="20577"/>
        <pc:sldMkLst>
          <pc:docMk/>
          <pc:sldMk cId="121607987" sldId="474"/>
        </pc:sldMkLst>
        <pc:spChg chg="mod">
          <ac:chgData name="Kerrie Shanahan" userId="ae473d9f-76e9-476f-892f-2674ea963afc" providerId="ADAL" clId="{5D98F1F8-C75F-4B9B-81EC-E06692AE794C}" dt="2025-06-02T00:15:39.522" v="147" actId="20577"/>
          <ac:spMkLst>
            <pc:docMk/>
            <pc:sldMk cId="121607987" sldId="474"/>
            <ac:spMk id="2" creationId="{1674CADB-9446-6068-C140-A7F65047622B}"/>
          </ac:spMkLst>
        </pc:spChg>
      </pc:sldChg>
      <pc:sldChg chg="modSp">
        <pc:chgData name="Kerrie Shanahan" userId="ae473d9f-76e9-476f-892f-2674ea963afc" providerId="ADAL" clId="{5D98F1F8-C75F-4B9B-81EC-E06692AE794C}" dt="2025-06-02T00:15:43.259" v="149" actId="20577"/>
        <pc:sldMkLst>
          <pc:docMk/>
          <pc:sldMk cId="880313685" sldId="475"/>
        </pc:sldMkLst>
        <pc:spChg chg="mod">
          <ac:chgData name="Kerrie Shanahan" userId="ae473d9f-76e9-476f-892f-2674ea963afc" providerId="ADAL" clId="{5D98F1F8-C75F-4B9B-81EC-E06692AE794C}" dt="2025-06-02T00:15:43.259" v="149" actId="20577"/>
          <ac:spMkLst>
            <pc:docMk/>
            <pc:sldMk cId="880313685" sldId="475"/>
            <ac:spMk id="2" creationId="{BC8CD23B-FF81-442C-D093-CAF66874B44F}"/>
          </ac:spMkLst>
        </pc:spChg>
      </pc:sldChg>
      <pc:sldChg chg="modSp">
        <pc:chgData name="Kerrie Shanahan" userId="ae473d9f-76e9-476f-892f-2674ea963afc" providerId="ADAL" clId="{5D98F1F8-C75F-4B9B-81EC-E06692AE794C}" dt="2025-06-02T00:15:46.828" v="151" actId="20577"/>
        <pc:sldMkLst>
          <pc:docMk/>
          <pc:sldMk cId="3581799720" sldId="476"/>
        </pc:sldMkLst>
        <pc:spChg chg="mod">
          <ac:chgData name="Kerrie Shanahan" userId="ae473d9f-76e9-476f-892f-2674ea963afc" providerId="ADAL" clId="{5D98F1F8-C75F-4B9B-81EC-E06692AE794C}" dt="2025-06-02T00:15:46.828" v="151" actId="20577"/>
          <ac:spMkLst>
            <pc:docMk/>
            <pc:sldMk cId="3581799720" sldId="476"/>
            <ac:spMk id="2" creationId="{27EA34F7-0ABE-8E55-C68D-7419E1E96140}"/>
          </ac:spMkLst>
        </pc:spChg>
      </pc:sldChg>
      <pc:sldChg chg="modSp mod">
        <pc:chgData name="Kerrie Shanahan" userId="ae473d9f-76e9-476f-892f-2674ea963afc" providerId="ADAL" clId="{5D98F1F8-C75F-4B9B-81EC-E06692AE794C}" dt="2025-06-02T00:18:10.254" v="228"/>
        <pc:sldMkLst>
          <pc:docMk/>
          <pc:sldMk cId="133161496" sldId="477"/>
        </pc:sldMkLst>
        <pc:spChg chg="ord">
          <ac:chgData name="Kerrie Shanahan" userId="ae473d9f-76e9-476f-892f-2674ea963afc" providerId="ADAL" clId="{5D98F1F8-C75F-4B9B-81EC-E06692AE794C}" dt="2025-06-02T00:18:10.254" v="228"/>
          <ac:spMkLst>
            <pc:docMk/>
            <pc:sldMk cId="133161496" sldId="477"/>
            <ac:spMk id="3" creationId="{112F5E4E-5A13-57FE-48C2-DEF3DD4A04E3}"/>
          </ac:spMkLst>
        </pc:spChg>
      </pc:sldChg>
      <pc:sldChg chg="modSp mod">
        <pc:chgData name="Kerrie Shanahan" userId="ae473d9f-76e9-476f-892f-2674ea963afc" providerId="ADAL" clId="{5D98F1F8-C75F-4B9B-81EC-E06692AE794C}" dt="2025-06-02T00:23:53.997" v="543" actId="962"/>
        <pc:sldMkLst>
          <pc:docMk/>
          <pc:sldMk cId="3426776120" sldId="480"/>
        </pc:sldMkLst>
        <pc:spChg chg="mod">
          <ac:chgData name="Kerrie Shanahan" userId="ae473d9f-76e9-476f-892f-2674ea963afc" providerId="ADAL" clId="{5D98F1F8-C75F-4B9B-81EC-E06692AE794C}" dt="2025-06-02T00:15:59.647" v="159" actId="20577"/>
          <ac:spMkLst>
            <pc:docMk/>
            <pc:sldMk cId="3426776120" sldId="480"/>
            <ac:spMk id="3" creationId="{E166DBE4-709C-FEF1-F426-DD933765B172}"/>
          </ac:spMkLst>
        </pc:spChg>
        <pc:picChg chg="mod">
          <ac:chgData name="Kerrie Shanahan" userId="ae473d9f-76e9-476f-892f-2674ea963afc" providerId="ADAL" clId="{5D98F1F8-C75F-4B9B-81EC-E06692AE794C}" dt="2025-06-02T00:23:53.997" v="543" actId="962"/>
          <ac:picMkLst>
            <pc:docMk/>
            <pc:sldMk cId="3426776120" sldId="480"/>
            <ac:picMk id="6" creationId="{F2A24131-CD0D-1AC8-EB3C-FDAFEAF2695C}"/>
          </ac:picMkLst>
        </pc:picChg>
      </pc:sldChg>
      <pc:sldChg chg="modSp mod">
        <pc:chgData name="Kerrie Shanahan" userId="ae473d9f-76e9-476f-892f-2674ea963afc" providerId="ADAL" clId="{5D98F1F8-C75F-4B9B-81EC-E06692AE794C}" dt="2025-06-02T00:24:01.792" v="565" actId="962"/>
        <pc:sldMkLst>
          <pc:docMk/>
          <pc:sldMk cId="2954135154" sldId="481"/>
        </pc:sldMkLst>
        <pc:spChg chg="mod">
          <ac:chgData name="Kerrie Shanahan" userId="ae473d9f-76e9-476f-892f-2674ea963afc" providerId="ADAL" clId="{5D98F1F8-C75F-4B9B-81EC-E06692AE794C}" dt="2025-06-02T00:16:02.543" v="163" actId="20577"/>
          <ac:spMkLst>
            <pc:docMk/>
            <pc:sldMk cId="2954135154" sldId="481"/>
            <ac:spMk id="6" creationId="{1405AE87-29A7-8B98-5A05-6FA5064368E9}"/>
          </ac:spMkLst>
        </pc:spChg>
        <pc:grpChg chg="mod">
          <ac:chgData name="Kerrie Shanahan" userId="ae473d9f-76e9-476f-892f-2674ea963afc" providerId="ADAL" clId="{5D98F1F8-C75F-4B9B-81EC-E06692AE794C}" dt="2025-06-02T00:24:01.792" v="565" actId="962"/>
          <ac:grpSpMkLst>
            <pc:docMk/>
            <pc:sldMk cId="2954135154" sldId="481"/>
            <ac:grpSpMk id="3" creationId="{382CA949-4DD9-DE67-87DF-455B2C95AD55}"/>
          </ac:grpSpMkLst>
        </pc:grpChg>
      </pc:sldChg>
      <pc:sldChg chg="modSp mod">
        <pc:chgData name="Kerrie Shanahan" userId="ae473d9f-76e9-476f-892f-2674ea963afc" providerId="ADAL" clId="{5D98F1F8-C75F-4B9B-81EC-E06692AE794C}" dt="2025-06-02T00:24:13.058" v="603" actId="962"/>
        <pc:sldMkLst>
          <pc:docMk/>
          <pc:sldMk cId="1998018280" sldId="482"/>
        </pc:sldMkLst>
        <pc:spChg chg="mod">
          <ac:chgData name="Kerrie Shanahan" userId="ae473d9f-76e9-476f-892f-2674ea963afc" providerId="ADAL" clId="{5D98F1F8-C75F-4B9B-81EC-E06692AE794C}" dt="2025-06-02T00:16:06.219" v="167" actId="20577"/>
          <ac:spMkLst>
            <pc:docMk/>
            <pc:sldMk cId="1998018280" sldId="482"/>
            <ac:spMk id="7" creationId="{461FC22D-E4D8-4449-9E17-6CDF688E548E}"/>
          </ac:spMkLst>
        </pc:spChg>
        <pc:grpChg chg="mod">
          <ac:chgData name="Kerrie Shanahan" userId="ae473d9f-76e9-476f-892f-2674ea963afc" providerId="ADAL" clId="{5D98F1F8-C75F-4B9B-81EC-E06692AE794C}" dt="2025-06-02T00:24:13.058" v="603" actId="962"/>
          <ac:grpSpMkLst>
            <pc:docMk/>
            <pc:sldMk cId="1998018280" sldId="482"/>
            <ac:grpSpMk id="10" creationId="{E44D9593-1913-63E3-32CE-FE1D2DFB3030}"/>
          </ac:grpSpMkLst>
        </pc:grpChg>
      </pc:sldChg>
      <pc:sldChg chg="modSp mod">
        <pc:chgData name="Kerrie Shanahan" userId="ae473d9f-76e9-476f-892f-2674ea963afc" providerId="ADAL" clId="{5D98F1F8-C75F-4B9B-81EC-E06692AE794C}" dt="2025-06-02T00:20:33.724" v="260" actId="962"/>
        <pc:sldMkLst>
          <pc:docMk/>
          <pc:sldMk cId="3587135087" sldId="483"/>
        </pc:sldMkLst>
        <pc:spChg chg="mod">
          <ac:chgData name="Kerrie Shanahan" userId="ae473d9f-76e9-476f-892f-2674ea963afc" providerId="ADAL" clId="{5D98F1F8-C75F-4B9B-81EC-E06692AE794C}" dt="2025-06-02T00:16:12.826" v="171" actId="20577"/>
          <ac:spMkLst>
            <pc:docMk/>
            <pc:sldMk cId="3587135087" sldId="483"/>
            <ac:spMk id="3" creationId="{3EF03824-E084-CC11-80A1-6FC41544AA70}"/>
          </ac:spMkLst>
        </pc:spChg>
        <pc:picChg chg="mod">
          <ac:chgData name="Kerrie Shanahan" userId="ae473d9f-76e9-476f-892f-2674ea963afc" providerId="ADAL" clId="{5D98F1F8-C75F-4B9B-81EC-E06692AE794C}" dt="2025-06-02T00:20:33.724" v="260" actId="962"/>
          <ac:picMkLst>
            <pc:docMk/>
            <pc:sldMk cId="3587135087" sldId="483"/>
            <ac:picMk id="5" creationId="{B298EB70-490B-8B0D-D1F6-D868BADE04E6}"/>
          </ac:picMkLst>
        </pc:picChg>
      </pc:sldChg>
      <pc:sldChg chg="modSp mod">
        <pc:chgData name="Kerrie Shanahan" userId="ae473d9f-76e9-476f-892f-2674ea963afc" providerId="ADAL" clId="{5D98F1F8-C75F-4B9B-81EC-E06692AE794C}" dt="2025-06-02T00:24:54.356" v="621" actId="962"/>
        <pc:sldMkLst>
          <pc:docMk/>
          <pc:sldMk cId="1827811589" sldId="484"/>
        </pc:sldMkLst>
        <pc:spChg chg="mod">
          <ac:chgData name="Kerrie Shanahan" userId="ae473d9f-76e9-476f-892f-2674ea963afc" providerId="ADAL" clId="{5D98F1F8-C75F-4B9B-81EC-E06692AE794C}" dt="2025-06-02T00:16:16.313" v="173" actId="20577"/>
          <ac:spMkLst>
            <pc:docMk/>
            <pc:sldMk cId="1827811589" sldId="484"/>
            <ac:spMk id="3" creationId="{B06352E3-4E17-7DD5-8A98-F545B9B6A9CC}"/>
          </ac:spMkLst>
        </pc:spChg>
        <pc:grpChg chg="mod">
          <ac:chgData name="Kerrie Shanahan" userId="ae473d9f-76e9-476f-892f-2674ea963afc" providerId="ADAL" clId="{5D98F1F8-C75F-4B9B-81EC-E06692AE794C}" dt="2025-06-02T00:24:54.356" v="621" actId="962"/>
          <ac:grpSpMkLst>
            <pc:docMk/>
            <pc:sldMk cId="1827811589" sldId="484"/>
            <ac:grpSpMk id="4" creationId="{3328A32A-2265-97F8-5AB8-891A7108835C}"/>
          </ac:grpSpMkLst>
        </pc:grpChg>
      </pc:sldChg>
      <pc:sldChg chg="modSp mod">
        <pc:chgData name="Kerrie Shanahan" userId="ae473d9f-76e9-476f-892f-2674ea963afc" providerId="ADAL" clId="{5D98F1F8-C75F-4B9B-81EC-E06692AE794C}" dt="2025-06-02T00:25:03.214" v="655" actId="962"/>
        <pc:sldMkLst>
          <pc:docMk/>
          <pc:sldMk cId="3377584655" sldId="485"/>
        </pc:sldMkLst>
        <pc:spChg chg="mod">
          <ac:chgData name="Kerrie Shanahan" userId="ae473d9f-76e9-476f-892f-2674ea963afc" providerId="ADAL" clId="{5D98F1F8-C75F-4B9B-81EC-E06692AE794C}" dt="2025-06-02T00:16:18.983" v="175" actId="20577"/>
          <ac:spMkLst>
            <pc:docMk/>
            <pc:sldMk cId="3377584655" sldId="485"/>
            <ac:spMk id="6" creationId="{931E221A-F350-C940-012D-1A3E419734FD}"/>
          </ac:spMkLst>
        </pc:spChg>
        <pc:grpChg chg="mod">
          <ac:chgData name="Kerrie Shanahan" userId="ae473d9f-76e9-476f-892f-2674ea963afc" providerId="ADAL" clId="{5D98F1F8-C75F-4B9B-81EC-E06692AE794C}" dt="2025-06-02T00:25:03.214" v="655" actId="962"/>
          <ac:grpSpMkLst>
            <pc:docMk/>
            <pc:sldMk cId="3377584655" sldId="485"/>
            <ac:grpSpMk id="15" creationId="{13039DF0-C99E-20DC-AA0A-F5A9C9722CDE}"/>
          </ac:grpSpMkLst>
        </pc:grpChg>
      </pc:sldChg>
      <pc:sldChg chg="modSp mod">
        <pc:chgData name="Kerrie Shanahan" userId="ae473d9f-76e9-476f-892f-2674ea963afc" providerId="ADAL" clId="{5D98F1F8-C75F-4B9B-81EC-E06692AE794C}" dt="2025-06-02T00:18:14.479" v="229"/>
        <pc:sldMkLst>
          <pc:docMk/>
          <pc:sldMk cId="103276766" sldId="486"/>
        </pc:sldMkLst>
        <pc:spChg chg="mod ord">
          <ac:chgData name="Kerrie Shanahan" userId="ae473d9f-76e9-476f-892f-2674ea963afc" providerId="ADAL" clId="{5D98F1F8-C75F-4B9B-81EC-E06692AE794C}" dt="2025-06-02T00:18:14.479" v="229"/>
          <ac:spMkLst>
            <pc:docMk/>
            <pc:sldMk cId="103276766" sldId="486"/>
            <ac:spMk id="2" creationId="{86086E2A-9AA9-D02A-CD56-2F282D458518}"/>
          </ac:spMkLst>
        </pc:spChg>
      </pc:sldChg>
      <pc:sldChg chg="modSp mod">
        <pc:chgData name="Kerrie Shanahan" userId="ae473d9f-76e9-476f-892f-2674ea963afc" providerId="ADAL" clId="{5D98F1F8-C75F-4B9B-81EC-E06692AE794C}" dt="2025-06-02T00:18:17.769" v="230"/>
        <pc:sldMkLst>
          <pc:docMk/>
          <pc:sldMk cId="4259662976" sldId="487"/>
        </pc:sldMkLst>
        <pc:spChg chg="mod ord">
          <ac:chgData name="Kerrie Shanahan" userId="ae473d9f-76e9-476f-892f-2674ea963afc" providerId="ADAL" clId="{5D98F1F8-C75F-4B9B-81EC-E06692AE794C}" dt="2025-06-02T00:18:17.769" v="230"/>
          <ac:spMkLst>
            <pc:docMk/>
            <pc:sldMk cId="4259662976" sldId="487"/>
            <ac:spMk id="2" creationId="{DB288005-337E-8025-A9F9-339D0CBCA823}"/>
          </ac:spMkLst>
        </pc:spChg>
      </pc:sldChg>
      <pc:sldChg chg="modSp mod">
        <pc:chgData name="Kerrie Shanahan" userId="ae473d9f-76e9-476f-892f-2674ea963afc" providerId="ADAL" clId="{5D98F1F8-C75F-4B9B-81EC-E06692AE794C}" dt="2025-06-02T00:18:21.275" v="231"/>
        <pc:sldMkLst>
          <pc:docMk/>
          <pc:sldMk cId="4078040901" sldId="488"/>
        </pc:sldMkLst>
        <pc:spChg chg="mod ord">
          <ac:chgData name="Kerrie Shanahan" userId="ae473d9f-76e9-476f-892f-2674ea963afc" providerId="ADAL" clId="{5D98F1F8-C75F-4B9B-81EC-E06692AE794C}" dt="2025-06-02T00:18:21.275" v="231"/>
          <ac:spMkLst>
            <pc:docMk/>
            <pc:sldMk cId="4078040901" sldId="488"/>
            <ac:spMk id="2" creationId="{0C7C0AA0-B6E0-520E-B7E4-E6CCB65186D0}"/>
          </ac:spMkLst>
        </pc:spChg>
      </pc:sldChg>
      <pc:sldChg chg="modSp mod">
        <pc:chgData name="Kerrie Shanahan" userId="ae473d9f-76e9-476f-892f-2674ea963afc" providerId="ADAL" clId="{5D98F1F8-C75F-4B9B-81EC-E06692AE794C}" dt="2025-06-02T00:18:25.015" v="232"/>
        <pc:sldMkLst>
          <pc:docMk/>
          <pc:sldMk cId="1278329242" sldId="489"/>
        </pc:sldMkLst>
        <pc:spChg chg="mod ord">
          <ac:chgData name="Kerrie Shanahan" userId="ae473d9f-76e9-476f-892f-2674ea963afc" providerId="ADAL" clId="{5D98F1F8-C75F-4B9B-81EC-E06692AE794C}" dt="2025-06-02T00:18:25.015" v="232"/>
          <ac:spMkLst>
            <pc:docMk/>
            <pc:sldMk cId="1278329242" sldId="489"/>
            <ac:spMk id="3" creationId="{A339FF27-3E75-0CBC-DE69-1170FF7905B8}"/>
          </ac:spMkLst>
        </pc:spChg>
      </pc:sldChg>
      <pc:sldChg chg="modSp mod modNotesTx">
        <pc:chgData name="Kerrie Shanahan" userId="ae473d9f-76e9-476f-892f-2674ea963afc" providerId="ADAL" clId="{5D98F1F8-C75F-4B9B-81EC-E06692AE794C}" dt="2025-07-02T03:08:27.477" v="929" actId="20577"/>
        <pc:sldMkLst>
          <pc:docMk/>
          <pc:sldMk cId="508572399" sldId="490"/>
        </pc:sldMkLst>
        <pc:spChg chg="mod ord">
          <ac:chgData name="Kerrie Shanahan" userId="ae473d9f-76e9-476f-892f-2674ea963afc" providerId="ADAL" clId="{5D98F1F8-C75F-4B9B-81EC-E06692AE794C}" dt="2025-06-02T00:18:28.327" v="233"/>
          <ac:spMkLst>
            <pc:docMk/>
            <pc:sldMk cId="508572399" sldId="490"/>
            <ac:spMk id="3" creationId="{C28681C6-8A71-1A1A-970D-5F0EA4B41422}"/>
          </ac:spMkLst>
        </pc:spChg>
      </pc:sldChg>
      <pc:sldChg chg="modSp mod modNotesTx">
        <pc:chgData name="Kerrie Shanahan" userId="ae473d9f-76e9-476f-892f-2674ea963afc" providerId="ADAL" clId="{5D98F1F8-C75F-4B9B-81EC-E06692AE794C}" dt="2025-07-02T03:09:12.796" v="935" actId="20577"/>
        <pc:sldMkLst>
          <pc:docMk/>
          <pc:sldMk cId="1157311959" sldId="491"/>
        </pc:sldMkLst>
        <pc:spChg chg="mod ord">
          <ac:chgData name="Kerrie Shanahan" userId="ae473d9f-76e9-476f-892f-2674ea963afc" providerId="ADAL" clId="{5D98F1F8-C75F-4B9B-81EC-E06692AE794C}" dt="2025-06-02T00:18:31.740" v="234"/>
          <ac:spMkLst>
            <pc:docMk/>
            <pc:sldMk cId="1157311959" sldId="491"/>
            <ac:spMk id="3" creationId="{C8B446A7-1E6F-F121-2C5E-B02EF89C2B20}"/>
          </ac:spMkLst>
        </pc:spChg>
      </pc:sldChg>
      <pc:sldChg chg="modSp mod modNotesTx">
        <pc:chgData name="Kerrie Shanahan" userId="ae473d9f-76e9-476f-892f-2674ea963afc" providerId="ADAL" clId="{5D98F1F8-C75F-4B9B-81EC-E06692AE794C}" dt="2025-06-02T00:19:46.227" v="247"/>
        <pc:sldMkLst>
          <pc:docMk/>
          <pc:sldMk cId="258130066" sldId="492"/>
        </pc:sldMkLst>
        <pc:spChg chg="ord">
          <ac:chgData name="Kerrie Shanahan" userId="ae473d9f-76e9-476f-892f-2674ea963afc" providerId="ADAL" clId="{5D98F1F8-C75F-4B9B-81EC-E06692AE794C}" dt="2025-06-02T00:18:56.468" v="237" actId="13244"/>
          <ac:spMkLst>
            <pc:docMk/>
            <pc:sldMk cId="258130066" sldId="492"/>
            <ac:spMk id="2" creationId="{38AD98AD-9EE2-DDB1-F4A8-185B75365143}"/>
          </ac:spMkLst>
        </pc:spChg>
        <pc:spChg chg="mod ord">
          <ac:chgData name="Kerrie Shanahan" userId="ae473d9f-76e9-476f-892f-2674ea963afc" providerId="ADAL" clId="{5D98F1F8-C75F-4B9B-81EC-E06692AE794C}" dt="2025-06-02T00:18:41.368" v="235" actId="13244"/>
          <ac:spMkLst>
            <pc:docMk/>
            <pc:sldMk cId="258130066" sldId="492"/>
            <ac:spMk id="4" creationId="{0FF74E7D-46A4-623E-6F4A-08640157C9E9}"/>
          </ac:spMkLst>
        </pc:spChg>
        <pc:spChg chg="ord">
          <ac:chgData name="Kerrie Shanahan" userId="ae473d9f-76e9-476f-892f-2674ea963afc" providerId="ADAL" clId="{5D98F1F8-C75F-4B9B-81EC-E06692AE794C}" dt="2025-06-02T00:18:52.788" v="236" actId="13244"/>
          <ac:spMkLst>
            <pc:docMk/>
            <pc:sldMk cId="258130066" sldId="492"/>
            <ac:spMk id="10" creationId="{81E1BBD2-AE24-813F-0C9A-CC9BDA2D20CD}"/>
          </ac:spMkLst>
        </pc:spChg>
        <pc:spChg chg="ord">
          <ac:chgData name="Kerrie Shanahan" userId="ae473d9f-76e9-476f-892f-2674ea963afc" providerId="ADAL" clId="{5D98F1F8-C75F-4B9B-81EC-E06692AE794C}" dt="2025-06-02T00:19:02.132" v="238" actId="13244"/>
          <ac:spMkLst>
            <pc:docMk/>
            <pc:sldMk cId="258130066" sldId="492"/>
            <ac:spMk id="31" creationId="{4364FCCC-3045-ED42-BBF6-6789C6A4CF1E}"/>
          </ac:spMkLst>
        </pc:spChg>
        <pc:grpChg chg="mod">
          <ac:chgData name="Kerrie Shanahan" userId="ae473d9f-76e9-476f-892f-2674ea963afc" providerId="ADAL" clId="{5D98F1F8-C75F-4B9B-81EC-E06692AE794C}" dt="2025-06-02T00:19:08.420" v="240" actId="962"/>
          <ac:grpSpMkLst>
            <pc:docMk/>
            <pc:sldMk cId="258130066" sldId="492"/>
            <ac:grpSpMk id="32" creationId="{0B743ACB-1F20-3D41-890A-BA5D3634B733}"/>
          </ac:grpSpMkLst>
        </pc:grpChg>
        <pc:grpChg chg="mod">
          <ac:chgData name="Kerrie Shanahan" userId="ae473d9f-76e9-476f-892f-2674ea963afc" providerId="ADAL" clId="{5D98F1F8-C75F-4B9B-81EC-E06692AE794C}" dt="2025-06-02T00:19:07.225" v="239" actId="962"/>
          <ac:grpSpMkLst>
            <pc:docMk/>
            <pc:sldMk cId="258130066" sldId="492"/>
            <ac:grpSpMk id="33" creationId="{2F9A5D8F-0705-454F-8A7D-6109A7CC13CA}"/>
          </ac:grpSpMkLst>
        </pc:grpChg>
        <pc:picChg chg="mod ord">
          <ac:chgData name="Kerrie Shanahan" userId="ae473d9f-76e9-476f-892f-2674ea963afc" providerId="ADAL" clId="{5D98F1F8-C75F-4B9B-81EC-E06692AE794C}" dt="2025-06-02T00:19:46.227" v="247"/>
          <ac:picMkLst>
            <pc:docMk/>
            <pc:sldMk cId="258130066" sldId="492"/>
            <ac:picMk id="6" creationId="{68F43B59-FD6A-19B4-BDA8-F99638D4C2AF}"/>
          </ac:picMkLst>
        </pc:picChg>
        <pc:picChg chg="mod ord">
          <ac:chgData name="Kerrie Shanahan" userId="ae473d9f-76e9-476f-892f-2674ea963afc" providerId="ADAL" clId="{5D98F1F8-C75F-4B9B-81EC-E06692AE794C}" dt="2025-06-02T00:19:41.098" v="245" actId="962"/>
          <ac:picMkLst>
            <pc:docMk/>
            <pc:sldMk cId="258130066" sldId="492"/>
            <ac:picMk id="7" creationId="{0E235111-B9F9-D9E2-AF17-DE1CABE86304}"/>
          </ac:picMkLst>
        </pc:picChg>
        <pc:picChg chg="mod ord">
          <ac:chgData name="Kerrie Shanahan" userId="ae473d9f-76e9-476f-892f-2674ea963afc" providerId="ADAL" clId="{5D98F1F8-C75F-4B9B-81EC-E06692AE794C}" dt="2025-06-02T00:19:43.699" v="246"/>
          <ac:picMkLst>
            <pc:docMk/>
            <pc:sldMk cId="258130066" sldId="492"/>
            <ac:picMk id="12" creationId="{C3554B12-B364-7CAB-BF27-DDF851D2FAC9}"/>
          </ac:picMkLst>
        </pc:picChg>
        <pc:picChg chg="mod">
          <ac:chgData name="Kerrie Shanahan" userId="ae473d9f-76e9-476f-892f-2674ea963afc" providerId="ADAL" clId="{5D98F1F8-C75F-4B9B-81EC-E06692AE794C}" dt="2025-06-02T00:19:10.454" v="241" actId="962"/>
          <ac:picMkLst>
            <pc:docMk/>
            <pc:sldMk cId="258130066" sldId="492"/>
            <ac:picMk id="30" creationId="{D55D0BDF-AAF6-7942-A364-2A4C7D956351}"/>
          </ac:picMkLst>
        </pc:picChg>
      </pc:sldChg>
      <pc:sldChg chg="modSp mod">
        <pc:chgData name="Kerrie Shanahan" userId="ae473d9f-76e9-476f-892f-2674ea963afc" providerId="ADAL" clId="{5D98F1F8-C75F-4B9B-81EC-E06692AE794C}" dt="2025-06-02T00:20:14.358" v="249" actId="962"/>
        <pc:sldMkLst>
          <pc:docMk/>
          <pc:sldMk cId="2389358011" sldId="493"/>
        </pc:sldMkLst>
        <pc:spChg chg="mod ord">
          <ac:chgData name="Kerrie Shanahan" userId="ae473d9f-76e9-476f-892f-2674ea963afc" providerId="ADAL" clId="{5D98F1F8-C75F-4B9B-81EC-E06692AE794C}" dt="2025-06-02T00:19:56.151" v="248"/>
          <ac:spMkLst>
            <pc:docMk/>
            <pc:sldMk cId="2389358011" sldId="493"/>
            <ac:spMk id="3" creationId="{1A465A2C-EA31-EB55-D1ED-038DC7D2B806}"/>
          </ac:spMkLst>
        </pc:spChg>
        <pc:picChg chg="mod">
          <ac:chgData name="Kerrie Shanahan" userId="ae473d9f-76e9-476f-892f-2674ea963afc" providerId="ADAL" clId="{5D98F1F8-C75F-4B9B-81EC-E06692AE794C}" dt="2025-06-02T00:20:14.358" v="249" actId="962"/>
          <ac:picMkLst>
            <pc:docMk/>
            <pc:sldMk cId="2389358011" sldId="493"/>
            <ac:picMk id="2" creationId="{384FF3A5-9ADD-594A-A96A-78E8B9D9D57E}"/>
          </ac:picMkLst>
        </pc:picChg>
      </pc:sldChg>
      <pc:sldChg chg="modSp mod">
        <pc:chgData name="Kerrie Shanahan" userId="ae473d9f-76e9-476f-892f-2674ea963afc" providerId="ADAL" clId="{5D98F1F8-C75F-4B9B-81EC-E06692AE794C}" dt="2025-06-02T00:20:24.199" v="254"/>
        <pc:sldMkLst>
          <pc:docMk/>
          <pc:sldMk cId="824124811" sldId="494"/>
        </pc:sldMkLst>
        <pc:spChg chg="mod ord">
          <ac:chgData name="Kerrie Shanahan" userId="ae473d9f-76e9-476f-892f-2674ea963afc" providerId="ADAL" clId="{5D98F1F8-C75F-4B9B-81EC-E06692AE794C}" dt="2025-06-02T00:20:21.074" v="253"/>
          <ac:spMkLst>
            <pc:docMk/>
            <pc:sldMk cId="824124811" sldId="494"/>
            <ac:spMk id="4" creationId="{E018A719-F666-F88E-E4F3-357DF3BB0091}"/>
          </ac:spMkLst>
        </pc:spChg>
        <pc:spChg chg="ord">
          <ac:chgData name="Kerrie Shanahan" userId="ae473d9f-76e9-476f-892f-2674ea963afc" providerId="ADAL" clId="{5D98F1F8-C75F-4B9B-81EC-E06692AE794C}" dt="2025-06-02T00:20:24.199" v="254"/>
          <ac:spMkLst>
            <pc:docMk/>
            <pc:sldMk cId="824124811" sldId="494"/>
            <ac:spMk id="6" creationId="{7648263C-1028-404E-8058-C3C306311F1E}"/>
          </ac:spMkLst>
        </pc:spChg>
      </pc:sldChg>
      <pc:sldChg chg="modSp">
        <pc:chgData name="Kerrie Shanahan" userId="ae473d9f-76e9-476f-892f-2674ea963afc" providerId="ADAL" clId="{5D98F1F8-C75F-4B9B-81EC-E06692AE794C}" dt="2025-06-02T00:15:25.229" v="137" actId="20577"/>
        <pc:sldMkLst>
          <pc:docMk/>
          <pc:sldMk cId="1759574190" sldId="498"/>
        </pc:sldMkLst>
        <pc:spChg chg="mod">
          <ac:chgData name="Kerrie Shanahan" userId="ae473d9f-76e9-476f-892f-2674ea963afc" providerId="ADAL" clId="{5D98F1F8-C75F-4B9B-81EC-E06692AE794C}" dt="2025-06-02T00:15:25.229" v="137" actId="20577"/>
          <ac:spMkLst>
            <pc:docMk/>
            <pc:sldMk cId="1759574190" sldId="498"/>
            <ac:spMk id="2" creationId="{98CD6A97-6D38-BE47-BD52-3F22E3E5AA6B}"/>
          </ac:spMkLst>
        </pc:spChg>
      </pc:sldChg>
      <pc:sldChg chg="modSp">
        <pc:chgData name="Kerrie Shanahan" userId="ae473d9f-76e9-476f-892f-2674ea963afc" providerId="ADAL" clId="{5D98F1F8-C75F-4B9B-81EC-E06692AE794C}" dt="2025-06-02T00:17:03.173" v="217" actId="20577"/>
        <pc:sldMkLst>
          <pc:docMk/>
          <pc:sldMk cId="1583021152" sldId="499"/>
        </pc:sldMkLst>
        <pc:spChg chg="mod">
          <ac:chgData name="Kerrie Shanahan" userId="ae473d9f-76e9-476f-892f-2674ea963afc" providerId="ADAL" clId="{5D98F1F8-C75F-4B9B-81EC-E06692AE794C}" dt="2025-06-02T00:17:03.173" v="217" actId="20577"/>
          <ac:spMkLst>
            <pc:docMk/>
            <pc:sldMk cId="1583021152" sldId="499"/>
            <ac:spMk id="2" creationId="{5E09A952-6E3A-9ECC-71A5-2F0F63A52D87}"/>
          </ac:spMkLst>
        </pc:spChg>
      </pc:sldChg>
      <pc:sldChg chg="modSp mod">
        <pc:chgData name="Kerrie Shanahan" userId="ae473d9f-76e9-476f-892f-2674ea963afc" providerId="ADAL" clId="{5D98F1F8-C75F-4B9B-81EC-E06692AE794C}" dt="2025-06-02T00:18:05.039" v="227"/>
        <pc:sldMkLst>
          <pc:docMk/>
          <pc:sldMk cId="2491177883" sldId="512"/>
        </pc:sldMkLst>
        <pc:spChg chg="mod">
          <ac:chgData name="Kerrie Shanahan" userId="ae473d9f-76e9-476f-892f-2674ea963afc" providerId="ADAL" clId="{5D98F1F8-C75F-4B9B-81EC-E06692AE794C}" dt="2025-06-02T00:15:01.193" v="120" actId="20577"/>
          <ac:spMkLst>
            <pc:docMk/>
            <pc:sldMk cId="2491177883" sldId="512"/>
            <ac:spMk id="2" creationId="{07291B45-CA4A-EE01-F19A-8F49EDB7F047}"/>
          </ac:spMkLst>
        </pc:spChg>
        <pc:picChg chg="mod">
          <ac:chgData name="Kerrie Shanahan" userId="ae473d9f-76e9-476f-892f-2674ea963afc" providerId="ADAL" clId="{5D98F1F8-C75F-4B9B-81EC-E06692AE794C}" dt="2025-06-02T00:17:45.474" v="221" actId="962"/>
          <ac:picMkLst>
            <pc:docMk/>
            <pc:sldMk cId="2491177883" sldId="512"/>
            <ac:picMk id="3" creationId="{E9A903B1-8F1A-DFEC-4497-AD9FC84C9FC9}"/>
          </ac:picMkLst>
        </pc:picChg>
        <pc:picChg chg="mod ord">
          <ac:chgData name="Kerrie Shanahan" userId="ae473d9f-76e9-476f-892f-2674ea963afc" providerId="ADAL" clId="{5D98F1F8-C75F-4B9B-81EC-E06692AE794C}" dt="2025-06-02T00:18:05.039" v="227"/>
          <ac:picMkLst>
            <pc:docMk/>
            <pc:sldMk cId="2491177883" sldId="512"/>
            <ac:picMk id="4" creationId="{78E42BA6-E451-6509-097B-E3E6B6458242}"/>
          </ac:picMkLst>
        </pc:picChg>
        <pc:picChg chg="mod">
          <ac:chgData name="Kerrie Shanahan" userId="ae473d9f-76e9-476f-892f-2674ea963afc" providerId="ADAL" clId="{5D98F1F8-C75F-4B9B-81EC-E06692AE794C}" dt="2025-06-02T00:17:52.944" v="223" actId="962"/>
          <ac:picMkLst>
            <pc:docMk/>
            <pc:sldMk cId="2491177883" sldId="512"/>
            <ac:picMk id="7" creationId="{1574D421-D3D3-3BD3-5639-CD621B5E5658}"/>
          </ac:picMkLst>
        </pc:picChg>
      </pc:sldChg>
      <pc:sldChg chg="modSp">
        <pc:chgData name="Kerrie Shanahan" userId="ae473d9f-76e9-476f-892f-2674ea963afc" providerId="ADAL" clId="{5D98F1F8-C75F-4B9B-81EC-E06692AE794C}" dt="2025-06-02T00:17:20.508" v="219" actId="20577"/>
        <pc:sldMkLst>
          <pc:docMk/>
          <pc:sldMk cId="868684786" sldId="513"/>
        </pc:sldMkLst>
        <pc:spChg chg="mod">
          <ac:chgData name="Kerrie Shanahan" userId="ae473d9f-76e9-476f-892f-2674ea963afc" providerId="ADAL" clId="{5D98F1F8-C75F-4B9B-81EC-E06692AE794C}" dt="2025-06-02T00:17:20.508" v="219" actId="20577"/>
          <ac:spMkLst>
            <pc:docMk/>
            <pc:sldMk cId="868684786" sldId="513"/>
            <ac:spMk id="2" creationId="{8E7E6C2D-4D62-496F-F3DE-95030E55AE06}"/>
          </ac:spMkLst>
        </pc:spChg>
      </pc:sldChg>
      <pc:sldChg chg="modSp modNotesTx">
        <pc:chgData name="Kerrie Shanahan" userId="ae473d9f-76e9-476f-892f-2674ea963afc" providerId="ADAL" clId="{5D98F1F8-C75F-4B9B-81EC-E06692AE794C}" dt="2025-07-02T03:08:03.982" v="923" actId="20577"/>
        <pc:sldMkLst>
          <pc:docMk/>
          <pc:sldMk cId="1259779433" sldId="514"/>
        </pc:sldMkLst>
        <pc:spChg chg="mod">
          <ac:chgData name="Kerrie Shanahan" userId="ae473d9f-76e9-476f-892f-2674ea963afc" providerId="ADAL" clId="{5D98F1F8-C75F-4B9B-81EC-E06692AE794C}" dt="2025-06-02T00:15:17.341" v="131" actId="20577"/>
          <ac:spMkLst>
            <pc:docMk/>
            <pc:sldMk cId="1259779433" sldId="514"/>
            <ac:spMk id="2" creationId="{21E5BD0B-E140-5477-BE01-F8F9AA3D41B3}"/>
          </ac:spMkLst>
        </pc:spChg>
      </pc:sldChg>
      <pc:sldChg chg="modSp modNotesTx">
        <pc:chgData name="Kerrie Shanahan" userId="ae473d9f-76e9-476f-892f-2674ea963afc" providerId="ADAL" clId="{5D98F1F8-C75F-4B9B-81EC-E06692AE794C}" dt="2025-07-02T01:37:18.692" v="918" actId="20577"/>
        <pc:sldMkLst>
          <pc:docMk/>
          <pc:sldMk cId="1971552586" sldId="515"/>
        </pc:sldMkLst>
        <pc:spChg chg="mod">
          <ac:chgData name="Kerrie Shanahan" userId="ae473d9f-76e9-476f-892f-2674ea963afc" providerId="ADAL" clId="{5D98F1F8-C75F-4B9B-81EC-E06692AE794C}" dt="2025-06-02T00:15:19.317" v="133" actId="20577"/>
          <ac:spMkLst>
            <pc:docMk/>
            <pc:sldMk cId="1971552586" sldId="515"/>
            <ac:spMk id="3" creationId="{E935530F-870A-B513-EF82-108017879D66}"/>
          </ac:spMkLst>
        </pc:spChg>
      </pc:sldChg>
      <pc:sldChg chg="modSp">
        <pc:chgData name="Kerrie Shanahan" userId="ae473d9f-76e9-476f-892f-2674ea963afc" providerId="ADAL" clId="{5D98F1F8-C75F-4B9B-81EC-E06692AE794C}" dt="2025-06-02T00:15:22.416" v="135" actId="20577"/>
        <pc:sldMkLst>
          <pc:docMk/>
          <pc:sldMk cId="3791891907" sldId="516"/>
        </pc:sldMkLst>
        <pc:spChg chg="mod">
          <ac:chgData name="Kerrie Shanahan" userId="ae473d9f-76e9-476f-892f-2674ea963afc" providerId="ADAL" clId="{5D98F1F8-C75F-4B9B-81EC-E06692AE794C}" dt="2025-06-02T00:15:22.416" v="135" actId="20577"/>
          <ac:spMkLst>
            <pc:docMk/>
            <pc:sldMk cId="3791891907" sldId="516"/>
            <ac:spMk id="2" creationId="{E0636FF6-6F4F-360A-427A-483D0ED70DBA}"/>
          </ac:spMkLst>
        </pc:spChg>
      </pc:sldChg>
      <pc:sldChg chg="modSp mod">
        <pc:chgData name="Kerrie Shanahan" userId="ae473d9f-76e9-476f-892f-2674ea963afc" providerId="ADAL" clId="{5D98F1F8-C75F-4B9B-81EC-E06692AE794C}" dt="2025-05-28T06:57:45.321" v="106" actId="962"/>
        <pc:sldMkLst>
          <pc:docMk/>
          <pc:sldMk cId="1797789494" sldId="518"/>
        </pc:sldMkLst>
        <pc:grpChg chg="mod">
          <ac:chgData name="Kerrie Shanahan" userId="ae473d9f-76e9-476f-892f-2674ea963afc" providerId="ADAL" clId="{5D98F1F8-C75F-4B9B-81EC-E06692AE794C}" dt="2025-05-28T06:57:45.321" v="106" actId="962"/>
          <ac:grpSpMkLst>
            <pc:docMk/>
            <pc:sldMk cId="1797789494" sldId="518"/>
            <ac:grpSpMk id="3" creationId="{666CA2F6-C45E-7E5F-6396-0AF7D95EFDC7}"/>
          </ac:grpSpMkLst>
        </pc:grpChg>
        <pc:grpChg chg="mod">
          <ac:chgData name="Kerrie Shanahan" userId="ae473d9f-76e9-476f-892f-2674ea963afc" providerId="ADAL" clId="{5D98F1F8-C75F-4B9B-81EC-E06692AE794C}" dt="2025-05-28T06:54:59.441" v="104" actId="962"/>
          <ac:grpSpMkLst>
            <pc:docMk/>
            <pc:sldMk cId="1797789494" sldId="518"/>
            <ac:grpSpMk id="47" creationId="{1C1649C5-536E-55D2-ED48-A646246F9097}"/>
          </ac:grpSpMkLst>
        </pc:grpChg>
      </pc:sldChg>
      <pc:sldChg chg="modSp mod">
        <pc:chgData name="Kerrie Shanahan" userId="ae473d9f-76e9-476f-892f-2674ea963afc" providerId="ADAL" clId="{5D98F1F8-C75F-4B9B-81EC-E06692AE794C}" dt="2025-06-02T00:17:34.125" v="220" actId="13244"/>
        <pc:sldMkLst>
          <pc:docMk/>
          <pc:sldMk cId="409148390" sldId="520"/>
        </pc:sldMkLst>
        <pc:spChg chg="ord">
          <ac:chgData name="Kerrie Shanahan" userId="ae473d9f-76e9-476f-892f-2674ea963afc" providerId="ADAL" clId="{5D98F1F8-C75F-4B9B-81EC-E06692AE794C}" dt="2025-06-02T00:17:34.125" v="220" actId="13244"/>
          <ac:spMkLst>
            <pc:docMk/>
            <pc:sldMk cId="409148390" sldId="520"/>
            <ac:spMk id="10" creationId="{A7813783-A7F3-26D3-77B8-3EA86E45E1A3}"/>
          </ac:spMkLst>
        </pc:spChg>
      </pc:sldChg>
      <pc:sldChg chg="modSp mod">
        <pc:chgData name="Kerrie Shanahan" userId="ae473d9f-76e9-476f-892f-2674ea963afc" providerId="ADAL" clId="{5D98F1F8-C75F-4B9B-81EC-E06692AE794C}" dt="2025-06-02T02:32:39.534" v="744" actId="14100"/>
        <pc:sldMkLst>
          <pc:docMk/>
          <pc:sldMk cId="309290176" sldId="522"/>
        </pc:sldMkLst>
        <pc:spChg chg="mod">
          <ac:chgData name="Kerrie Shanahan" userId="ae473d9f-76e9-476f-892f-2674ea963afc" providerId="ADAL" clId="{5D98F1F8-C75F-4B9B-81EC-E06692AE794C}" dt="2025-06-02T00:15:32.096" v="141" actId="20577"/>
          <ac:spMkLst>
            <pc:docMk/>
            <pc:sldMk cId="309290176" sldId="522"/>
            <ac:spMk id="3" creationId="{EB3DE614-2500-DDC6-79A7-93512B15B967}"/>
          </ac:spMkLst>
        </pc:spChg>
        <pc:grpChg chg="mod">
          <ac:chgData name="Kerrie Shanahan" userId="ae473d9f-76e9-476f-892f-2674ea963afc" providerId="ADAL" clId="{5D98F1F8-C75F-4B9B-81EC-E06692AE794C}" dt="2025-06-02T00:22:43.667" v="407" actId="962"/>
          <ac:grpSpMkLst>
            <pc:docMk/>
            <pc:sldMk cId="309290176" sldId="522"/>
            <ac:grpSpMk id="7" creationId="{CC7B455C-0F59-5EB7-C122-9DF9BC5331F1}"/>
          </ac:grpSpMkLst>
        </pc:grpChg>
        <pc:cxnChg chg="mod">
          <ac:chgData name="Kerrie Shanahan" userId="ae473d9f-76e9-476f-892f-2674ea963afc" providerId="ADAL" clId="{5D98F1F8-C75F-4B9B-81EC-E06692AE794C}" dt="2025-06-02T02:32:39.534" v="744" actId="14100"/>
          <ac:cxnSpMkLst>
            <pc:docMk/>
            <pc:sldMk cId="309290176" sldId="522"/>
            <ac:cxnSpMk id="9" creationId="{72832600-1212-DDF3-959A-1D5C1528832E}"/>
          </ac:cxnSpMkLst>
        </pc:cxnChg>
      </pc:sldChg>
      <pc:sldChg chg="modSp modNotesTx">
        <pc:chgData name="Kerrie Shanahan" userId="ae473d9f-76e9-476f-892f-2674ea963afc" providerId="ADAL" clId="{5D98F1F8-C75F-4B9B-81EC-E06692AE794C}" dt="2025-06-02T00:15:03.821" v="122" actId="20577"/>
        <pc:sldMkLst>
          <pc:docMk/>
          <pc:sldMk cId="1596643284" sldId="523"/>
        </pc:sldMkLst>
        <pc:spChg chg="mod">
          <ac:chgData name="Kerrie Shanahan" userId="ae473d9f-76e9-476f-892f-2674ea963afc" providerId="ADAL" clId="{5D98F1F8-C75F-4B9B-81EC-E06692AE794C}" dt="2025-06-02T00:15:03.821" v="122" actId="20577"/>
          <ac:spMkLst>
            <pc:docMk/>
            <pc:sldMk cId="1596643284" sldId="523"/>
            <ac:spMk id="2" creationId="{07291B45-CA4A-EE01-F19A-8F49EDB7F047}"/>
          </ac:spMkLst>
        </pc:spChg>
      </pc:sldChg>
      <pc:sldChg chg="modSp modNotesTx">
        <pc:chgData name="Kerrie Shanahan" userId="ae473d9f-76e9-476f-892f-2674ea963afc" providerId="ADAL" clId="{5D98F1F8-C75F-4B9B-81EC-E06692AE794C}" dt="2025-06-02T00:15:06.377" v="124" actId="20577"/>
        <pc:sldMkLst>
          <pc:docMk/>
          <pc:sldMk cId="3297467164" sldId="524"/>
        </pc:sldMkLst>
        <pc:spChg chg="mod">
          <ac:chgData name="Kerrie Shanahan" userId="ae473d9f-76e9-476f-892f-2674ea963afc" providerId="ADAL" clId="{5D98F1F8-C75F-4B9B-81EC-E06692AE794C}" dt="2025-06-02T00:15:06.377" v="124" actId="20577"/>
          <ac:spMkLst>
            <pc:docMk/>
            <pc:sldMk cId="3297467164" sldId="524"/>
            <ac:spMk id="3" creationId="{56A57364-6EB2-EC1C-926A-8EC67CB5BAF0}"/>
          </ac:spMkLst>
        </pc:spChg>
      </pc:sldChg>
      <pc:sldChg chg="modSp mod modNotesTx">
        <pc:chgData name="Kerrie Shanahan" userId="ae473d9f-76e9-476f-892f-2674ea963afc" providerId="ADAL" clId="{5D98F1F8-C75F-4B9B-81EC-E06692AE794C}" dt="2025-06-02T00:21:58.300" v="317" actId="962"/>
        <pc:sldMkLst>
          <pc:docMk/>
          <pc:sldMk cId="1066069138" sldId="525"/>
        </pc:sldMkLst>
        <pc:spChg chg="mod">
          <ac:chgData name="Kerrie Shanahan" userId="ae473d9f-76e9-476f-892f-2674ea963afc" providerId="ADAL" clId="{5D98F1F8-C75F-4B9B-81EC-E06692AE794C}" dt="2025-06-02T00:15:11.020" v="127" actId="20577"/>
          <ac:spMkLst>
            <pc:docMk/>
            <pc:sldMk cId="1066069138" sldId="525"/>
            <ac:spMk id="3" creationId="{E935530F-870A-B513-EF82-108017879D66}"/>
          </ac:spMkLst>
        </pc:spChg>
        <pc:grpChg chg="mod">
          <ac:chgData name="Kerrie Shanahan" userId="ae473d9f-76e9-476f-892f-2674ea963afc" providerId="ADAL" clId="{5D98F1F8-C75F-4B9B-81EC-E06692AE794C}" dt="2025-06-02T00:21:58.300" v="317" actId="962"/>
          <ac:grpSpMkLst>
            <pc:docMk/>
            <pc:sldMk cId="1066069138" sldId="525"/>
            <ac:grpSpMk id="4" creationId="{34E39987-CF62-5D77-1604-6EC73529B810}"/>
          </ac:grpSpMkLst>
        </pc:grpChg>
      </pc:sldChg>
      <pc:sldChg chg="modSp mod">
        <pc:chgData name="Kerrie Shanahan" userId="ae473d9f-76e9-476f-892f-2674ea963afc" providerId="ADAL" clId="{5D98F1F8-C75F-4B9B-81EC-E06692AE794C}" dt="2025-06-02T00:23:18.906" v="507" actId="962"/>
        <pc:sldMkLst>
          <pc:docMk/>
          <pc:sldMk cId="820677404" sldId="530"/>
        </pc:sldMkLst>
        <pc:spChg chg="mod">
          <ac:chgData name="Kerrie Shanahan" userId="ae473d9f-76e9-476f-892f-2674ea963afc" providerId="ADAL" clId="{5D98F1F8-C75F-4B9B-81EC-E06692AE794C}" dt="2025-06-02T00:15:54.083" v="155" actId="20577"/>
          <ac:spMkLst>
            <pc:docMk/>
            <pc:sldMk cId="820677404" sldId="530"/>
            <ac:spMk id="2" creationId="{8C7ED500-724D-7538-4291-100340D886CB}"/>
          </ac:spMkLst>
        </pc:spChg>
        <pc:grpChg chg="mod">
          <ac:chgData name="Kerrie Shanahan" userId="ae473d9f-76e9-476f-892f-2674ea963afc" providerId="ADAL" clId="{5D98F1F8-C75F-4B9B-81EC-E06692AE794C}" dt="2025-06-02T00:23:18.906" v="507" actId="962"/>
          <ac:grpSpMkLst>
            <pc:docMk/>
            <pc:sldMk cId="820677404" sldId="530"/>
            <ac:grpSpMk id="15" creationId="{16D5DC19-C5A6-0BE5-9A49-C27B6111E6D3}"/>
          </ac:grpSpMkLst>
        </pc:grpChg>
      </pc:sldChg>
      <pc:sldChg chg="modSp mod">
        <pc:chgData name="Kerrie Shanahan" userId="ae473d9f-76e9-476f-892f-2674ea963afc" providerId="ADAL" clId="{5D98F1F8-C75F-4B9B-81EC-E06692AE794C}" dt="2025-06-02T00:23:46.969" v="533" actId="962"/>
        <pc:sldMkLst>
          <pc:docMk/>
          <pc:sldMk cId="122034982" sldId="531"/>
        </pc:sldMkLst>
        <pc:spChg chg="mod">
          <ac:chgData name="Kerrie Shanahan" userId="ae473d9f-76e9-476f-892f-2674ea963afc" providerId="ADAL" clId="{5D98F1F8-C75F-4B9B-81EC-E06692AE794C}" dt="2025-06-02T00:15:56.888" v="157" actId="20577"/>
          <ac:spMkLst>
            <pc:docMk/>
            <pc:sldMk cId="122034982" sldId="531"/>
            <ac:spMk id="3" creationId="{76C0F09E-A4F1-C070-BA33-F0A30120F100}"/>
          </ac:spMkLst>
        </pc:spChg>
        <pc:grpChg chg="mod">
          <ac:chgData name="Kerrie Shanahan" userId="ae473d9f-76e9-476f-892f-2674ea963afc" providerId="ADAL" clId="{5D98F1F8-C75F-4B9B-81EC-E06692AE794C}" dt="2025-06-02T00:23:46.969" v="533" actId="962"/>
          <ac:grpSpMkLst>
            <pc:docMk/>
            <pc:sldMk cId="122034982" sldId="531"/>
            <ac:grpSpMk id="2" creationId="{046B8BB2-D6AD-19A7-22DB-8B8E983D2617}"/>
          </ac:grpSpMkLst>
        </pc:grpChg>
      </pc:sldChg>
      <pc:sldChg chg="delSp modSp mod">
        <pc:chgData name="Kerrie Shanahan" userId="ae473d9f-76e9-476f-892f-2674ea963afc" providerId="ADAL" clId="{5D98F1F8-C75F-4B9B-81EC-E06692AE794C}" dt="2025-07-02T04:48:15.587" v="941" actId="962"/>
        <pc:sldMkLst>
          <pc:docMk/>
          <pc:sldMk cId="3392189408" sldId="532"/>
        </pc:sldMkLst>
        <pc:spChg chg="del topLvl">
          <ac:chgData name="Kerrie Shanahan" userId="ae473d9f-76e9-476f-892f-2674ea963afc" providerId="ADAL" clId="{5D98F1F8-C75F-4B9B-81EC-E06692AE794C}" dt="2025-07-02T01:40:57.237" v="919" actId="478"/>
          <ac:spMkLst>
            <pc:docMk/>
            <pc:sldMk cId="3392189408" sldId="532"/>
            <ac:spMk id="3" creationId="{666402EB-F076-D012-CAB8-FC6FC7A60B77}"/>
          </ac:spMkLst>
        </pc:spChg>
        <pc:spChg chg="mod">
          <ac:chgData name="Kerrie Shanahan" userId="ae473d9f-76e9-476f-892f-2674ea963afc" providerId="ADAL" clId="{5D98F1F8-C75F-4B9B-81EC-E06692AE794C}" dt="2025-06-02T00:16:22.309" v="179" actId="20577"/>
          <ac:spMkLst>
            <pc:docMk/>
            <pc:sldMk cId="3392189408" sldId="532"/>
            <ac:spMk id="7" creationId="{420BB06E-AEAF-7379-FA9F-D1FD62A628FF}"/>
          </ac:spMkLst>
        </pc:spChg>
        <pc:grpChg chg="mod">
          <ac:chgData name="Kerrie Shanahan" userId="ae473d9f-76e9-476f-892f-2674ea963afc" providerId="ADAL" clId="{5D98F1F8-C75F-4B9B-81EC-E06692AE794C}" dt="2025-06-02T00:25:20.163" v="683" actId="962"/>
          <ac:grpSpMkLst>
            <pc:docMk/>
            <pc:sldMk cId="3392189408" sldId="532"/>
            <ac:grpSpMk id="9" creationId="{3F21BD8A-89D5-BB57-BBD6-78D4A2EF100D}"/>
          </ac:grpSpMkLst>
        </pc:grpChg>
        <pc:grpChg chg="mod topLvl">
          <ac:chgData name="Kerrie Shanahan" userId="ae473d9f-76e9-476f-892f-2674ea963afc" providerId="ADAL" clId="{5D98F1F8-C75F-4B9B-81EC-E06692AE794C}" dt="2025-07-02T04:48:15.587" v="941" actId="962"/>
          <ac:grpSpMkLst>
            <pc:docMk/>
            <pc:sldMk cId="3392189408" sldId="532"/>
            <ac:grpSpMk id="10" creationId="{BA16A85D-8044-A882-39AB-87D39AA49FB0}"/>
          </ac:grpSpMkLst>
        </pc:grpChg>
        <pc:grpChg chg="del mod">
          <ac:chgData name="Kerrie Shanahan" userId="ae473d9f-76e9-476f-892f-2674ea963afc" providerId="ADAL" clId="{5D98F1F8-C75F-4B9B-81EC-E06692AE794C}" dt="2025-07-02T01:40:57.237" v="919" actId="478"/>
          <ac:grpSpMkLst>
            <pc:docMk/>
            <pc:sldMk cId="3392189408" sldId="532"/>
            <ac:grpSpMk id="13" creationId="{8BEA2962-A77C-AD21-9F24-8DDDFAD18948}"/>
          </ac:grpSpMkLst>
        </pc:grpChg>
        <pc:picChg chg="mod">
          <ac:chgData name="Kerrie Shanahan" userId="ae473d9f-76e9-476f-892f-2674ea963afc" providerId="ADAL" clId="{5D98F1F8-C75F-4B9B-81EC-E06692AE794C}" dt="2025-06-02T00:25:08.843" v="665" actId="962"/>
          <ac:picMkLst>
            <pc:docMk/>
            <pc:sldMk cId="3392189408" sldId="532"/>
            <ac:picMk id="8" creationId="{E5552989-8B92-7BD6-D7D1-BA642AA8EC2A}"/>
          </ac:picMkLst>
        </pc:picChg>
      </pc:sldChg>
      <pc:sldChg chg="delSp modSp mod">
        <pc:chgData name="Kerrie Shanahan" userId="ae473d9f-76e9-476f-892f-2674ea963afc" providerId="ADAL" clId="{5D98F1F8-C75F-4B9B-81EC-E06692AE794C}" dt="2025-07-02T04:48:23.800" v="947" actId="962"/>
        <pc:sldMkLst>
          <pc:docMk/>
          <pc:sldMk cId="1064672658" sldId="533"/>
        </pc:sldMkLst>
        <pc:spChg chg="mod">
          <ac:chgData name="Kerrie Shanahan" userId="ae473d9f-76e9-476f-892f-2674ea963afc" providerId="ADAL" clId="{5D98F1F8-C75F-4B9B-81EC-E06692AE794C}" dt="2025-06-02T00:16:27.130" v="183" actId="20577"/>
          <ac:spMkLst>
            <pc:docMk/>
            <pc:sldMk cId="1064672658" sldId="533"/>
            <ac:spMk id="6" creationId="{91FA76DC-2466-310D-285E-E87C81782484}"/>
          </ac:spMkLst>
        </pc:spChg>
        <pc:spChg chg="del topLvl">
          <ac:chgData name="Kerrie Shanahan" userId="ae473d9f-76e9-476f-892f-2674ea963afc" providerId="ADAL" clId="{5D98F1F8-C75F-4B9B-81EC-E06692AE794C}" dt="2025-07-02T01:41:03.649" v="920" actId="478"/>
          <ac:spMkLst>
            <pc:docMk/>
            <pc:sldMk cId="1064672658" sldId="533"/>
            <ac:spMk id="15" creationId="{FABD35AD-180D-5DD0-DA95-C2DDF1C10CD1}"/>
          </ac:spMkLst>
        </pc:spChg>
        <pc:grpChg chg="mod">
          <ac:chgData name="Kerrie Shanahan" userId="ae473d9f-76e9-476f-892f-2674ea963afc" providerId="ADAL" clId="{5D98F1F8-C75F-4B9B-81EC-E06692AE794C}" dt="2025-06-02T00:25:43.799" v="737" actId="962"/>
          <ac:grpSpMkLst>
            <pc:docMk/>
            <pc:sldMk cId="1064672658" sldId="533"/>
            <ac:grpSpMk id="5" creationId="{8D6FCA91-266F-9E2D-2D9F-C6058EA6413C}"/>
          </ac:grpSpMkLst>
        </pc:grpChg>
        <pc:grpChg chg="del mod">
          <ac:chgData name="Kerrie Shanahan" userId="ae473d9f-76e9-476f-892f-2674ea963afc" providerId="ADAL" clId="{5D98F1F8-C75F-4B9B-81EC-E06692AE794C}" dt="2025-07-02T01:41:03.649" v="920" actId="478"/>
          <ac:grpSpMkLst>
            <pc:docMk/>
            <pc:sldMk cId="1064672658" sldId="533"/>
            <ac:grpSpMk id="10" creationId="{0843FEB0-CD6A-47C1-683B-BDF09CE304FB}"/>
          </ac:grpSpMkLst>
        </pc:grpChg>
        <pc:grpChg chg="mod topLvl">
          <ac:chgData name="Kerrie Shanahan" userId="ae473d9f-76e9-476f-892f-2674ea963afc" providerId="ADAL" clId="{5D98F1F8-C75F-4B9B-81EC-E06692AE794C}" dt="2025-07-02T04:48:23.800" v="947" actId="962"/>
          <ac:grpSpMkLst>
            <pc:docMk/>
            <pc:sldMk cId="1064672658" sldId="533"/>
            <ac:grpSpMk id="12" creationId="{1BAB8900-D5DD-C1F0-512A-776C7C6C1290}"/>
          </ac:grpSpMkLst>
        </pc:grpChg>
        <pc:picChg chg="mod">
          <ac:chgData name="Kerrie Shanahan" userId="ae473d9f-76e9-476f-892f-2674ea963afc" providerId="ADAL" clId="{5D98F1F8-C75F-4B9B-81EC-E06692AE794C}" dt="2025-06-02T00:25:37.360" v="715" actId="962"/>
          <ac:picMkLst>
            <pc:docMk/>
            <pc:sldMk cId="1064672658" sldId="533"/>
            <ac:picMk id="3" creationId="{8EC50411-F4E4-264E-E182-5AC5886C03BF}"/>
          </ac:picMkLst>
        </pc:picChg>
      </pc:sldChg>
      <pc:sldChg chg="modSp">
        <pc:chgData name="Kerrie Shanahan" userId="ae473d9f-76e9-476f-892f-2674ea963afc" providerId="ADAL" clId="{5D98F1F8-C75F-4B9B-81EC-E06692AE794C}" dt="2025-06-02T00:15:51.492" v="153" actId="20577"/>
        <pc:sldMkLst>
          <pc:docMk/>
          <pc:sldMk cId="2654477708" sldId="535"/>
        </pc:sldMkLst>
        <pc:spChg chg="mod">
          <ac:chgData name="Kerrie Shanahan" userId="ae473d9f-76e9-476f-892f-2674ea963afc" providerId="ADAL" clId="{5D98F1F8-C75F-4B9B-81EC-E06692AE794C}" dt="2025-06-02T00:15:51.492" v="153" actId="20577"/>
          <ac:spMkLst>
            <pc:docMk/>
            <pc:sldMk cId="2654477708" sldId="535"/>
            <ac:spMk id="3" creationId="{FBC898C3-630F-D7F0-A2E7-DA3BC8865442}"/>
          </ac:spMkLst>
        </pc:spChg>
      </pc:sldChg>
      <pc:sldChg chg="modSp mod modNotesTx">
        <pc:chgData name="Kerrie Shanahan" userId="ae473d9f-76e9-476f-892f-2674ea963afc" providerId="ADAL" clId="{5D98F1F8-C75F-4B9B-81EC-E06692AE794C}" dt="2025-07-01T05:00:57.166" v="906"/>
        <pc:sldMkLst>
          <pc:docMk/>
          <pc:sldMk cId="1439148943" sldId="536"/>
        </pc:sldMkLst>
        <pc:spChg chg="mod">
          <ac:chgData name="Kerrie Shanahan" userId="ae473d9f-76e9-476f-892f-2674ea963afc" providerId="ADAL" clId="{5D98F1F8-C75F-4B9B-81EC-E06692AE794C}" dt="2025-06-02T00:14:48.844" v="108" actId="20577"/>
          <ac:spMkLst>
            <pc:docMk/>
            <pc:sldMk cId="1439148943" sldId="536"/>
            <ac:spMk id="3" creationId="{56A57364-6EB2-EC1C-926A-8EC67CB5BAF0}"/>
          </ac:spMkLst>
        </pc:spChg>
        <pc:spChg chg="mod">
          <ac:chgData name="Kerrie Shanahan" userId="ae473d9f-76e9-476f-892f-2674ea963afc" providerId="ADAL" clId="{5D98F1F8-C75F-4B9B-81EC-E06692AE794C}" dt="2025-06-02T00:20:40.316" v="261" actId="962"/>
          <ac:spMkLst>
            <pc:docMk/>
            <pc:sldMk cId="1439148943" sldId="536"/>
            <ac:spMk id="27" creationId="{67BB5996-D356-8AAA-75EC-A2B7FCDE920E}"/>
          </ac:spMkLst>
        </pc:spChg>
        <pc:grpChg chg="mod">
          <ac:chgData name="Kerrie Shanahan" userId="ae473d9f-76e9-476f-892f-2674ea963afc" providerId="ADAL" clId="{5D98F1F8-C75F-4B9B-81EC-E06692AE794C}" dt="2025-06-02T00:21:42.680" v="263" actId="962"/>
          <ac:grpSpMkLst>
            <pc:docMk/>
            <pc:sldMk cId="1439148943" sldId="536"/>
            <ac:grpSpMk id="29" creationId="{D83F3F88-BB67-C0CC-B161-22459D5AB073}"/>
          </ac:grpSpMkLst>
        </pc:grpChg>
      </pc:sldChg>
      <pc:sldChg chg="modSp">
        <pc:chgData name="Kerrie Shanahan" userId="ae473d9f-76e9-476f-892f-2674ea963afc" providerId="ADAL" clId="{5D98F1F8-C75F-4B9B-81EC-E06692AE794C}" dt="2025-06-02T00:14:58.638" v="118" actId="20577"/>
        <pc:sldMkLst>
          <pc:docMk/>
          <pc:sldMk cId="1318409677" sldId="541"/>
        </pc:sldMkLst>
        <pc:spChg chg="mod">
          <ac:chgData name="Kerrie Shanahan" userId="ae473d9f-76e9-476f-892f-2674ea963afc" providerId="ADAL" clId="{5D98F1F8-C75F-4B9B-81EC-E06692AE794C}" dt="2025-06-02T00:14:58.638" v="118" actId="20577"/>
          <ac:spMkLst>
            <pc:docMk/>
            <pc:sldMk cId="1318409677" sldId="541"/>
            <ac:spMk id="3" creationId="{FAD8FCA7-A438-2EC2-4C2C-17DAE26892BF}"/>
          </ac:spMkLst>
        </pc:spChg>
      </pc:sldChg>
      <pc:sldChg chg="addSp modSp mod">
        <pc:chgData name="Kerrie Shanahan" userId="ae473d9f-76e9-476f-892f-2674ea963afc" providerId="ADAL" clId="{5D98F1F8-C75F-4B9B-81EC-E06692AE794C}" dt="2025-06-03T22:25:10.656" v="904" actId="962"/>
        <pc:sldMkLst>
          <pc:docMk/>
          <pc:sldMk cId="3467711933" sldId="543"/>
        </pc:sldMkLst>
        <pc:spChg chg="mod">
          <ac:chgData name="Kerrie Shanahan" userId="ae473d9f-76e9-476f-892f-2674ea963afc" providerId="ADAL" clId="{5D98F1F8-C75F-4B9B-81EC-E06692AE794C}" dt="2025-06-02T00:14:52.738" v="111" actId="20577"/>
          <ac:spMkLst>
            <pc:docMk/>
            <pc:sldMk cId="3467711933" sldId="543"/>
            <ac:spMk id="3" creationId="{EB3DE614-2500-DDC6-79A7-93512B15B967}"/>
          </ac:spMkLst>
        </pc:spChg>
        <pc:spChg chg="mod">
          <ac:chgData name="Kerrie Shanahan" userId="ae473d9f-76e9-476f-892f-2674ea963afc" providerId="ADAL" clId="{5D98F1F8-C75F-4B9B-81EC-E06692AE794C}" dt="2025-06-03T01:23:29.736" v="748" actId="164"/>
          <ac:spMkLst>
            <pc:docMk/>
            <pc:sldMk cId="3467711933" sldId="543"/>
            <ac:spMk id="9" creationId="{E3B628F5-A672-CE5F-74D1-B9CE93D5F3ED}"/>
          </ac:spMkLst>
        </pc:spChg>
        <pc:grpChg chg="add mod">
          <ac:chgData name="Kerrie Shanahan" userId="ae473d9f-76e9-476f-892f-2674ea963afc" providerId="ADAL" clId="{5D98F1F8-C75F-4B9B-81EC-E06692AE794C}" dt="2025-06-03T22:25:10.656" v="904" actId="962"/>
          <ac:grpSpMkLst>
            <pc:docMk/>
            <pc:sldMk cId="3467711933" sldId="543"/>
            <ac:grpSpMk id="2" creationId="{C3BD953D-4D14-9136-529E-3371C724B324}"/>
          </ac:grpSpMkLst>
        </pc:grpChg>
        <pc:grpChg chg="mod">
          <ac:chgData name="Kerrie Shanahan" userId="ae473d9f-76e9-476f-892f-2674ea963afc" providerId="ADAL" clId="{5D98F1F8-C75F-4B9B-81EC-E06692AE794C}" dt="2025-06-03T01:23:29.736" v="748" actId="164"/>
          <ac:grpSpMkLst>
            <pc:docMk/>
            <pc:sldMk cId="3467711933" sldId="543"/>
            <ac:grpSpMk id="10" creationId="{68EA3446-3A24-49C0-CA3F-4AE5C82C32B7}"/>
          </ac:grpSpMkLst>
        </pc:grpChg>
      </pc:sldChg>
      <pc:sldChg chg="modSp">
        <pc:chgData name="Kerrie Shanahan" userId="ae473d9f-76e9-476f-892f-2674ea963afc" providerId="ADAL" clId="{5D98F1F8-C75F-4B9B-81EC-E06692AE794C}" dt="2025-06-02T00:14:55.639" v="114" actId="20577"/>
        <pc:sldMkLst>
          <pc:docMk/>
          <pc:sldMk cId="844536768" sldId="545"/>
        </pc:sldMkLst>
        <pc:spChg chg="mod">
          <ac:chgData name="Kerrie Shanahan" userId="ae473d9f-76e9-476f-892f-2674ea963afc" providerId="ADAL" clId="{5D98F1F8-C75F-4B9B-81EC-E06692AE794C}" dt="2025-06-02T00:14:55.639" v="114" actId="20577"/>
          <ac:spMkLst>
            <pc:docMk/>
            <pc:sldMk cId="844536768" sldId="545"/>
            <ac:spMk id="3" creationId="{E59D0E1F-C0F2-ECA3-B233-E34DF2AE4644}"/>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13/08/2025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13/08/2025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a:defRPr/>
            </a:pPr>
            <a:r>
              <a:rPr lang="en-AU" dirty="0">
                <a:latin typeface="+mn-lt"/>
              </a:rPr>
              <a:t>Review of previously learnt content (slides 2 to 14) takes approximately 15 minutes. </a:t>
            </a:r>
            <a:endParaRPr lang="en-AU" dirty="0">
              <a:latin typeface="+mn-lt"/>
              <a:cs typeface="Calibri"/>
            </a:endParaRPr>
          </a:p>
          <a:p>
            <a:pPr>
              <a:defRPr/>
            </a:pPr>
            <a:r>
              <a:rPr lang="en-AU" dirty="0">
                <a:latin typeface="+mn-lt"/>
              </a:rPr>
              <a:t>Explicit teaching of:</a:t>
            </a:r>
          </a:p>
          <a:p>
            <a:pPr marL="171450" indent="-171450">
              <a:buFont typeface="Arial" panose="020B0604020202020204" pitchFamily="34" charset="0"/>
              <a:buChar char="•"/>
              <a:defRPr/>
            </a:pPr>
            <a:r>
              <a:rPr lang="en-AU" sz="1200" dirty="0">
                <a:latin typeface="+mn-lt"/>
              </a:rPr>
              <a:t>the letter–sound correspondences </a:t>
            </a:r>
            <a:r>
              <a:rPr lang="en-AU" sz="1200" b="1" dirty="0" err="1">
                <a:latin typeface="+mn-lt"/>
              </a:rPr>
              <a:t>oa</a:t>
            </a:r>
            <a:r>
              <a:rPr lang="en-AU" sz="1200" b="1" dirty="0">
                <a:latin typeface="+mn-lt"/>
              </a:rPr>
              <a:t> </a:t>
            </a:r>
            <a:r>
              <a:rPr lang="en-AU" sz="1200" dirty="0">
                <a:latin typeface="+mn-lt"/>
              </a:rPr>
              <a:t>and </a:t>
            </a:r>
            <a:r>
              <a:rPr lang="en-AU" sz="1200" b="1" dirty="0">
                <a:latin typeface="+mn-lt"/>
              </a:rPr>
              <a:t>ow</a:t>
            </a:r>
            <a:r>
              <a:rPr lang="en-AU" sz="1200" dirty="0">
                <a:latin typeface="+mn-lt"/>
              </a:rPr>
              <a:t> saying </a:t>
            </a:r>
            <a:r>
              <a:rPr lang="en-AU" sz="1200" i="0" dirty="0">
                <a:latin typeface="+mn-lt"/>
              </a:rPr>
              <a:t>/ō/ </a:t>
            </a:r>
            <a:r>
              <a:rPr lang="en-AU" sz="1200" dirty="0">
                <a:latin typeface="+mn-lt"/>
              </a:rPr>
              <a:t>(slides 15 to 45)</a:t>
            </a:r>
          </a:p>
          <a:p>
            <a:pPr marL="171450" indent="-171450">
              <a:buFont typeface="Arial" panose="020B0604020202020204" pitchFamily="34" charset="0"/>
              <a:buChar char="•"/>
              <a:defRPr/>
            </a:pPr>
            <a:r>
              <a:rPr lang="en-AU" sz="1200" dirty="0">
                <a:latin typeface="+mn-lt"/>
              </a:rPr>
              <a:t>the irregular word </a:t>
            </a:r>
            <a:r>
              <a:rPr lang="en-AU" sz="1200" b="1" dirty="0">
                <a:latin typeface="+mn-lt"/>
              </a:rPr>
              <a:t>their</a:t>
            </a:r>
            <a:r>
              <a:rPr lang="en-AU" sz="1200" b="0" dirty="0">
                <a:latin typeface="+mn-lt"/>
              </a:rPr>
              <a:t> (slides 37 and 38).</a:t>
            </a:r>
          </a:p>
          <a:p>
            <a:pPr>
              <a:defRPr/>
            </a:pPr>
            <a:r>
              <a:rPr lang="en-AU" sz="1200" b="0" dirty="0">
                <a:latin typeface="+mn-lt"/>
              </a:rPr>
              <a:t>T</a:t>
            </a:r>
            <a:r>
              <a:rPr lang="en-AU" sz="1200" dirty="0">
                <a:latin typeface="+mn-lt"/>
              </a:rPr>
              <a:t>akes approximately 25 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r>
              <a:rPr lang="en-US" b="1" dirty="0">
                <a:latin typeface="+mn-lt"/>
              </a:rPr>
              <a:t>Lesson preparation</a:t>
            </a:r>
          </a:p>
          <a:p>
            <a:endParaRPr lang="en-US" sz="1200" dirty="0">
              <a:latin typeface="+mn-lt"/>
            </a:endParaRPr>
          </a:p>
          <a:p>
            <a:pPr marL="171450" indent="-171450">
              <a:buFont typeface="Arial" panose="020B0604020202020204" pitchFamily="34" charset="0"/>
              <a:buChar char="•"/>
            </a:pPr>
            <a:r>
              <a:rPr lang="en-US" sz="1200" dirty="0">
                <a:latin typeface="+mn-lt"/>
              </a:rPr>
              <a:t>Go to the download folder for this phase; it includes a Word file for the student sheet for this lesson. </a:t>
            </a:r>
            <a:r>
              <a:rPr lang="en-US" sz="1200" dirty="0">
                <a:effectLst/>
                <a:latin typeface="+mn-lt"/>
              </a:rPr>
              <a:t>Print one student sheet for each student </a:t>
            </a:r>
            <a:r>
              <a:rPr lang="en-AU" sz="1200" u="none" dirty="0">
                <a:latin typeface="+mn-lt"/>
              </a:rPr>
              <a:t>(to be used with slide 44).</a:t>
            </a:r>
            <a:endParaRPr lang="en-AU" sz="1200" u="none" dirty="0">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solidFill>
                  <a:srgbClr val="000000"/>
                </a:solidFill>
                <a:effectLst/>
                <a:latin typeface="+mn-lt"/>
              </a:rPr>
              <a:t>If desired, edit the letters on slides 17 and 18 to your preferred font.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latin typeface="+mn-lt"/>
              </a:rPr>
              <a:t>Prepare application tasks for independent practice (slide 45). For example, you could use the Phonics Pair Game Templates found on the Literacy Hub (www.literacyhub.edu.au/search/phonics-pair-game-templates) and add words containing letter-sound correspondences students have already learnt. </a:t>
            </a:r>
          </a:p>
          <a:p>
            <a:endParaRPr lang="en-AU" dirty="0"/>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banging</a:t>
            </a:r>
            <a:r>
              <a:rPr lang="en-US" b="0" dirty="0"/>
              <a:t>,</a:t>
            </a:r>
            <a:r>
              <a:rPr lang="en-US" b="1" dirty="0"/>
              <a:t> buzzing</a:t>
            </a:r>
            <a:r>
              <a:rPr lang="en-US" b="0" dirty="0"/>
              <a:t>,</a:t>
            </a:r>
            <a:r>
              <a:rPr lang="en-US" b="1" dirty="0"/>
              <a:t> puffing</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identifying and spelling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adding the </a:t>
            </a:r>
            <a:r>
              <a:rPr lang="en-US" b="1" dirty="0"/>
              <a:t>-</a:t>
            </a:r>
            <a:r>
              <a:rPr lang="en-US" b="1" dirty="0" err="1"/>
              <a:t>ing</a:t>
            </a:r>
            <a:r>
              <a:rPr lang="en-US" b="1" dirty="0"/>
              <a:t> </a:t>
            </a:r>
            <a:r>
              <a:rPr lang="en-US" dirty="0"/>
              <a:t>suffix.</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Then choose a student to explain what each word means. Encourage them to use the language ‘happening now’.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US" sz="1200" dirty="0">
              <a:effectLst/>
              <a:latin typeface="+mn-lt"/>
              <a:cs typeface="Times New Roman" panose="02020603050405020304" pitchFamily="18" charset="0"/>
            </a:endParaRPr>
          </a:p>
          <a:p>
            <a:r>
              <a:rPr lang="en-US" b="1" dirty="0"/>
              <a:t>Provide corrective feedback as needed:</a:t>
            </a:r>
          </a:p>
          <a:p>
            <a:r>
              <a:rPr lang="en-US" dirty="0"/>
              <a:t>If any students have difficulty provide scaffolding as required or model the process for them. 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15492483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endParaRPr lang="en-US" b="0" dirty="0"/>
          </a:p>
          <a:p>
            <a:r>
              <a:rPr lang="en-US" b="0" dirty="0"/>
              <a:t>Point to each irregular word in random order. As you point, students read the word.</a:t>
            </a:r>
          </a:p>
          <a:p>
            <a:endParaRPr lang="en-US" b="0" dirty="0"/>
          </a:p>
          <a:p>
            <a:r>
              <a:rPr lang="en-US" b="1" dirty="0"/>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If any students do not know the word or say the wrong word, remind them of the sounds in the word, and the spelling of the word, for example, </a:t>
            </a:r>
            <a:r>
              <a:rPr lang="en-US" b="1" dirty="0"/>
              <a:t>t/al/k</a:t>
            </a:r>
            <a:r>
              <a:rPr lang="en-US" b="0" dirty="0"/>
              <a:t>,</a:t>
            </a:r>
            <a:r>
              <a:rPr lang="en-US" b="1" dirty="0"/>
              <a:t> talk</a:t>
            </a:r>
            <a:r>
              <a:rPr lang="en-US" b="0" dirty="0"/>
              <a:t>,</a:t>
            </a:r>
            <a:r>
              <a:rPr lang="en-US" b="1" dirty="0"/>
              <a:t> t-al-k</a:t>
            </a:r>
            <a:r>
              <a:rPr lang="en-US" b="0" dirty="0"/>
              <a:t> spells </a:t>
            </a:r>
            <a:r>
              <a:rPr lang="en-US" b="1" dirty="0"/>
              <a:t>talk</a:t>
            </a:r>
            <a:r>
              <a:rPr lang="en-US" b="0" dirty="0"/>
              <a:t>.</a:t>
            </a:r>
            <a:r>
              <a:rPr lang="en-US" b="1" dirty="0"/>
              <a:t> </a:t>
            </a:r>
            <a:r>
              <a:rPr lang="en-US" dirty="0"/>
              <a:t>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sentences.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them to:</a:t>
            </a:r>
          </a:p>
          <a:p>
            <a:pPr marL="172800" lvl="0" indent="-172800">
              <a:lnSpc>
                <a:spcPct val="107000"/>
              </a:lnSpc>
              <a:buFont typeface="Symbol" panose="05050102010706020507" pitchFamily="18" charset="2"/>
              <a:buChar char=""/>
              <a:tabLst>
                <a:tab pos="5731510" algn="r"/>
              </a:tabLst>
            </a:pPr>
            <a:r>
              <a:rPr lang="en-US" sz="1200" kern="1200" dirty="0">
                <a:solidFill>
                  <a:schemeClr val="tx1"/>
                </a:solidFill>
                <a:latin typeface="+mn-lt"/>
                <a:ea typeface="+mn-ea"/>
                <a:cs typeface="+mn-cs"/>
              </a:rPr>
              <a:t>read previously taught irregular words fluently</a:t>
            </a:r>
            <a:endParaRPr lang="en-AU" sz="1200" kern="1200" dirty="0">
              <a:solidFill>
                <a:schemeClr val="tx1"/>
              </a:solidFill>
              <a:latin typeface="+mn-lt"/>
              <a:ea typeface="+mn-ea"/>
              <a:cs typeface="+mn-cs"/>
            </a:endParaRPr>
          </a:p>
          <a:p>
            <a:pPr marL="172800" lvl="0" indent="-1728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sound out and blend to read the other words</a:t>
            </a:r>
          </a:p>
          <a:p>
            <a:pPr marL="172800" lvl="0" indent="-1728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reread the sentences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Provide corrective feedback as needed:</a:t>
            </a:r>
          </a:p>
          <a:p>
            <a:r>
              <a:rPr lang="en-US" dirty="0"/>
              <a:t>If any students have difficulty with an aspect of reading the sentences, model the process. 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17912168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latin typeface="+mn-lt"/>
              </a:rPr>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solidFill>
                  <a:schemeClr val="tx1"/>
                </a:solidFill>
                <a:latin typeface="+mn-lt"/>
              </a:rPr>
              <a:t>Tell students the sentence they are going to write: </a:t>
            </a:r>
            <a:r>
              <a:rPr lang="en-US" b="1" dirty="0"/>
              <a:t>If I spray the deck with paint, does it need time to set?</a:t>
            </a:r>
            <a:r>
              <a:rPr lang="en-US" dirty="0"/>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dirty="0">
              <a:solidFill>
                <a:schemeClr val="tx1"/>
              </a:solidFill>
              <a:latin typeface="+mn-lt"/>
              <a:ea typeface="Verdan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solidFill>
                  <a:schemeClr val="tx1"/>
                </a:solidFill>
                <a:latin typeface="+mn-lt"/>
                <a:ea typeface="Verdana" panose="020B0604030504040204" pitchFamily="34" charset="0"/>
              </a:rPr>
              <a:t>Then have students:</a:t>
            </a:r>
            <a:endParaRPr lang="en-US" dirty="0">
              <a:solidFill>
                <a:schemeClr val="tx1"/>
              </a:solidFill>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repeat the sentence to you</a:t>
            </a:r>
            <a:endParaRPr lang="en-US" dirty="0">
              <a:solidFill>
                <a:schemeClr val="tx1"/>
              </a:solidFill>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chemeClr val="tx1"/>
                </a:solidFill>
                <a:effectLst/>
                <a:latin typeface="+mn-lt"/>
                <a:cs typeface="Calibri"/>
              </a:rPr>
              <a:t>show the sentence they have written by placing their mini-whiteboard underneath their chin for you to check.</a:t>
            </a:r>
            <a:endParaRPr lang="en-US" sz="1200" dirty="0">
              <a:solidFill>
                <a:schemeClr val="tx1"/>
              </a:solidFill>
              <a:effectLst/>
              <a:latin typeface="+mn-lt"/>
              <a:ea typeface="Calibri"/>
              <a:cs typeface="Calibri"/>
            </a:endParaRP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latin typeface="+mn-lt"/>
              </a:rPr>
              <a:t>Provide corrective feedback as needed:</a:t>
            </a:r>
          </a:p>
          <a:p>
            <a:r>
              <a:rPr lang="en-US" dirty="0">
                <a:latin typeface="+mn-lt"/>
              </a:rPr>
              <a:t>If any students have difficulty with an aspect of writing the sentence provide scaffolding as required or model the process for them. Then ask students to try again.</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30753895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End of review </a:t>
            </a:r>
          </a:p>
          <a:p>
            <a:endParaRPr lang="en-US" dirty="0"/>
          </a:p>
          <a:p>
            <a:r>
              <a:rPr lang="en-US" dirty="0"/>
              <a:t>The following slides are the </a:t>
            </a:r>
            <a:r>
              <a:rPr lang="en-US" b="1" dirty="0"/>
              <a:t>explicit teaching </a:t>
            </a:r>
            <a:r>
              <a:rPr lang="en-US" dirty="0"/>
              <a:t>part of the lesson where students are taught new skills and knowledge.</a:t>
            </a:r>
          </a:p>
          <a:p>
            <a:endParaRPr lang="en-US" dirty="0"/>
          </a:p>
          <a:p>
            <a:r>
              <a:rPr lang="en-US" dirty="0"/>
              <a:t>You might like to give the students a short break before starting the explicit teaching section.</a:t>
            </a:r>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26390386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dirty="0">
                <a:effectLst/>
                <a:latin typeface="+mn-lt"/>
                <a:ea typeface="Times New Roman" panose="02020603050405020304" pitchFamily="18" charset="0"/>
              </a:rPr>
              <a:t>Set learning intention and success criteria</a:t>
            </a: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letter–sound correspondences introduced in this lesson are </a:t>
            </a:r>
            <a:r>
              <a:rPr lang="en-AU" sz="1200" b="1" kern="1200" dirty="0" err="1">
                <a:effectLst/>
                <a:latin typeface="+mn-lt"/>
                <a:ea typeface="Times New Roman" panose="02020603050405020304" pitchFamily="18" charset="0"/>
              </a:rPr>
              <a:t>oa</a:t>
            </a:r>
            <a:r>
              <a:rPr lang="en-AU" sz="1200" kern="1200" dirty="0">
                <a:effectLst/>
                <a:latin typeface="+mn-lt"/>
                <a:ea typeface="Times New Roman" panose="02020603050405020304" pitchFamily="18" charset="0"/>
              </a:rPr>
              <a:t> and </a:t>
            </a:r>
            <a:r>
              <a:rPr lang="en-AU" sz="1200" b="1" kern="1200" dirty="0">
                <a:effectLst/>
                <a:latin typeface="+mn-lt"/>
                <a:ea typeface="Times New Roman" panose="02020603050405020304" pitchFamily="18" charset="0"/>
              </a:rPr>
              <a:t>ow</a:t>
            </a:r>
            <a:r>
              <a:rPr lang="en-AU" sz="1200" kern="1200" dirty="0">
                <a:effectLst/>
                <a:latin typeface="+mn-lt"/>
                <a:ea typeface="Times New Roman" panose="02020603050405020304" pitchFamily="18" charset="0"/>
              </a:rPr>
              <a:t> making the long </a:t>
            </a:r>
            <a:r>
              <a:rPr lang="en-AU" sz="1200" b="1" kern="1200" dirty="0">
                <a:effectLst/>
                <a:latin typeface="+mn-lt"/>
                <a:ea typeface="Times New Roman" panose="02020603050405020304" pitchFamily="18" charset="0"/>
              </a:rPr>
              <a:t>o</a:t>
            </a:r>
            <a:r>
              <a:rPr lang="en-AU" sz="1200" kern="1200" dirty="0">
                <a:effectLst/>
                <a:latin typeface="+mn-lt"/>
                <a:ea typeface="Times New Roman" panose="02020603050405020304" pitchFamily="18" charset="0"/>
              </a:rPr>
              <a:t> sound, </a:t>
            </a:r>
            <a:r>
              <a:rPr lang="en-US" sz="1200" b="0" dirty="0">
                <a:latin typeface="+mn-lt"/>
              </a:rPr>
              <a:t>/ō</a:t>
            </a:r>
            <a:r>
              <a:rPr lang="en-US" sz="1200" b="0" dirty="0">
                <a:latin typeface="+mn-lt"/>
                <a:cs typeface="Arial" panose="020B0604020202020204" pitchFamily="34" charset="0"/>
              </a:rPr>
              <a:t>/</a:t>
            </a:r>
            <a:r>
              <a:rPr lang="en-AU" sz="1200" b="0" kern="1200" dirty="0">
                <a:effectLst/>
                <a:latin typeface="+mn-lt"/>
                <a:cs typeface="Arial" panose="020B0604020202020204" pitchFamily="34" charset="0"/>
              </a:rPr>
              <a:t> as in the words </a:t>
            </a:r>
            <a:r>
              <a:rPr lang="en-AU" sz="1200" b="1" kern="1200" dirty="0">
                <a:effectLst/>
                <a:latin typeface="+mn-lt"/>
                <a:cs typeface="Arial" panose="020B0604020202020204" pitchFamily="34" charset="0"/>
              </a:rPr>
              <a:t>boat </a:t>
            </a:r>
            <a:r>
              <a:rPr lang="en-AU" sz="1200" b="0" kern="1200" dirty="0">
                <a:effectLst/>
                <a:latin typeface="+mn-lt"/>
                <a:cs typeface="Arial" panose="020B0604020202020204" pitchFamily="34" charset="0"/>
              </a:rPr>
              <a:t>and </a:t>
            </a:r>
            <a:r>
              <a:rPr lang="en-AU" sz="1200" b="1" kern="1200" dirty="0">
                <a:effectLst/>
                <a:latin typeface="+mn-lt"/>
                <a:cs typeface="Arial" panose="020B0604020202020204" pitchFamily="34" charset="0"/>
              </a:rPr>
              <a:t>slow</a:t>
            </a:r>
            <a:r>
              <a:rPr lang="en-AU" sz="1200" b="0" kern="1200" dirty="0">
                <a:effectLst/>
                <a:latin typeface="+mn-lt"/>
                <a:cs typeface="Arial" panose="020B0604020202020204" pitchFamily="34" charset="0"/>
              </a:rPr>
              <a:t>.</a:t>
            </a:r>
            <a:endParaRPr lang="en-AU" sz="1200" kern="1200" dirty="0">
              <a:effectLst/>
              <a:latin typeface="+mn-lt"/>
              <a:ea typeface="Times New Roman" panose="02020603050405020304" pitchFamily="18" charset="0"/>
            </a:endParaRPr>
          </a:p>
          <a:p>
            <a:endParaRPr lang="en-AU" sz="1200" kern="1200" dirty="0">
              <a:effectLst/>
              <a:latin typeface="+mn-lt"/>
              <a:ea typeface="Times New Roman" panose="02020603050405020304" pitchFamily="18" charset="0"/>
            </a:endParaRPr>
          </a:p>
          <a:p>
            <a:r>
              <a:rPr lang="en-US" sz="1200" b="1" i="0" u="none" strike="noStrike" baseline="0" dirty="0">
                <a:solidFill>
                  <a:srgbClr val="000000"/>
                </a:solidFill>
                <a:latin typeface="+mn-lt"/>
              </a:rPr>
              <a:t>Spelling </a:t>
            </a:r>
            <a:r>
              <a:rPr lang="en-US" sz="1200" b="1" dirty="0" err="1">
                <a:solidFill>
                  <a:srgbClr val="000000"/>
                </a:solidFill>
                <a:latin typeface="+mn-lt"/>
              </a:rPr>
              <a:t>generalisation</a:t>
            </a:r>
            <a:endParaRPr lang="en-US" sz="1200" b="0" i="0" u="none" strike="noStrike" baseline="0" dirty="0">
              <a:solidFill>
                <a:srgbClr val="000000"/>
              </a:solidFill>
              <a:latin typeface="+mn-lt"/>
            </a:endParaRPr>
          </a:p>
          <a:p>
            <a:pPr marL="171450" indent="-171450">
              <a:buFont typeface="Arial" panose="020B0604020202020204" pitchFamily="34" charset="0"/>
              <a:buChar char="•"/>
            </a:pPr>
            <a:r>
              <a:rPr lang="en-US" b="1" i="0" dirty="0" err="1">
                <a:latin typeface="+mn-lt"/>
              </a:rPr>
              <a:t>oa</a:t>
            </a:r>
            <a:r>
              <a:rPr lang="en-US" b="1" i="0" dirty="0">
                <a:latin typeface="+mn-lt"/>
              </a:rPr>
              <a:t> </a:t>
            </a:r>
            <a:r>
              <a:rPr lang="en-US" b="0" i="0" dirty="0">
                <a:latin typeface="+mn-lt"/>
              </a:rPr>
              <a:t>says /</a:t>
            </a:r>
            <a:r>
              <a:rPr lang="en-US" b="0" i="0" dirty="0">
                <a:latin typeface="+mn-lt"/>
                <a:cs typeface="Arial" panose="020B0604020202020204" pitchFamily="34" charset="0"/>
              </a:rPr>
              <a:t>ō/ in the middle and sometimes at the start of a word</a:t>
            </a:r>
          </a:p>
          <a:p>
            <a:pPr marL="171450" indent="-171450">
              <a:buFont typeface="Arial" panose="020B0604020202020204" pitchFamily="34" charset="0"/>
              <a:buChar char="•"/>
            </a:pPr>
            <a:r>
              <a:rPr lang="en-US" b="1" i="0" dirty="0">
                <a:latin typeface="+mn-lt"/>
                <a:cs typeface="Arial" panose="020B0604020202020204" pitchFamily="34" charset="0"/>
              </a:rPr>
              <a:t>ow </a:t>
            </a:r>
            <a:r>
              <a:rPr lang="en-US" b="0" i="0" dirty="0">
                <a:latin typeface="+mn-lt"/>
                <a:cs typeface="Arial" panose="020B0604020202020204" pitchFamily="34" charset="0"/>
              </a:rPr>
              <a:t>says </a:t>
            </a:r>
            <a:r>
              <a:rPr lang="en-US" b="0" i="0" dirty="0">
                <a:latin typeface="+mn-lt"/>
              </a:rPr>
              <a:t>/</a:t>
            </a:r>
            <a:r>
              <a:rPr lang="en-US" b="0" i="0" dirty="0">
                <a:latin typeface="+mn-lt"/>
                <a:cs typeface="Arial" panose="020B0604020202020204" pitchFamily="34" charset="0"/>
              </a:rPr>
              <a:t>ō/ at the end of a word.</a:t>
            </a:r>
          </a:p>
          <a:p>
            <a:pPr marL="0" indent="0">
              <a:buFont typeface="Arial" panose="020B0604020202020204" pitchFamily="34" charset="0"/>
              <a:buNone/>
            </a:pPr>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irregular word* in this lesson is </a:t>
            </a:r>
            <a:r>
              <a:rPr lang="en-AU" sz="1200" b="1" kern="1200" dirty="0">
                <a:effectLst/>
                <a:latin typeface="+mn-lt"/>
                <a:ea typeface="Times New Roman" panose="02020603050405020304" pitchFamily="18" charset="0"/>
              </a:rPr>
              <a:t>their</a:t>
            </a:r>
            <a:r>
              <a:rPr lang="en-AU" sz="1200" kern="1200" dirty="0">
                <a:effectLst/>
                <a:latin typeface="+mn-lt"/>
                <a:ea typeface="Times New Roman" panose="02020603050405020304" pitchFamily="18" charset="0"/>
              </a:rPr>
              <a:t>. </a:t>
            </a: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a:t>
            </a:r>
            <a:r>
              <a:rPr lang="en-US" sz="1200" dirty="0">
                <a:effectLst/>
                <a:latin typeface="+mn-lt"/>
                <a:ea typeface="Times New Roman" panose="02020603050405020304" pitchFamily="18" charset="0"/>
              </a:rPr>
              <a:t>Irregular words are words containing letter–sound correspondences that students have not yet learnt. </a:t>
            </a:r>
            <a:r>
              <a:rPr lang="en-US" sz="1200" kern="1200" dirty="0">
                <a:effectLst/>
                <a:latin typeface="+mn-lt"/>
                <a:ea typeface="Times New Roman" panose="02020603050405020304" pitchFamily="18" charset="0"/>
              </a:rPr>
              <a:t>These </a:t>
            </a:r>
            <a:r>
              <a:rPr lang="en-AU" sz="1200" kern="1200" dirty="0">
                <a:effectLst/>
                <a:latin typeface="+mn-lt"/>
                <a:ea typeface="Times New Roman" panose="02020603050405020304" pitchFamily="18" charset="0"/>
              </a:rPr>
              <a:t>should be included as part of lessons, as students will need them early in their reading and writing development. The reading and writing of irregular words is not the primary focus for this lesson, so is not included in the success criteria. </a:t>
            </a:r>
          </a:p>
          <a:p>
            <a:endParaRPr lang="en-AU" sz="1200" kern="1200" dirty="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Note: when spelling an irregular word orally, say the letter names aloud, grouping the letter names together according to the sounds in the word, for example, </a:t>
            </a:r>
            <a:r>
              <a:rPr lang="en-US" b="1" dirty="0" err="1">
                <a:latin typeface="+mn-lt"/>
              </a:rPr>
              <a:t>th-eir</a:t>
            </a:r>
            <a:r>
              <a:rPr lang="en-US" b="1" dirty="0">
                <a:latin typeface="+mn-lt"/>
              </a:rPr>
              <a:t> </a:t>
            </a:r>
            <a:r>
              <a:rPr lang="en-US" b="0" dirty="0">
                <a:latin typeface="+mn-lt"/>
              </a:rPr>
              <a:t>spells </a:t>
            </a:r>
            <a:r>
              <a:rPr lang="en-US" b="1" dirty="0">
                <a:latin typeface="+mn-lt"/>
              </a:rPr>
              <a:t>their</a:t>
            </a:r>
            <a:r>
              <a:rPr lang="en-US" b="0" dirty="0">
                <a:latin typeface="+mn-lt"/>
              </a:rPr>
              <a:t>.</a:t>
            </a:r>
          </a:p>
          <a:p>
            <a:endParaRPr lang="en-AU" sz="1200" dirty="0">
              <a:effectLst/>
              <a:latin typeface="+mn-lt"/>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27174748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mn-lt"/>
              </a:rPr>
              <a:t>Introduce the </a:t>
            </a:r>
            <a:r>
              <a:rPr lang="en-AU" b="1" dirty="0">
                <a:latin typeface="+mn-lt"/>
              </a:rPr>
              <a:t>mnemonic phrase</a:t>
            </a:r>
            <a:r>
              <a:rPr lang="en-AU" b="0" dirty="0">
                <a:latin typeface="+mn-lt"/>
              </a:rPr>
              <a:t>, </a:t>
            </a:r>
            <a:r>
              <a:rPr lang="en-AU" b="1" dirty="0">
                <a:latin typeface="+mn-lt"/>
              </a:rPr>
              <a:t>The boat is slow* </a:t>
            </a:r>
            <a:r>
              <a:rPr lang="en-AU" dirty="0">
                <a:latin typeface="+mn-lt"/>
              </a:rPr>
              <a:t>for the </a:t>
            </a:r>
            <a:r>
              <a:rPr lang="en-AU" b="1" dirty="0" err="1">
                <a:latin typeface="+mn-lt"/>
              </a:rPr>
              <a:t>oa</a:t>
            </a:r>
            <a:r>
              <a:rPr lang="en-AU" dirty="0">
                <a:latin typeface="+mn-lt"/>
              </a:rPr>
              <a:t>, </a:t>
            </a:r>
            <a:r>
              <a:rPr lang="en-AU" b="1" dirty="0">
                <a:latin typeface="+mn-lt"/>
              </a:rPr>
              <a:t>ow</a:t>
            </a:r>
            <a:r>
              <a:rPr lang="en-AU" dirty="0">
                <a:latin typeface="+mn-lt"/>
              </a:rPr>
              <a:t> spelling generalisation. 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i="1" dirty="0">
                <a:latin typeface="+mn-lt"/>
              </a:rPr>
              <a:t>Today we are learning two new ways to spell the long /</a:t>
            </a:r>
            <a:r>
              <a:rPr lang="en-US" dirty="0">
                <a:latin typeface="+mn-lt"/>
              </a:rPr>
              <a:t>ō</a:t>
            </a:r>
            <a:r>
              <a:rPr lang="en-AU" i="1" dirty="0">
                <a:latin typeface="+mn-lt"/>
              </a:rPr>
              <a:t>/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i="1" dirty="0">
                <a:latin typeface="+mn-lt"/>
              </a:rPr>
              <a:t>The phrase </a:t>
            </a:r>
            <a:r>
              <a:rPr lang="en-AU" b="1" i="1" dirty="0">
                <a:latin typeface="+mn-lt"/>
              </a:rPr>
              <a:t>The boat is slow </a:t>
            </a:r>
            <a:r>
              <a:rPr lang="en-AU" i="1" dirty="0">
                <a:latin typeface="+mn-lt"/>
              </a:rPr>
              <a:t>can help us remember them and how to use them.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i="1" dirty="0">
                <a:latin typeface="+mn-lt"/>
              </a:rPr>
              <a:t>Listen for the long </a:t>
            </a:r>
            <a:r>
              <a:rPr lang="en-US" i="1" dirty="0">
                <a:latin typeface="+mn-lt"/>
              </a:rPr>
              <a:t>/ō/</a:t>
            </a:r>
            <a:r>
              <a:rPr lang="en-AU" i="1" dirty="0">
                <a:latin typeface="+mn-lt"/>
              </a:rPr>
              <a:t> sounds as I say the phrase: </a:t>
            </a:r>
            <a:r>
              <a:rPr lang="en-AU" b="1" i="1" dirty="0">
                <a:latin typeface="+mn-lt"/>
              </a:rPr>
              <a:t>The boat is slow</a:t>
            </a:r>
            <a:r>
              <a:rPr lang="en-AU" b="0" i="1" dirty="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b="1" i="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b="0" i="0" dirty="0">
                <a:latin typeface="+mn-lt"/>
              </a:rPr>
              <a:t>Introduce the new vowel digraphs. 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Knowing the common position of sounds and spellings in words can help us to read and spell words correctly.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dirty="0" err="1">
                <a:latin typeface="+mn-lt"/>
              </a:rPr>
              <a:t>oa</a:t>
            </a:r>
            <a:r>
              <a:rPr lang="en-US" i="1" dirty="0">
                <a:latin typeface="+mn-lt"/>
              </a:rPr>
              <a:t> says /ō/ in the middle and sometimes at the start of a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dirty="0" err="1">
                <a:latin typeface="+mn-lt"/>
              </a:rPr>
              <a:t>oa</a:t>
            </a:r>
            <a:r>
              <a:rPr lang="en-US" i="1" dirty="0">
                <a:latin typeface="+mn-lt"/>
              </a:rPr>
              <a:t> is underlined in the middle of the word </a:t>
            </a:r>
            <a:r>
              <a:rPr lang="en-US" b="1" i="1" dirty="0">
                <a:latin typeface="+mn-lt"/>
              </a:rPr>
              <a:t>b</a:t>
            </a:r>
            <a:r>
              <a:rPr lang="en-US" b="1" i="1" u="sng" dirty="0">
                <a:latin typeface="+mn-lt"/>
              </a:rPr>
              <a:t>oa</a:t>
            </a:r>
            <a:r>
              <a:rPr lang="en-US" b="1" i="1" dirty="0">
                <a:latin typeface="+mn-lt"/>
              </a:rPr>
              <a:t>t</a:t>
            </a:r>
            <a:r>
              <a:rPr lang="en-US" b="0" i="1" dirty="0">
                <a:latin typeface="+mn-lt"/>
              </a:rPr>
              <a:t>.</a:t>
            </a:r>
            <a:r>
              <a:rPr lang="en-US" b="1" i="1" dirty="0">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dirty="0">
                <a:latin typeface="+mn-lt"/>
              </a:rPr>
              <a:t>ow</a:t>
            </a:r>
            <a:r>
              <a:rPr lang="en-US" i="1" dirty="0">
                <a:latin typeface="+mn-lt"/>
              </a:rPr>
              <a:t> says /ō/ at the end of a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dirty="0">
                <a:latin typeface="+mn-lt"/>
              </a:rPr>
              <a:t>ow</a:t>
            </a:r>
            <a:r>
              <a:rPr lang="en-US" i="1" dirty="0">
                <a:latin typeface="+mn-lt"/>
              </a:rPr>
              <a:t> is underlined at the end of the word </a:t>
            </a:r>
            <a:r>
              <a:rPr lang="en-US" b="1" i="1" dirty="0">
                <a:latin typeface="+mn-lt"/>
              </a:rPr>
              <a:t>sl</a:t>
            </a:r>
            <a:r>
              <a:rPr lang="en-US" b="1" i="1" u="sng" dirty="0">
                <a:latin typeface="+mn-lt"/>
              </a:rPr>
              <a:t>ow</a:t>
            </a:r>
            <a:r>
              <a:rPr lang="en-US" b="0" i="1" u="none" dirty="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dirty="0" err="1">
                <a:latin typeface="+mn-lt"/>
              </a:rPr>
              <a:t>oa</a:t>
            </a:r>
            <a:r>
              <a:rPr lang="en-US" b="1" i="1" dirty="0">
                <a:latin typeface="+mn-lt"/>
              </a:rPr>
              <a:t> </a:t>
            </a:r>
            <a:r>
              <a:rPr lang="en-US" b="0" i="1" dirty="0">
                <a:latin typeface="+mn-lt"/>
              </a:rPr>
              <a:t>and </a:t>
            </a:r>
            <a:r>
              <a:rPr lang="en-US" b="1" i="1" dirty="0">
                <a:latin typeface="+mn-lt"/>
              </a:rPr>
              <a:t>ow</a:t>
            </a:r>
            <a:r>
              <a:rPr lang="en-US" b="0" i="1" dirty="0">
                <a:latin typeface="+mn-lt"/>
              </a:rPr>
              <a:t> are vowel digraphs. They both have two letters making one vowel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i="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b="0" dirty="0">
                <a:latin typeface="+mn-lt"/>
              </a:rPr>
              <a:t>Note: y</a:t>
            </a:r>
            <a:r>
              <a:rPr lang="en-AU" dirty="0">
                <a:latin typeface="+mn-lt"/>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mn-lt"/>
              </a:rPr>
              <a:t>*</a:t>
            </a:r>
            <a:r>
              <a:rPr lang="en-US" b="1" dirty="0">
                <a:latin typeface="+mn-lt"/>
              </a:rPr>
              <a:t> The boat is slow</a:t>
            </a:r>
            <a:r>
              <a:rPr lang="en-US" b="0" dirty="0">
                <a:latin typeface="+mn-lt"/>
              </a:rPr>
              <a:t> focuses on the most common positions for </a:t>
            </a:r>
            <a:r>
              <a:rPr lang="en-US" b="1" dirty="0" err="1">
                <a:latin typeface="+mn-lt"/>
              </a:rPr>
              <a:t>oa</a:t>
            </a:r>
            <a:r>
              <a:rPr lang="en-US" b="0" dirty="0">
                <a:latin typeface="+mn-lt"/>
              </a:rPr>
              <a:t> and </a:t>
            </a:r>
            <a:r>
              <a:rPr lang="en-US" b="1" dirty="0">
                <a:latin typeface="+mn-lt"/>
              </a:rPr>
              <a:t>ow</a:t>
            </a:r>
            <a:r>
              <a:rPr lang="en-US" b="0" dirty="0">
                <a:latin typeface="+mn-lt"/>
              </a:rPr>
              <a:t>. The digraph </a:t>
            </a:r>
            <a:r>
              <a:rPr lang="en-US" b="1" dirty="0" err="1">
                <a:latin typeface="+mn-lt"/>
              </a:rPr>
              <a:t>oa</a:t>
            </a:r>
            <a:r>
              <a:rPr lang="en-US" b="0" dirty="0">
                <a:latin typeface="+mn-lt"/>
              </a:rPr>
              <a:t> can also be found at the start of a limited number of words such as </a:t>
            </a:r>
            <a:r>
              <a:rPr lang="en-US" b="1" dirty="0">
                <a:latin typeface="+mn-lt"/>
              </a:rPr>
              <a:t>oat</a:t>
            </a:r>
            <a:r>
              <a:rPr lang="en-US" b="0" dirty="0">
                <a:latin typeface="+mn-lt"/>
              </a:rPr>
              <a:t> and </a:t>
            </a:r>
            <a:r>
              <a:rPr lang="en-US" b="1" dirty="0">
                <a:latin typeface="+mn-lt"/>
              </a:rPr>
              <a:t>oak</a:t>
            </a:r>
            <a:r>
              <a:rPr lang="en-US" b="0" dirty="0">
                <a:latin typeface="+mn-lt"/>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1"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11404838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r>
              <a:rPr lang="en-US" dirty="0">
                <a:latin typeface="+mn-lt"/>
              </a:rPr>
              <a:t>Demonstrate tracing over the letters on the large screen while saying the target sound and repeating the spelling </a:t>
            </a:r>
            <a:r>
              <a:rPr lang="en-US" dirty="0" err="1">
                <a:latin typeface="+mn-lt"/>
              </a:rPr>
              <a:t>generalisation</a:t>
            </a:r>
            <a:r>
              <a:rPr lang="en-US" dirty="0">
                <a:latin typeface="+mn-lt"/>
              </a:rPr>
              <a:t>. </a:t>
            </a:r>
            <a:r>
              <a:rPr lang="en-US" dirty="0">
                <a:latin typeface="+mn-lt"/>
                <a:cs typeface="+mn-cs"/>
              </a:rPr>
              <a:t>Say:</a:t>
            </a:r>
          </a:p>
          <a:p>
            <a:pPr marL="171450" indent="-171450">
              <a:buFont typeface="Arial" panose="020B0604020202020204" pitchFamily="34" charset="0"/>
              <a:buChar char="•"/>
            </a:pPr>
            <a:r>
              <a:rPr lang="en-US" b="1" i="1" dirty="0" err="1">
                <a:latin typeface="+mn-lt"/>
              </a:rPr>
              <a:t>oa</a:t>
            </a:r>
            <a:r>
              <a:rPr lang="en-US" b="1" i="1" dirty="0">
                <a:latin typeface="+mn-lt"/>
              </a:rPr>
              <a:t> </a:t>
            </a:r>
            <a:r>
              <a:rPr lang="en-US" b="0" i="1" dirty="0">
                <a:latin typeface="+mn-lt"/>
              </a:rPr>
              <a:t>says /</a:t>
            </a:r>
            <a:r>
              <a:rPr lang="en-US" b="0" i="1" dirty="0">
                <a:latin typeface="+mn-lt"/>
                <a:cs typeface="Arial" panose="020B0604020202020204" pitchFamily="34" charset="0"/>
              </a:rPr>
              <a:t>ō/ in the middle and sometimes at the start of a word</a:t>
            </a:r>
          </a:p>
          <a:p>
            <a:pPr marL="171450" indent="-171450">
              <a:buFont typeface="Arial" panose="020B0604020202020204" pitchFamily="34" charset="0"/>
              <a:buChar char="•"/>
            </a:pPr>
            <a:r>
              <a:rPr lang="en-US" b="1" i="1" dirty="0">
                <a:latin typeface="+mn-lt"/>
                <a:cs typeface="Arial" panose="020B0604020202020204" pitchFamily="34" charset="0"/>
              </a:rPr>
              <a:t>ow </a:t>
            </a:r>
            <a:r>
              <a:rPr lang="en-US" b="0" i="1" dirty="0">
                <a:latin typeface="+mn-lt"/>
                <a:cs typeface="Arial" panose="020B0604020202020204" pitchFamily="34" charset="0"/>
              </a:rPr>
              <a:t>says </a:t>
            </a:r>
            <a:r>
              <a:rPr lang="en-US" b="0" i="1" dirty="0">
                <a:latin typeface="+mn-lt"/>
              </a:rPr>
              <a:t>/</a:t>
            </a:r>
            <a:r>
              <a:rPr lang="en-US" b="0" i="1" dirty="0">
                <a:latin typeface="+mn-lt"/>
                <a:cs typeface="Arial" panose="020B0604020202020204" pitchFamily="34" charset="0"/>
              </a:rPr>
              <a:t>ō/ at the end of a word.</a:t>
            </a:r>
          </a:p>
          <a:p>
            <a:pPr marL="171450" indent="-171450">
              <a:buFont typeface="Arial" panose="020B0604020202020204" pitchFamily="34" charset="0"/>
              <a:buChar char="•"/>
            </a:pPr>
            <a:endParaRPr lang="en-US" b="1" i="1" dirty="0">
              <a:latin typeface="+mn-lt"/>
              <a:cs typeface="Arial" panose="020B0604020202020204" pitchFamily="34" charset="0"/>
            </a:endParaRPr>
          </a:p>
          <a:p>
            <a:r>
              <a:rPr lang="en-US" b="0" dirty="0">
                <a:latin typeface="+mn-lt"/>
                <a:cs typeface="Arial" panose="020B0604020202020204" pitchFamily="34" charset="0"/>
              </a:rPr>
              <a:t>Write </a:t>
            </a:r>
            <a:r>
              <a:rPr lang="en-US" b="1" dirty="0" err="1">
                <a:latin typeface="+mn-lt"/>
                <a:cs typeface="Arial" panose="020B0604020202020204" pitchFamily="34" charset="0"/>
              </a:rPr>
              <a:t>oa</a:t>
            </a:r>
            <a:r>
              <a:rPr lang="en-US" b="0" dirty="0">
                <a:latin typeface="+mn-lt"/>
                <a:cs typeface="Arial" panose="020B0604020202020204" pitchFamily="34" charset="0"/>
              </a:rPr>
              <a:t> and </a:t>
            </a:r>
            <a:r>
              <a:rPr lang="en-US" b="1" dirty="0">
                <a:latin typeface="+mn-lt"/>
                <a:cs typeface="Arial" panose="020B0604020202020204" pitchFamily="34" charset="0"/>
              </a:rPr>
              <a:t>ow</a:t>
            </a:r>
            <a:r>
              <a:rPr lang="en-US" b="0" dirty="0">
                <a:latin typeface="+mn-lt"/>
                <a:cs typeface="Arial" panose="020B0604020202020204" pitchFamily="34" charset="0"/>
              </a:rPr>
              <a:t> three more times on the class whiteboard while reciting the spelling </a:t>
            </a:r>
            <a:r>
              <a:rPr lang="en-US" b="0" dirty="0" err="1">
                <a:latin typeface="+mn-lt"/>
                <a:cs typeface="Arial" panose="020B0604020202020204" pitchFamily="34" charset="0"/>
              </a:rPr>
              <a:t>generalisation</a:t>
            </a:r>
            <a:r>
              <a:rPr lang="en-US" b="0" dirty="0">
                <a:latin typeface="+mn-lt"/>
                <a:cs typeface="Arial" panose="020B0604020202020204" pitchFamily="34" charset="0"/>
              </a:rPr>
              <a:t>. </a:t>
            </a:r>
          </a:p>
          <a:p>
            <a:endParaRPr lang="en-US" b="0" dirty="0">
              <a:latin typeface="+mn-lt"/>
              <a:cs typeface="Arial" panose="020B0604020202020204" pitchFamily="34" charset="0"/>
            </a:endParaRPr>
          </a:p>
          <a:p>
            <a:pPr marL="0" indent="0">
              <a:buFont typeface="Arial" panose="020B0604020202020204" pitchFamily="34" charset="0"/>
              <a:buNone/>
            </a:pPr>
            <a:r>
              <a:rPr lang="en-US" b="0" i="0" dirty="0">
                <a:latin typeface="+mn-lt"/>
                <a:cs typeface="Arial" panose="020B0604020202020204" pitchFamily="34" charset="0"/>
              </a:rPr>
              <a:t>Explain that </a:t>
            </a:r>
            <a:r>
              <a:rPr lang="en-US" b="1" i="0" dirty="0">
                <a:latin typeface="+mn-lt"/>
                <a:cs typeface="Arial" panose="020B0604020202020204" pitchFamily="34" charset="0"/>
              </a:rPr>
              <a:t>ow</a:t>
            </a:r>
            <a:r>
              <a:rPr lang="en-US" b="0" i="0" dirty="0">
                <a:latin typeface="+mn-lt"/>
                <a:cs typeface="Arial" panose="020B0604020202020204" pitchFamily="34" charset="0"/>
              </a:rPr>
              <a:t> can also say </a:t>
            </a:r>
            <a:r>
              <a:rPr lang="en-US" b="0" i="0" dirty="0">
                <a:latin typeface="+mn-lt"/>
              </a:rPr>
              <a:t>/ō</a:t>
            </a:r>
            <a:r>
              <a:rPr lang="en-US" b="0" i="0" dirty="0">
                <a:latin typeface="+mn-lt"/>
                <a:cs typeface="Arial" panose="020B0604020202020204" pitchFamily="34" charset="0"/>
              </a:rPr>
              <a:t>/ at the end of a base word with a suffix after it. </a:t>
            </a:r>
          </a:p>
          <a:p>
            <a:endParaRPr lang="en-US" b="0" dirty="0">
              <a:latin typeface="+mn-lt"/>
              <a:cs typeface="Arial" panose="020B0604020202020204" pitchFamily="34" charset="0"/>
            </a:endParaRPr>
          </a:p>
          <a:p>
            <a:r>
              <a:rPr lang="en-US" b="0" dirty="0">
                <a:latin typeface="+mn-lt"/>
                <a:cs typeface="Arial" panose="020B0604020202020204" pitchFamily="34" charset="0"/>
              </a:rPr>
              <a:t>Note:</a:t>
            </a:r>
          </a:p>
          <a:p>
            <a:pPr marL="171450" indent="-171450">
              <a:buFont typeface="Arial" panose="020B0604020202020204" pitchFamily="34" charset="0"/>
              <a:buChar char="•"/>
            </a:pPr>
            <a:r>
              <a:rPr lang="en-US" dirty="0">
                <a:latin typeface="+mn-lt"/>
              </a:rPr>
              <a:t>The underline and dotted lines can support you to explain the position of each spelling in words.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The dotted line is used </a:t>
            </a:r>
            <a:r>
              <a:rPr lang="en-US" b="0" dirty="0">
                <a:latin typeface="+mn-lt"/>
              </a:rPr>
              <a:t>to show that </a:t>
            </a:r>
            <a:r>
              <a:rPr lang="en-US" b="1" dirty="0" err="1">
                <a:latin typeface="+mn-lt"/>
              </a:rPr>
              <a:t>oa</a:t>
            </a:r>
            <a:r>
              <a:rPr lang="en-US" b="1" dirty="0">
                <a:latin typeface="+mn-lt"/>
              </a:rPr>
              <a:t> </a:t>
            </a:r>
            <a:r>
              <a:rPr lang="en-US" b="0" dirty="0">
                <a:latin typeface="+mn-lt"/>
              </a:rPr>
              <a:t>can </a:t>
            </a:r>
            <a:r>
              <a:rPr lang="en-US" b="0" i="1" dirty="0">
                <a:latin typeface="+mn-lt"/>
              </a:rPr>
              <a:t>sometimes</a:t>
            </a:r>
            <a:r>
              <a:rPr lang="en-US" b="0" dirty="0">
                <a:latin typeface="+mn-lt"/>
              </a:rPr>
              <a:t> be at the beginning of a word such as in </a:t>
            </a:r>
            <a:r>
              <a:rPr lang="en-US" b="1" dirty="0">
                <a:latin typeface="+mn-lt"/>
              </a:rPr>
              <a:t>oat</a:t>
            </a:r>
            <a:r>
              <a:rPr lang="en-US" b="0" i="1" dirty="0">
                <a:latin typeface="+mn-lt"/>
              </a:rPr>
              <a:t>.</a:t>
            </a:r>
            <a:endParaRPr lang="en-US" b="0" dirty="0">
              <a:latin typeface="+mn-lt"/>
            </a:endParaRPr>
          </a:p>
          <a:p>
            <a:pPr marL="171450" indent="-171450">
              <a:buFont typeface="Arial" panose="020B0604020202020204" pitchFamily="34" charset="0"/>
              <a:buChar char="•"/>
            </a:pPr>
            <a:r>
              <a:rPr lang="en-US" dirty="0">
                <a:latin typeface="+mn-lt"/>
              </a:rPr>
              <a:t>You don’t need to trace over/draw the lines when teaching the letter</a:t>
            </a:r>
            <a:r>
              <a:rPr lang="en-AU" sz="1200" dirty="0">
                <a:latin typeface="+mn-lt"/>
              </a:rPr>
              <a:t>–</a:t>
            </a:r>
            <a:r>
              <a:rPr lang="en-US" dirty="0">
                <a:latin typeface="+mn-lt"/>
              </a:rPr>
              <a:t>sound correspondences. </a:t>
            </a:r>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713078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Students form the letter in the air, on the carpet or on a mini-whiteboard, while saying the target sound and spelling </a:t>
            </a:r>
            <a:r>
              <a:rPr lang="en-US" dirty="0" err="1">
                <a:latin typeface="+mn-lt"/>
              </a:rPr>
              <a:t>generalisation</a:t>
            </a:r>
            <a:r>
              <a:rPr lang="en-US" dirty="0">
                <a:latin typeface="+mn-lt"/>
              </a:rPr>
              <a:t>.</a:t>
            </a:r>
          </a:p>
          <a:p>
            <a:pPr marL="171450" indent="-171450">
              <a:buFont typeface="Arial" panose="020B0604020202020204" pitchFamily="34" charset="0"/>
              <a:buChar char="•"/>
            </a:pPr>
            <a:r>
              <a:rPr lang="en-US" b="1" i="1" dirty="0" err="1">
                <a:latin typeface="+mn-lt"/>
              </a:rPr>
              <a:t>oa</a:t>
            </a:r>
            <a:r>
              <a:rPr lang="en-US" b="1" i="1" dirty="0">
                <a:latin typeface="+mn-lt"/>
              </a:rPr>
              <a:t> </a:t>
            </a:r>
            <a:r>
              <a:rPr lang="en-US" b="0" i="1" dirty="0">
                <a:latin typeface="+mn-lt"/>
              </a:rPr>
              <a:t>says /</a:t>
            </a:r>
            <a:r>
              <a:rPr lang="en-US" b="0" i="1" dirty="0">
                <a:latin typeface="+mn-lt"/>
                <a:cs typeface="Arial" panose="020B0604020202020204" pitchFamily="34" charset="0"/>
              </a:rPr>
              <a:t>ō/ in the middle and sometimes at the start of a word.</a:t>
            </a:r>
          </a:p>
          <a:p>
            <a:pPr marL="171450" indent="-171450">
              <a:buFont typeface="Arial" panose="020B0604020202020204" pitchFamily="34" charset="0"/>
              <a:buChar char="•"/>
            </a:pPr>
            <a:r>
              <a:rPr lang="en-US" b="1" i="1" dirty="0">
                <a:latin typeface="+mn-lt"/>
                <a:cs typeface="Arial" panose="020B0604020202020204" pitchFamily="34" charset="0"/>
              </a:rPr>
              <a:t>ow</a:t>
            </a:r>
            <a:r>
              <a:rPr lang="en-US" b="0" i="1" dirty="0">
                <a:latin typeface="+mn-lt"/>
                <a:cs typeface="Arial" panose="020B0604020202020204" pitchFamily="34" charset="0"/>
              </a:rPr>
              <a:t> says </a:t>
            </a:r>
            <a:r>
              <a:rPr lang="en-US" b="0" i="1" dirty="0">
                <a:latin typeface="+mn-lt"/>
              </a:rPr>
              <a:t>/</a:t>
            </a:r>
            <a:r>
              <a:rPr lang="en-US" b="0" i="1" dirty="0">
                <a:latin typeface="+mn-lt"/>
                <a:cs typeface="Arial" panose="020B0604020202020204" pitchFamily="34" charset="0"/>
              </a:rPr>
              <a:t>ō/ at the end of a word.</a:t>
            </a:r>
          </a:p>
          <a:p>
            <a:pPr marL="171450" indent="-171450">
              <a:buFont typeface="Arial" panose="020B0604020202020204" pitchFamily="34" charset="0"/>
              <a:buChar char="•"/>
            </a:pPr>
            <a:endParaRPr lang="en-US" b="0" i="1" dirty="0">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latin typeface="+mn-lt"/>
                <a:cs typeface="Arial" panose="020B0604020202020204" pitchFamily="34" charset="0"/>
              </a:rPr>
              <a:t>Remind students that </a:t>
            </a:r>
            <a:r>
              <a:rPr lang="en-US" b="1" i="0" dirty="0">
                <a:latin typeface="+mn-lt"/>
                <a:cs typeface="Arial" panose="020B0604020202020204" pitchFamily="34" charset="0"/>
              </a:rPr>
              <a:t>ow</a:t>
            </a:r>
            <a:r>
              <a:rPr lang="en-US" b="0" i="0" dirty="0">
                <a:latin typeface="+mn-lt"/>
                <a:cs typeface="Arial" panose="020B0604020202020204" pitchFamily="34" charset="0"/>
              </a:rPr>
              <a:t> can also say </a:t>
            </a:r>
            <a:r>
              <a:rPr lang="en-US" b="0" i="0" dirty="0">
                <a:latin typeface="+mn-lt"/>
              </a:rPr>
              <a:t>/ō</a:t>
            </a:r>
            <a:r>
              <a:rPr lang="en-US" b="0" i="0" dirty="0">
                <a:latin typeface="+mn-lt"/>
                <a:cs typeface="Arial" panose="020B0604020202020204" pitchFamily="34" charset="0"/>
              </a:rPr>
              <a:t>/ at the end of a base word with a suffix after it.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r>
              <a:rPr lang="en-US" dirty="0">
                <a:latin typeface="+mn-lt"/>
              </a:rPr>
              <a:t>Check that students are using the correct entry and exit points for their letter formation and offer feedback.</a:t>
            </a:r>
            <a:endParaRPr lang="en-AU" dirty="0">
              <a:latin typeface="+mn-lt"/>
            </a:endParaRPr>
          </a:p>
          <a:p>
            <a:endParaRPr lang="en-US" dirty="0"/>
          </a:p>
          <a:p>
            <a:r>
              <a:rPr lang="en-US" dirty="0"/>
              <a:t>Note: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The underline and dotted lines can support students to remember the position of each spelling in words.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The dotted line is used </a:t>
            </a:r>
            <a:r>
              <a:rPr lang="en-US" b="0" dirty="0"/>
              <a:t>to show that </a:t>
            </a:r>
            <a:r>
              <a:rPr lang="en-US" b="1" dirty="0" err="1"/>
              <a:t>oa</a:t>
            </a:r>
            <a:r>
              <a:rPr lang="en-US" b="1" dirty="0"/>
              <a:t> </a:t>
            </a:r>
            <a:r>
              <a:rPr lang="en-US" b="0" dirty="0"/>
              <a:t>can</a:t>
            </a:r>
            <a:r>
              <a:rPr lang="en-US" b="0" i="1" dirty="0"/>
              <a:t> sometimes </a:t>
            </a:r>
            <a:r>
              <a:rPr lang="en-US" b="0" dirty="0"/>
              <a:t>be at the beginning of a word such as in </a:t>
            </a:r>
            <a:r>
              <a:rPr lang="en-US" b="1" dirty="0"/>
              <a:t>oat</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Students don’t need to draw the lines when </a:t>
            </a:r>
            <a:r>
              <a:rPr lang="en-US" dirty="0" err="1"/>
              <a:t>practising</a:t>
            </a:r>
            <a:r>
              <a:rPr lang="en-US" dirty="0"/>
              <a:t> the letter</a:t>
            </a:r>
            <a:r>
              <a:rPr lang="en-AU" sz="1200" dirty="0">
                <a:latin typeface="+mn-lt"/>
              </a:rPr>
              <a:t>–</a:t>
            </a:r>
            <a:r>
              <a:rPr lang="en-US" dirty="0"/>
              <a:t>sound correspondences.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32497451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I do</a:t>
            </a:r>
          </a:p>
          <a:p>
            <a:endParaRPr lang="en-US" dirty="0">
              <a:latin typeface="+mn-lt"/>
            </a:endParaRPr>
          </a:p>
          <a:p>
            <a:r>
              <a:rPr lang="en-US" dirty="0">
                <a:latin typeface="+mn-lt"/>
              </a:rPr>
              <a:t>Demonstrate saying each letter–sound correspondence then blending these sounds to read the word.</a:t>
            </a:r>
          </a:p>
          <a:p>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Explain to students tha</a:t>
            </a:r>
            <a:r>
              <a:rPr lang="en-US" b="0" dirty="0">
                <a:latin typeface="+mn-lt"/>
              </a:rPr>
              <a:t>t </a:t>
            </a:r>
            <a:r>
              <a:rPr lang="en-US" b="1" dirty="0">
                <a:latin typeface="+mn-lt"/>
              </a:rPr>
              <a:t>goat </a:t>
            </a:r>
            <a:r>
              <a:rPr lang="en-US" dirty="0">
                <a:latin typeface="+mn-lt"/>
              </a:rPr>
              <a:t>follows the</a:t>
            </a:r>
            <a:r>
              <a:rPr lang="en-US" b="1" dirty="0">
                <a:latin typeface="+mn-lt"/>
              </a:rPr>
              <a:t> </a:t>
            </a:r>
            <a:r>
              <a:rPr lang="en-US" b="1" dirty="0" err="1">
                <a:latin typeface="+mn-lt"/>
              </a:rPr>
              <a:t>oa</a:t>
            </a:r>
            <a:r>
              <a:rPr lang="en-US" b="1" dirty="0">
                <a:latin typeface="+mn-lt"/>
              </a:rPr>
              <a:t> </a:t>
            </a:r>
            <a:r>
              <a:rPr lang="en-US" dirty="0">
                <a:latin typeface="+mn-lt"/>
              </a:rPr>
              <a:t>spelling </a:t>
            </a:r>
            <a:r>
              <a:rPr lang="en-US" dirty="0" err="1">
                <a:latin typeface="+mn-lt"/>
              </a:rPr>
              <a:t>generalisation</a:t>
            </a:r>
            <a:r>
              <a:rPr lang="en-US" dirty="0">
                <a:latin typeface="+mn-lt"/>
              </a:rPr>
              <a:t>:</a:t>
            </a:r>
            <a:r>
              <a:rPr lang="en-US" b="1" dirty="0">
                <a:latin typeface="+mn-lt"/>
              </a:rPr>
              <a:t> </a:t>
            </a:r>
            <a:r>
              <a:rPr lang="en-US" b="1" dirty="0" err="1">
                <a:latin typeface="+mn-lt"/>
              </a:rPr>
              <a:t>oa</a:t>
            </a:r>
            <a:r>
              <a:rPr lang="en-US" b="1" dirty="0">
                <a:latin typeface="+mn-lt"/>
              </a:rPr>
              <a:t> </a:t>
            </a:r>
            <a:r>
              <a:rPr lang="en-US" dirty="0">
                <a:latin typeface="+mn-lt"/>
              </a:rPr>
              <a:t>says </a:t>
            </a:r>
            <a:r>
              <a:rPr lang="en-US" b="0" dirty="0">
                <a:latin typeface="+mn-lt"/>
              </a:rPr>
              <a:t>/</a:t>
            </a:r>
            <a:r>
              <a:rPr lang="en-US" b="0" dirty="0">
                <a:latin typeface="+mn-lt"/>
                <a:cs typeface="Arial" panose="020B0604020202020204" pitchFamily="34" charset="0"/>
              </a:rPr>
              <a:t>ō/</a:t>
            </a:r>
            <a:r>
              <a:rPr lang="en-US" dirty="0">
                <a:latin typeface="+mn-lt"/>
              </a:rPr>
              <a:t> in the middle of the word.</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38621395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Phonemic awareness review</a:t>
            </a:r>
          </a:p>
          <a:p>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Word play (substitution, addition and deletion): </a:t>
            </a:r>
            <a:r>
              <a:rPr lang="en-US" sz="1200" b="0" i="0" dirty="0">
                <a:solidFill>
                  <a:srgbClr val="000000"/>
                </a:solidFill>
                <a:effectLst/>
                <a:latin typeface="+mn-lt"/>
              </a:rPr>
              <a:t>Spelling and manipulating words using a range of consonants, digraphs and vowels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mn-lt"/>
              </a:rPr>
              <a:t>Note: </a:t>
            </a:r>
            <a:r>
              <a:rPr lang="en-US" dirty="0"/>
              <a:t>The symbols included on the slide give students and teachers a visual reminder that they can substitute, add or delete letters and sounds in this activity.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You can edit slides as required to remove or change these symbols to best suit your students’ needs.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Have students build (spell) words and make new words using the letters on the slide. Support and prompt students as needed. </a:t>
            </a:r>
            <a:endParaRPr lang="en-US" b="0" i="1" dirty="0">
              <a:latin typeface="+mn-lt"/>
            </a:endParaRPr>
          </a:p>
          <a:p>
            <a:endParaRPr lang="en-US" b="0" dirty="0">
              <a:latin typeface="+mn-lt"/>
            </a:endParaRPr>
          </a:p>
          <a:p>
            <a:r>
              <a:rPr lang="en-US" b="0" dirty="0">
                <a:latin typeface="+mn-lt"/>
              </a:rPr>
              <a:t>Have students:</a:t>
            </a:r>
          </a:p>
          <a:p>
            <a:pPr marL="171450" indent="-171450">
              <a:buFont typeface="Arial" panose="020B0604020202020204" pitchFamily="34" charset="0"/>
              <a:buChar char="•"/>
            </a:pPr>
            <a:r>
              <a:rPr lang="en-US" b="0" dirty="0">
                <a:latin typeface="+mn-lt"/>
              </a:rPr>
              <a:t>choose a word to spell using the letters on the slide*</a:t>
            </a:r>
          </a:p>
          <a:p>
            <a:pPr marL="171450" indent="-171450">
              <a:buFont typeface="Arial" panose="020B0604020202020204" pitchFamily="34" charset="0"/>
              <a:buChar char="•"/>
            </a:pPr>
            <a:r>
              <a:rPr lang="en-US" b="0" dirty="0">
                <a:latin typeface="+mn-lt"/>
              </a:rPr>
              <a:t>segment the sounds in the word</a:t>
            </a:r>
          </a:p>
          <a:p>
            <a:pPr marL="171450" indent="-171450">
              <a:buFont typeface="Arial" panose="020B0604020202020204" pitchFamily="34" charset="0"/>
              <a:buChar char="•"/>
            </a:pPr>
            <a:r>
              <a:rPr lang="en-US" b="0" dirty="0">
                <a:latin typeface="+mn-lt"/>
              </a:rPr>
              <a:t>identify the consonants, digraphs and vowels they will need from the slide </a:t>
            </a:r>
          </a:p>
          <a:p>
            <a:pPr marL="171450" indent="-171450">
              <a:buFont typeface="Arial" panose="020B0604020202020204" pitchFamily="34" charset="0"/>
              <a:buChar char="•"/>
            </a:pPr>
            <a:r>
              <a:rPr lang="en-US" b="0" dirty="0">
                <a:latin typeface="+mn-lt"/>
              </a:rPr>
              <a:t>write the letters on their mini-whiteboard to spell their chosen word</a:t>
            </a:r>
          </a:p>
          <a:p>
            <a:pPr marL="171450" indent="-171450">
              <a:buFont typeface="Arial" panose="020B0604020202020204" pitchFamily="34" charset="0"/>
              <a:buChar char="•"/>
            </a:pPr>
            <a:r>
              <a:rPr lang="en-US" sz="1200" b="0" i="0" dirty="0">
                <a:latin typeface="+mn-lt"/>
              </a:rPr>
              <a:t>verbally try swapping, adding or deleting a letter or letters in the word to make a new word*</a:t>
            </a:r>
          </a:p>
          <a:p>
            <a:pPr marL="171450" indent="-171450">
              <a:buFont typeface="Arial" panose="020B0604020202020204" pitchFamily="34" charset="0"/>
              <a:buChar char="•"/>
            </a:pPr>
            <a:r>
              <a:rPr lang="en-US" sz="1200" b="0" i="0" dirty="0">
                <a:latin typeface="+mn-lt"/>
              </a:rPr>
              <a:t>find a letter/s that works </a:t>
            </a:r>
          </a:p>
          <a:p>
            <a:pPr marL="171450" indent="-171450">
              <a:buFont typeface="Arial" panose="020B0604020202020204" pitchFamily="34" charset="0"/>
              <a:buChar char="•"/>
            </a:pPr>
            <a:r>
              <a:rPr lang="en-US" sz="1200" b="0" i="0" dirty="0">
                <a:latin typeface="+mn-lt"/>
              </a:rPr>
              <a:t>make the spelling change on their </a:t>
            </a:r>
            <a:r>
              <a:rPr lang="en-US" b="0" dirty="0">
                <a:latin typeface="+mn-lt"/>
              </a:rPr>
              <a:t>mini-whiteboard</a:t>
            </a:r>
            <a:r>
              <a:rPr lang="en-US" sz="1200" b="0" i="0" dirty="0">
                <a:latin typeface="+mn-lt"/>
              </a:rPr>
              <a:t>.</a:t>
            </a:r>
            <a:endParaRPr lang="en-US" b="0" dirty="0">
              <a:latin typeface="+mn-lt"/>
            </a:endParaRPr>
          </a:p>
          <a:p>
            <a:endParaRPr lang="en-US" b="0" dirty="0">
              <a:latin typeface="+mn-lt"/>
            </a:endParaRPr>
          </a:p>
          <a:p>
            <a:pPr marL="0" indent="0">
              <a:buFont typeface="Arial" panose="020B0604020202020204" pitchFamily="34" charset="0"/>
              <a:buNone/>
              <a:defRPr/>
            </a:pPr>
            <a:r>
              <a:rPr lang="en-US" b="0" i="0" dirty="0">
                <a:latin typeface="+mn-lt"/>
              </a:rPr>
              <a:t>Have students build further words and </a:t>
            </a:r>
            <a:r>
              <a:rPr lang="en-US" b="0" dirty="0">
                <a:latin typeface="+mn-lt"/>
              </a:rPr>
              <a:t>make new words using the letters on the slide.</a:t>
            </a:r>
          </a:p>
          <a:p>
            <a:pPr marL="0" indent="0">
              <a:buFont typeface="Arial" panose="020B0604020202020204" pitchFamily="34" charset="0"/>
              <a:buNone/>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*Students may include words with split digraphs by using the vowel tiles.</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6366716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I do</a:t>
            </a:r>
          </a:p>
          <a:p>
            <a:endParaRPr lang="en-US" dirty="0">
              <a:latin typeface="+mn-lt"/>
            </a:endParaRPr>
          </a:p>
          <a:p>
            <a:r>
              <a:rPr lang="en-US" dirty="0">
                <a:latin typeface="+mn-lt"/>
              </a:rPr>
              <a:t>Re-read the first word and then demonstrate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Explain to students </a:t>
            </a:r>
            <a:r>
              <a:rPr lang="en-US" b="0" dirty="0">
                <a:latin typeface="+mn-lt"/>
              </a:rPr>
              <a:t>that </a:t>
            </a:r>
            <a:r>
              <a:rPr lang="en-US" b="1" dirty="0">
                <a:latin typeface="+mn-lt"/>
              </a:rPr>
              <a:t>oak </a:t>
            </a:r>
            <a:r>
              <a:rPr lang="en-US" dirty="0">
                <a:latin typeface="+mn-lt"/>
              </a:rPr>
              <a:t>follows the</a:t>
            </a:r>
            <a:r>
              <a:rPr lang="en-US" b="1" dirty="0">
                <a:latin typeface="+mn-lt"/>
              </a:rPr>
              <a:t> </a:t>
            </a:r>
            <a:r>
              <a:rPr lang="en-US" b="1" i="0" dirty="0" err="1">
                <a:latin typeface="+mn-lt"/>
              </a:rPr>
              <a:t>oa</a:t>
            </a:r>
            <a:r>
              <a:rPr lang="en-US" b="1" dirty="0">
                <a:latin typeface="+mn-lt"/>
              </a:rPr>
              <a:t> </a:t>
            </a:r>
            <a:r>
              <a:rPr lang="en-US" dirty="0">
                <a:latin typeface="+mn-lt"/>
              </a:rPr>
              <a:t>spelling </a:t>
            </a:r>
            <a:r>
              <a:rPr lang="en-US" dirty="0" err="1">
                <a:latin typeface="+mn-lt"/>
              </a:rPr>
              <a:t>generalisation</a:t>
            </a:r>
            <a:r>
              <a:rPr lang="en-US" dirty="0">
                <a:latin typeface="+mn-lt"/>
              </a:rPr>
              <a:t>:</a:t>
            </a:r>
            <a:r>
              <a:rPr lang="en-US" b="1" dirty="0">
                <a:latin typeface="+mn-lt"/>
              </a:rPr>
              <a:t> </a:t>
            </a:r>
            <a:r>
              <a:rPr lang="en-US" b="1" i="0" dirty="0" err="1">
                <a:latin typeface="+mn-lt"/>
              </a:rPr>
              <a:t>oa</a:t>
            </a:r>
            <a:r>
              <a:rPr lang="en-US" b="1" dirty="0">
                <a:latin typeface="+mn-lt"/>
              </a:rPr>
              <a:t> </a:t>
            </a:r>
            <a:r>
              <a:rPr lang="en-US" dirty="0">
                <a:latin typeface="+mn-lt"/>
              </a:rPr>
              <a:t>says </a:t>
            </a:r>
            <a:r>
              <a:rPr lang="en-US" b="0" dirty="0">
                <a:latin typeface="+mn-lt"/>
              </a:rPr>
              <a:t>/</a:t>
            </a:r>
            <a:r>
              <a:rPr lang="en-US" b="0" dirty="0">
                <a:latin typeface="+mn-lt"/>
                <a:cs typeface="Arial" panose="020B0604020202020204" pitchFamily="34" charset="0"/>
              </a:rPr>
              <a:t>ō/</a:t>
            </a:r>
            <a:r>
              <a:rPr lang="en-US" dirty="0">
                <a:latin typeface="+mn-lt"/>
              </a:rPr>
              <a:t> at the start of the word.</a:t>
            </a:r>
            <a:endParaRPr lang="en-AU"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18622293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I do</a:t>
            </a:r>
          </a:p>
          <a:p>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Re-read the first two words and then demonstrate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Explain to students that </a:t>
            </a:r>
            <a:r>
              <a:rPr lang="en-US" b="1" dirty="0">
                <a:latin typeface="+mn-lt"/>
              </a:rPr>
              <a:t>throw</a:t>
            </a:r>
            <a:r>
              <a:rPr lang="en-US" b="0" dirty="0">
                <a:latin typeface="+mn-lt"/>
              </a:rPr>
              <a:t> </a:t>
            </a:r>
            <a:r>
              <a:rPr lang="en-US" dirty="0">
                <a:latin typeface="+mn-lt"/>
              </a:rPr>
              <a:t>follows the</a:t>
            </a:r>
            <a:r>
              <a:rPr lang="en-US" b="1" dirty="0">
                <a:latin typeface="+mn-lt"/>
              </a:rPr>
              <a:t> ow </a:t>
            </a:r>
            <a:r>
              <a:rPr lang="en-US" dirty="0">
                <a:latin typeface="+mn-lt"/>
              </a:rPr>
              <a:t>spelling </a:t>
            </a:r>
            <a:r>
              <a:rPr lang="en-US" dirty="0" err="1">
                <a:latin typeface="+mn-lt"/>
              </a:rPr>
              <a:t>generalisation</a:t>
            </a:r>
            <a:r>
              <a:rPr lang="en-US" dirty="0">
                <a:latin typeface="+mn-lt"/>
              </a:rPr>
              <a:t>: </a:t>
            </a:r>
            <a:r>
              <a:rPr lang="en-US" b="1" i="0" dirty="0">
                <a:latin typeface="+mn-lt"/>
              </a:rPr>
              <a:t>ow</a:t>
            </a:r>
            <a:r>
              <a:rPr lang="en-US" b="1" dirty="0">
                <a:latin typeface="+mn-lt"/>
              </a:rPr>
              <a:t> </a:t>
            </a:r>
            <a:r>
              <a:rPr lang="en-US" dirty="0">
                <a:latin typeface="+mn-lt"/>
              </a:rPr>
              <a:t>says </a:t>
            </a:r>
            <a:r>
              <a:rPr lang="en-US" b="0" dirty="0">
                <a:latin typeface="+mn-lt"/>
              </a:rPr>
              <a:t>/</a:t>
            </a:r>
            <a:r>
              <a:rPr lang="en-US" b="0" dirty="0">
                <a:latin typeface="+mn-lt"/>
                <a:cs typeface="Arial" panose="020B0604020202020204" pitchFamily="34" charset="0"/>
              </a:rPr>
              <a:t>ō/</a:t>
            </a:r>
            <a:r>
              <a:rPr lang="en-US" dirty="0">
                <a:latin typeface="+mn-lt"/>
              </a:rPr>
              <a:t> at the end of the word.</a:t>
            </a:r>
            <a:endParaRPr lang="en-AU"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12039469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7358AA-1E1D-ACF8-E1DC-56C428D7DC2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9E9D110-F3B5-938B-B561-8421C4F6328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34676E9-4943-36A5-79D6-2AD594E043A4}"/>
              </a:ext>
            </a:extLst>
          </p:cNvPr>
          <p:cNvSpPr>
            <a:spLocks noGrp="1"/>
          </p:cNvSpPr>
          <p:nvPr>
            <p:ph type="body" idx="1"/>
          </p:nvPr>
        </p:nvSpPr>
        <p:spPr/>
        <p:txBody>
          <a:bodyPr/>
          <a:lstStyle/>
          <a:p>
            <a:r>
              <a:rPr lang="en-US" b="1" dirty="0">
                <a:latin typeface="+mn-lt"/>
              </a:rPr>
              <a:t>I do</a:t>
            </a:r>
          </a:p>
          <a:p>
            <a:endParaRPr lang="en-US" b="1" dirty="0">
              <a:latin typeface="+mn-lt"/>
            </a:endParaRPr>
          </a:p>
          <a:p>
            <a:r>
              <a:rPr lang="en-US" b="0" dirty="0">
                <a:latin typeface="+mn-lt"/>
              </a:rPr>
              <a:t>Say: </a:t>
            </a:r>
          </a:p>
          <a:p>
            <a:pPr marL="171450" indent="-171450">
              <a:buFont typeface="Arial" panose="020B0604020202020204" pitchFamily="34" charset="0"/>
              <a:buChar char="•"/>
            </a:pPr>
            <a:r>
              <a:rPr lang="en-US" b="0" i="1" dirty="0">
                <a:latin typeface="+mn-lt"/>
              </a:rPr>
              <a:t>Let's look at a two-syllable word with the </a:t>
            </a:r>
            <a:r>
              <a:rPr lang="en-US" b="1" i="1" dirty="0">
                <a:latin typeface="+mn-lt"/>
              </a:rPr>
              <a:t>ow</a:t>
            </a:r>
            <a:r>
              <a:rPr lang="en-US" b="0" i="1" dirty="0">
                <a:latin typeface="+mn-lt"/>
              </a:rPr>
              <a:t> digraph.</a:t>
            </a:r>
          </a:p>
          <a:p>
            <a:pPr marL="171450" indent="-171450">
              <a:buFont typeface="Arial" panose="020B0604020202020204" pitchFamily="34" charset="0"/>
              <a:buChar char="•"/>
            </a:pPr>
            <a:r>
              <a:rPr lang="en-US" b="0" i="1" dirty="0">
                <a:latin typeface="+mn-lt"/>
              </a:rPr>
              <a:t>I </a:t>
            </a:r>
            <a:r>
              <a:rPr lang="en-US" b="0" i="1" dirty="0" err="1">
                <a:latin typeface="+mn-lt"/>
              </a:rPr>
              <a:t>recognise</a:t>
            </a:r>
            <a:r>
              <a:rPr lang="en-US" b="0" i="1" dirty="0">
                <a:latin typeface="+mn-lt"/>
              </a:rPr>
              <a:t> this word and I know it starts with a closed syllable.</a:t>
            </a:r>
          </a:p>
          <a:p>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Demonstrate:</a:t>
            </a:r>
          </a:p>
          <a:p>
            <a:pPr marL="171450" indent="-171450">
              <a:buFont typeface="Arial" panose="020B0604020202020204" pitchFamily="34" charset="0"/>
              <a:buChar char="•"/>
            </a:pPr>
            <a:r>
              <a:rPr lang="en-US" dirty="0"/>
              <a:t>saying the sounds in and reading the first syllable, </a:t>
            </a:r>
            <a:r>
              <a:rPr lang="en-US" b="1" dirty="0"/>
              <a:t>shad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sounds in and reading the second syllable, </a:t>
            </a:r>
            <a:r>
              <a:rPr lang="en-US" b="1" dirty="0"/>
              <a:t>ow</a:t>
            </a:r>
          </a:p>
          <a:p>
            <a:pPr marL="171450" indent="-171450">
              <a:buFont typeface="Arial" panose="020B0604020202020204" pitchFamily="34" charset="0"/>
              <a:buChar char="•"/>
            </a:pPr>
            <a:r>
              <a:rPr lang="en-US" dirty="0"/>
              <a:t>reading the whole word.</a:t>
            </a:r>
          </a:p>
          <a:p>
            <a:endParaRPr lang="en-AU" dirty="0"/>
          </a:p>
        </p:txBody>
      </p:sp>
      <p:sp>
        <p:nvSpPr>
          <p:cNvPr id="4" name="Slide Number Placeholder 3">
            <a:extLst>
              <a:ext uri="{FF2B5EF4-FFF2-40B4-BE49-F238E27FC236}">
                <a16:creationId xmlns:a16="http://schemas.microsoft.com/office/drawing/2014/main" id="{0BD10027-E912-DE4D-4969-53B1582ADA9C}"/>
              </a:ext>
            </a:extLst>
          </p:cNvPr>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37805925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Provide as much support for students as needed.</a:t>
            </a: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171450" indent="-171450">
              <a:buFont typeface="Arial" panose="020B0604020202020204" pitchFamily="34" charset="0"/>
              <a:buChar char="•"/>
            </a:pPr>
            <a:r>
              <a:rPr lang="en-US" dirty="0">
                <a:latin typeface="+mn-lt"/>
              </a:rPr>
              <a:t>Students participate in 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Ask students to explain how the w</a:t>
            </a:r>
            <a:r>
              <a:rPr lang="en-AU" b="0" dirty="0">
                <a:latin typeface="+mn-lt"/>
              </a:rPr>
              <a:t>ord </a:t>
            </a:r>
            <a:r>
              <a:rPr lang="en-AU" b="1" dirty="0">
                <a:latin typeface="+mn-lt"/>
              </a:rPr>
              <a:t>show </a:t>
            </a:r>
            <a:r>
              <a:rPr lang="en-AU" dirty="0">
                <a:latin typeface="+mn-lt"/>
              </a:rPr>
              <a:t>follows the </a:t>
            </a:r>
            <a:r>
              <a:rPr lang="en-AU" b="1" dirty="0">
                <a:latin typeface="+mn-lt"/>
              </a:rPr>
              <a:t>ow</a:t>
            </a:r>
            <a:r>
              <a:rPr lang="en-AU" dirty="0">
                <a:latin typeface="+mn-lt"/>
              </a:rPr>
              <a:t> spelling generalisation: </a:t>
            </a:r>
            <a:r>
              <a:rPr lang="en-AU" b="1" dirty="0">
                <a:latin typeface="+mn-lt"/>
              </a:rPr>
              <a:t>ow</a:t>
            </a:r>
            <a:r>
              <a:rPr lang="en-AU" dirty="0">
                <a:latin typeface="+mn-lt"/>
              </a:rPr>
              <a:t> says /ō/ at the end of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36965575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Provide as much support for students as needed.</a:t>
            </a: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Prompt students to re-read the first word.</a:t>
            </a:r>
          </a:p>
          <a:p>
            <a:pPr marL="171450" indent="-171450">
              <a:buFont typeface="Arial" panose="020B0604020202020204" pitchFamily="34" charset="0"/>
              <a:buChar char="•"/>
            </a:pPr>
            <a:r>
              <a:rPr lang="en-US" dirty="0">
                <a:latin typeface="+mn-lt"/>
              </a:rPr>
              <a:t>To read the new word students participate in 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Ask students to explain how the word </a:t>
            </a:r>
            <a:r>
              <a:rPr lang="en-AU" b="1" dirty="0">
                <a:latin typeface="+mn-lt"/>
              </a:rPr>
              <a:t>road</a:t>
            </a:r>
            <a:r>
              <a:rPr lang="en-AU" b="0" dirty="0">
                <a:latin typeface="+mn-lt"/>
              </a:rPr>
              <a:t> </a:t>
            </a:r>
            <a:r>
              <a:rPr lang="en-AU" dirty="0">
                <a:latin typeface="+mn-lt"/>
              </a:rPr>
              <a:t>follows the </a:t>
            </a:r>
            <a:r>
              <a:rPr lang="en-AU" b="1" dirty="0" err="1">
                <a:latin typeface="+mn-lt"/>
              </a:rPr>
              <a:t>oa</a:t>
            </a:r>
            <a:r>
              <a:rPr lang="en-AU" dirty="0">
                <a:latin typeface="+mn-lt"/>
              </a:rPr>
              <a:t> spelling generalisation: </a:t>
            </a:r>
            <a:r>
              <a:rPr lang="en-AU" b="1" dirty="0" err="1">
                <a:latin typeface="+mn-lt"/>
              </a:rPr>
              <a:t>oa</a:t>
            </a:r>
            <a:r>
              <a:rPr lang="en-AU" dirty="0">
                <a:latin typeface="+mn-lt"/>
              </a:rPr>
              <a:t> says /ō/ in the middle of the word.</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33676392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Provide as much support for students as needed.</a:t>
            </a: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Prompt students to re-read the first two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To read the new word students participate in 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Ask students to explain how the word </a:t>
            </a:r>
            <a:r>
              <a:rPr lang="en-AU" b="1" dirty="0">
                <a:latin typeface="+mn-lt"/>
              </a:rPr>
              <a:t>oat</a:t>
            </a:r>
            <a:r>
              <a:rPr lang="en-AU" dirty="0">
                <a:latin typeface="+mn-lt"/>
              </a:rPr>
              <a:t> follows the </a:t>
            </a:r>
            <a:r>
              <a:rPr lang="en-AU" b="1" dirty="0" err="1">
                <a:latin typeface="+mn-lt"/>
              </a:rPr>
              <a:t>oa</a:t>
            </a:r>
            <a:r>
              <a:rPr lang="en-AU" dirty="0">
                <a:latin typeface="+mn-lt"/>
              </a:rPr>
              <a:t> spelling generalisation: </a:t>
            </a:r>
            <a:r>
              <a:rPr lang="en-AU" b="1" dirty="0" err="1">
                <a:latin typeface="+mn-lt"/>
              </a:rPr>
              <a:t>oa</a:t>
            </a:r>
            <a:r>
              <a:rPr lang="en-AU" dirty="0">
                <a:latin typeface="+mn-lt"/>
              </a:rPr>
              <a:t> sometimes says /ō/ at the start of the word.</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7488789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AC02C3-61CD-B8A1-8B18-77D215FB3B9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8AABFA-8AD0-CADC-A9FF-1E8F07C35B3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5EF1B61-F686-143D-87F6-1046EE94E5D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Remind students that we usually try a closed syllable at the start of the word first because they are more common.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r>
              <a:rPr lang="en-AU" dirty="0"/>
              <a:t> as </a:t>
            </a:r>
            <a:r>
              <a:rPr lang="en-US" dirty="0"/>
              <a:t>they participate in:</a:t>
            </a:r>
          </a:p>
          <a:p>
            <a:pPr marL="171450" indent="-171450">
              <a:buFont typeface="Arial" panose="020B0604020202020204" pitchFamily="34" charset="0"/>
              <a:buChar char="•"/>
            </a:pPr>
            <a:r>
              <a:rPr lang="en-US" dirty="0"/>
              <a:t>saying the sounds in and reading the first syllable, </a:t>
            </a:r>
            <a:r>
              <a:rPr lang="en-US" b="1" dirty="0"/>
              <a:t>win</a:t>
            </a:r>
            <a:endParaRPr lang="en-US" dirty="0"/>
          </a:p>
          <a:p>
            <a:pPr marL="171450" indent="-171450">
              <a:buFont typeface="Arial" panose="020B0604020202020204" pitchFamily="34" charset="0"/>
              <a:buChar char="•"/>
            </a:pPr>
            <a:r>
              <a:rPr lang="en-US" dirty="0"/>
              <a:t>saying the sounds in and reading the first syllable, </a:t>
            </a:r>
            <a:r>
              <a:rPr lang="en-US" b="1" dirty="0" err="1"/>
              <a:t>dow</a:t>
            </a:r>
            <a:endParaRPr lang="en-US" dirty="0"/>
          </a:p>
          <a:p>
            <a:pPr marL="171450" indent="-171450">
              <a:buFont typeface="Arial" panose="020B0604020202020204" pitchFamily="34" charset="0"/>
              <a:buChar char="•"/>
            </a:pPr>
            <a:r>
              <a:rPr lang="en-US" dirty="0"/>
              <a:t>reading the whole word</a:t>
            </a:r>
          </a:p>
          <a:p>
            <a:pPr marL="171450" indent="-171450">
              <a:buFont typeface="Arial" panose="020B0604020202020204" pitchFamily="34" charset="0"/>
              <a:buChar char="•"/>
            </a:pPr>
            <a:r>
              <a:rPr lang="en-US" dirty="0"/>
              <a:t>identifying the word as sounding right because </a:t>
            </a:r>
            <a:r>
              <a:rPr lang="en-US" b="1" dirty="0"/>
              <a:t>window</a:t>
            </a:r>
            <a:r>
              <a:rPr lang="en-US" dirty="0"/>
              <a:t> is a real word.</a:t>
            </a:r>
            <a:endParaRPr lang="en-AU" dirty="0"/>
          </a:p>
        </p:txBody>
      </p:sp>
      <p:sp>
        <p:nvSpPr>
          <p:cNvPr id="4" name="Slide Number Placeholder 3">
            <a:extLst>
              <a:ext uri="{FF2B5EF4-FFF2-40B4-BE49-F238E27FC236}">
                <a16:creationId xmlns:a16="http://schemas.microsoft.com/office/drawing/2014/main" id="{C0768112-E6F7-F393-166F-14BE2B33C605}"/>
              </a:ext>
            </a:extLst>
          </p:cNvPr>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411816967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3BE51F-34BA-EE98-4B4C-EE16387564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1F97496-1A92-FA92-1946-D1B7EAE72BA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08AF34B-66B0-F024-2BAC-1582D5E7F5D5}"/>
              </a:ext>
            </a:extLst>
          </p:cNvPr>
          <p:cNvSpPr>
            <a:spLocks noGrp="1"/>
          </p:cNvSpPr>
          <p:nvPr>
            <p:ph type="body" idx="1"/>
          </p:nvPr>
        </p:nvSpPr>
        <p:spPr/>
        <p:txBody>
          <a:bodyPr/>
          <a:lstStyle/>
          <a:p>
            <a:r>
              <a:rPr lang="en-US" b="1" dirty="0">
                <a:latin typeface="+mn-lt"/>
              </a:rPr>
              <a:t>I do</a:t>
            </a:r>
          </a:p>
          <a:p>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This slide supports you to explain to students, that the </a:t>
            </a:r>
            <a:r>
              <a:rPr lang="en-US" b="1" dirty="0">
                <a:latin typeface="+mn-lt"/>
              </a:rPr>
              <a:t>ow</a:t>
            </a:r>
            <a:r>
              <a:rPr lang="en-US" b="0" dirty="0">
                <a:latin typeface="+mn-lt"/>
              </a:rPr>
              <a:t> spelling can also be in the middle of a word when a suffix is added to a base word.</a:t>
            </a:r>
          </a:p>
          <a:p>
            <a:endParaRPr lang="en-US" dirty="0">
              <a:latin typeface="+mn-lt"/>
            </a:endParaRPr>
          </a:p>
          <a:p>
            <a:r>
              <a:rPr lang="en-AU" dirty="0"/>
              <a:t>Note: </a:t>
            </a:r>
          </a:p>
          <a:p>
            <a:pPr marL="171450" indent="-171450">
              <a:buFont typeface="Arial" panose="020B0604020202020204" pitchFamily="34" charset="0"/>
              <a:buChar char="•"/>
            </a:pPr>
            <a:r>
              <a:rPr lang="en-AU" dirty="0"/>
              <a:t>Explicit instruction in morphology, including the </a:t>
            </a:r>
            <a:r>
              <a:rPr lang="en-AU" b="0" dirty="0"/>
              <a:t>suffix </a:t>
            </a:r>
            <a:r>
              <a:rPr lang="en-AU" b="1" dirty="0"/>
              <a:t>-s </a:t>
            </a:r>
            <a:r>
              <a:rPr lang="en-AU" b="0" dirty="0"/>
              <a:t>and the suffix </a:t>
            </a:r>
            <a:r>
              <a:rPr lang="en-AU" b="1" dirty="0"/>
              <a:t>-</a:t>
            </a:r>
            <a:r>
              <a:rPr lang="en-AU" b="1" dirty="0" err="1"/>
              <a:t>ing</a:t>
            </a:r>
            <a:r>
              <a:rPr lang="en-AU" dirty="0"/>
              <a:t>, is needed before including this slide in the lesson. </a:t>
            </a:r>
          </a:p>
          <a:p>
            <a:pPr marL="171450" indent="-171450">
              <a:buFont typeface="Arial" panose="020B0604020202020204" pitchFamily="34" charset="0"/>
              <a:buChar char="•"/>
            </a:pPr>
            <a:r>
              <a:rPr lang="en-AU" dirty="0"/>
              <a:t>If students have not yet been taught these concepts, skip this slide at this time. </a:t>
            </a:r>
          </a:p>
          <a:p>
            <a:endParaRPr lang="en-US" dirty="0">
              <a:latin typeface="+mn-lt"/>
            </a:endParaRPr>
          </a:p>
          <a:p>
            <a:r>
              <a:rPr lang="en-US" dirty="0">
                <a:latin typeface="+mn-lt"/>
              </a:rPr>
              <a:t>For each word demonstrate:</a:t>
            </a:r>
          </a:p>
          <a:p>
            <a:pPr marL="171450" indent="-171450">
              <a:buFont typeface="Arial" panose="020B0604020202020204" pitchFamily="34" charset="0"/>
              <a:buChar char="•"/>
            </a:pPr>
            <a:r>
              <a:rPr lang="en-US" dirty="0">
                <a:latin typeface="+mn-lt"/>
              </a:rPr>
              <a:t>reading the base word </a:t>
            </a:r>
            <a:r>
              <a:rPr lang="en-US" b="1" dirty="0">
                <a:latin typeface="+mn-lt"/>
              </a:rPr>
              <a:t>glow</a:t>
            </a:r>
            <a:endParaRPr lang="en-US" dirty="0">
              <a:latin typeface="+mn-lt"/>
            </a:endParaRPr>
          </a:p>
          <a:p>
            <a:pPr marL="171450" indent="-171450">
              <a:buFont typeface="Arial" panose="020B0604020202020204" pitchFamily="34" charset="0"/>
              <a:buChar char="•"/>
            </a:pPr>
            <a:r>
              <a:rPr lang="en-US" dirty="0">
                <a:latin typeface="+mn-lt"/>
              </a:rPr>
              <a:t>pointing out the position of </a:t>
            </a:r>
            <a:r>
              <a:rPr lang="en-US" b="1" dirty="0">
                <a:latin typeface="+mn-lt"/>
              </a:rPr>
              <a:t>ow</a:t>
            </a:r>
            <a:r>
              <a:rPr lang="en-US" b="0" dirty="0">
                <a:latin typeface="+mn-lt"/>
              </a:rPr>
              <a:t> at the </a:t>
            </a:r>
            <a:r>
              <a:rPr lang="en-US" b="0" i="1" dirty="0">
                <a:latin typeface="+mn-lt"/>
              </a:rPr>
              <a:t>end</a:t>
            </a:r>
            <a:r>
              <a:rPr lang="en-US" b="0" dirty="0">
                <a:latin typeface="+mn-lt"/>
              </a:rPr>
              <a:t> of the base word</a:t>
            </a:r>
          </a:p>
          <a:p>
            <a:pPr marL="171450" indent="-171450">
              <a:buFont typeface="Arial" panose="020B0604020202020204" pitchFamily="34" charset="0"/>
              <a:buChar char="•"/>
            </a:pPr>
            <a:r>
              <a:rPr lang="en-US" b="0" dirty="0">
                <a:latin typeface="+mn-lt"/>
              </a:rPr>
              <a:t>identifying the suffix</a:t>
            </a:r>
          </a:p>
          <a:p>
            <a:pPr marL="171450" indent="-171450">
              <a:buFont typeface="Arial" panose="020B0604020202020204" pitchFamily="34" charset="0"/>
              <a:buChar char="•"/>
            </a:pPr>
            <a:r>
              <a:rPr lang="en-US" b="0" dirty="0">
                <a:latin typeface="+mn-lt"/>
              </a:rPr>
              <a:t>reading the whole word and explaining its meaning.*</a:t>
            </a:r>
            <a:endParaRPr lang="en-US" b="1" dirty="0">
              <a:latin typeface="+mn-lt"/>
            </a:endParaRPr>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mn-lt"/>
              </a:rPr>
              <a:t>* Use language from previous morphology lessons, for example:</a:t>
            </a:r>
          </a:p>
          <a:p>
            <a:pPr marL="171450" indent="-171450">
              <a:buFont typeface="Arial" panose="020B0604020202020204" pitchFamily="34" charset="0"/>
              <a:buChar char="•"/>
            </a:pPr>
            <a:r>
              <a:rPr lang="en-AU" sz="1200" b="1" i="0" dirty="0">
                <a:latin typeface="+mn-lt"/>
                <a:cs typeface="Calibri" panose="020F0502020204030204"/>
              </a:rPr>
              <a:t>glows</a:t>
            </a:r>
            <a:r>
              <a:rPr lang="en-AU" sz="1200" i="0" dirty="0">
                <a:latin typeface="+mn-lt"/>
                <a:cs typeface="Calibri" panose="020F0502020204030204"/>
              </a:rPr>
              <a:t>: something glows</a:t>
            </a:r>
          </a:p>
          <a:p>
            <a:pPr marL="171450" indent="-171450">
              <a:buFont typeface="Arial" panose="020B0604020202020204" pitchFamily="34" charset="0"/>
              <a:buChar char="•"/>
            </a:pPr>
            <a:r>
              <a:rPr lang="en-AU" sz="1200" b="1" i="0" dirty="0">
                <a:latin typeface="+mn-lt"/>
                <a:cs typeface="Calibri" panose="020F0502020204030204"/>
              </a:rPr>
              <a:t>glowing</a:t>
            </a:r>
            <a:r>
              <a:rPr lang="en-AU" sz="1200" b="0" i="0" dirty="0">
                <a:latin typeface="+mn-lt"/>
                <a:cs typeface="Calibri" panose="020F0502020204030204"/>
              </a:rPr>
              <a:t>:</a:t>
            </a:r>
            <a:r>
              <a:rPr lang="en-AU" sz="1200" b="1" i="0" dirty="0">
                <a:latin typeface="+mn-lt"/>
                <a:cs typeface="Calibri" panose="020F0502020204030204"/>
              </a:rPr>
              <a:t> </a:t>
            </a:r>
            <a:r>
              <a:rPr lang="en-AU" sz="1200" i="0" dirty="0">
                <a:latin typeface="+mn-lt"/>
                <a:cs typeface="Calibri" panose="020F0502020204030204"/>
              </a:rPr>
              <a:t>something is glowing now</a:t>
            </a:r>
            <a:r>
              <a:rPr lang="en-AU" sz="1200" i="1" dirty="0">
                <a:latin typeface="+mn-lt"/>
                <a:cs typeface="Calibri" panose="020F0502020204030204"/>
              </a:rPr>
              <a:t>. </a:t>
            </a:r>
          </a:p>
          <a:p>
            <a:endParaRPr lang="en-AU" sz="1200" i="1" dirty="0">
              <a:latin typeface="+mn-lt"/>
              <a:cs typeface="Calibri" panose="020F0502020204030204"/>
            </a:endParaRPr>
          </a:p>
          <a:p>
            <a:endParaRPr lang="en-AU" dirty="0"/>
          </a:p>
        </p:txBody>
      </p:sp>
      <p:sp>
        <p:nvSpPr>
          <p:cNvPr id="4" name="Slide Number Placeholder 3">
            <a:extLst>
              <a:ext uri="{FF2B5EF4-FFF2-40B4-BE49-F238E27FC236}">
                <a16:creationId xmlns:a16="http://schemas.microsoft.com/office/drawing/2014/main" id="{A8E4B279-F4B9-2DF3-E299-95271C16713F}"/>
              </a:ext>
            </a:extLst>
          </p:cNvPr>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429064257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CCAF6E-6488-7FA2-EC96-74189A9FC80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723FA73-1757-0124-38BA-D6E366C8096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C82D447-DA47-21CD-16A1-EB306E207ED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r>
              <a:rPr lang="en-AU" dirty="0"/>
              <a:t>Note: </a:t>
            </a:r>
          </a:p>
          <a:p>
            <a:pPr marL="171450" indent="-171450">
              <a:buFont typeface="Arial" panose="020B0604020202020204" pitchFamily="34" charset="0"/>
              <a:buChar char="•"/>
            </a:pPr>
            <a:r>
              <a:rPr lang="en-AU" dirty="0"/>
              <a:t>Explicit instruction in morphology, including the </a:t>
            </a:r>
            <a:r>
              <a:rPr lang="en-AU" b="0" dirty="0"/>
              <a:t>suffix </a:t>
            </a:r>
            <a:r>
              <a:rPr lang="en-AU" b="1" dirty="0"/>
              <a:t>-s </a:t>
            </a:r>
            <a:r>
              <a:rPr lang="en-AU" b="0" dirty="0"/>
              <a:t>and the suffix </a:t>
            </a:r>
            <a:r>
              <a:rPr lang="en-AU" b="1" dirty="0"/>
              <a:t>-</a:t>
            </a:r>
            <a:r>
              <a:rPr lang="en-AU" b="1" dirty="0" err="1"/>
              <a:t>ing</a:t>
            </a:r>
            <a:r>
              <a:rPr lang="en-AU" dirty="0"/>
              <a:t>, is needed before including this slide in the lesson. </a:t>
            </a:r>
          </a:p>
          <a:p>
            <a:pPr marL="171450" indent="-171450">
              <a:buFont typeface="Arial" panose="020B0604020202020204" pitchFamily="34" charset="0"/>
              <a:buChar char="•"/>
            </a:pPr>
            <a:r>
              <a:rPr lang="en-AU" dirty="0"/>
              <a:t>If students have not yet been taught these concepts, skip this slide at this time.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For each word, prompt students to:</a:t>
            </a:r>
            <a:endParaRPr lang="en-AU" dirty="0">
              <a:latin typeface="+mn-lt"/>
            </a:endParaRPr>
          </a:p>
          <a:p>
            <a:pPr marL="171450" indent="-171450">
              <a:buFont typeface="Arial" panose="020B0604020202020204" pitchFamily="34" charset="0"/>
              <a:buChar char="•"/>
            </a:pPr>
            <a:r>
              <a:rPr lang="en-US" dirty="0">
                <a:latin typeface="+mn-lt"/>
              </a:rPr>
              <a:t>read the base word </a:t>
            </a:r>
            <a:r>
              <a:rPr lang="en-US" b="1" dirty="0">
                <a:latin typeface="+mn-lt"/>
              </a:rPr>
              <a:t>tow</a:t>
            </a:r>
            <a:r>
              <a:rPr lang="en-US" dirty="0">
                <a:latin typeface="+mn-lt"/>
              </a:rPr>
              <a:t>, noting the position of </a:t>
            </a:r>
            <a:r>
              <a:rPr lang="en-US" b="1" dirty="0">
                <a:latin typeface="+mn-lt"/>
              </a:rPr>
              <a:t>ow</a:t>
            </a:r>
            <a:r>
              <a:rPr lang="en-US" b="0" dirty="0">
                <a:latin typeface="+mn-lt"/>
              </a:rPr>
              <a:t> at the </a:t>
            </a:r>
            <a:r>
              <a:rPr lang="en-US" b="0" i="1" dirty="0">
                <a:latin typeface="+mn-lt"/>
              </a:rPr>
              <a:t>end</a:t>
            </a:r>
            <a:r>
              <a:rPr lang="en-US" b="0" dirty="0">
                <a:latin typeface="+mn-lt"/>
              </a:rPr>
              <a:t> of the base word</a:t>
            </a:r>
          </a:p>
          <a:p>
            <a:pPr marL="171450" indent="-171450">
              <a:buFont typeface="Arial" panose="020B0604020202020204" pitchFamily="34" charset="0"/>
              <a:buChar char="•"/>
            </a:pPr>
            <a:r>
              <a:rPr lang="en-US" b="0" dirty="0">
                <a:latin typeface="+mn-lt"/>
              </a:rPr>
              <a:t>identify the suffix</a:t>
            </a:r>
          </a:p>
          <a:p>
            <a:pPr marL="171450" indent="-171450">
              <a:buFont typeface="Arial" panose="020B0604020202020204" pitchFamily="34" charset="0"/>
              <a:buChar char="•"/>
            </a:pPr>
            <a:r>
              <a:rPr lang="en-US" b="0" dirty="0">
                <a:latin typeface="+mn-lt"/>
              </a:rPr>
              <a:t>read the whole word.</a:t>
            </a:r>
          </a:p>
          <a:p>
            <a:pPr marL="0" indent="0">
              <a:buFont typeface="Arial" panose="020B0604020202020204" pitchFamily="34" charset="0"/>
              <a:buNone/>
            </a:pPr>
            <a:endParaRPr lang="en-US" b="0" dirty="0">
              <a:latin typeface="+mn-lt"/>
            </a:endParaRPr>
          </a:p>
          <a:p>
            <a:pPr marL="0" indent="0">
              <a:buFont typeface="Arial" panose="020B0604020202020204" pitchFamily="34" charset="0"/>
              <a:buNone/>
            </a:pPr>
            <a:r>
              <a:rPr lang="en-US" b="0" dirty="0">
                <a:latin typeface="+mn-lt"/>
              </a:rPr>
              <a:t>Choose some students to explain the meanings of the words.</a:t>
            </a:r>
          </a:p>
          <a:p>
            <a:pPr marL="0" indent="0">
              <a:buFont typeface="Arial" panose="020B0604020202020204" pitchFamily="34" charset="0"/>
              <a:buNone/>
            </a:pPr>
            <a:endParaRPr lang="en-AU" dirty="0">
              <a:latin typeface="+mn-lt"/>
            </a:endParaRPr>
          </a:p>
        </p:txBody>
      </p:sp>
      <p:sp>
        <p:nvSpPr>
          <p:cNvPr id="4" name="Slide Number Placeholder 3">
            <a:extLst>
              <a:ext uri="{FF2B5EF4-FFF2-40B4-BE49-F238E27FC236}">
                <a16:creationId xmlns:a16="http://schemas.microsoft.com/office/drawing/2014/main" id="{3170F8E4-576E-F5B1-81FB-51529469A9A7}"/>
              </a:ext>
            </a:extLst>
          </p:cNvPr>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14111311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I do</a:t>
            </a:r>
          </a:p>
          <a:p>
            <a:endParaRPr lang="en-US" dirty="0">
              <a:latin typeface="+mn-lt"/>
            </a:endParaRPr>
          </a:p>
          <a:p>
            <a:r>
              <a:rPr lang="en-US" dirty="0">
                <a:latin typeface="+mn-lt"/>
              </a:rPr>
              <a:t>The image represents the word to be written: </a:t>
            </a:r>
            <a:r>
              <a:rPr lang="en-US" b="1" dirty="0">
                <a:latin typeface="+mn-lt"/>
              </a:rPr>
              <a:t>toast</a:t>
            </a:r>
            <a:r>
              <a:rPr lang="en-US" dirty="0">
                <a:latin typeface="+mn-lt"/>
              </a:rPr>
              <a:t>.</a:t>
            </a:r>
            <a:endParaRPr lang="en-US" b="1" dirty="0">
              <a:latin typeface="+mn-lt"/>
            </a:endParaRPr>
          </a:p>
          <a:p>
            <a:endParaRPr lang="en-US" dirty="0">
              <a:latin typeface="+mn-lt"/>
            </a:endParaRPr>
          </a:p>
          <a:p>
            <a:r>
              <a:rPr lang="en-US" dirty="0">
                <a:latin typeface="+mn-lt"/>
              </a:rPr>
              <a:t>Demonstrate:</a:t>
            </a:r>
          </a:p>
          <a:p>
            <a:pPr marL="171450" indent="-171450">
              <a:buFont typeface="Arial" panose="020B0604020202020204" pitchFamily="34" charset="0"/>
              <a:buChar char="•"/>
            </a:pPr>
            <a:r>
              <a:rPr lang="en-US" dirty="0">
                <a:latin typeface="+mn-lt"/>
              </a:rPr>
              <a:t>saying the new word aloud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segmenting the sounds in the word, identifying the long </a:t>
            </a:r>
            <a:r>
              <a:rPr lang="en-US" b="0" dirty="0">
                <a:latin typeface="+mn-lt"/>
              </a:rPr>
              <a:t>/</a:t>
            </a:r>
            <a:r>
              <a:rPr lang="en-US" b="0" dirty="0">
                <a:latin typeface="+mn-lt"/>
                <a:cs typeface="Arial" panose="020B0604020202020204" pitchFamily="34" charset="0"/>
              </a:rPr>
              <a:t>ō/</a:t>
            </a:r>
            <a:r>
              <a:rPr lang="en-US" dirty="0">
                <a:latin typeface="+mn-lt"/>
              </a:rPr>
              <a:t> vowel sound in the middle of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thinking aloud </a:t>
            </a:r>
            <a:r>
              <a:rPr lang="en-US" sz="1200" dirty="0">
                <a:latin typeface="+mn-lt"/>
              </a:rPr>
              <a:t>to </a:t>
            </a:r>
            <a:r>
              <a:rPr lang="en-US" dirty="0">
                <a:latin typeface="+mn-lt"/>
              </a:rPr>
              <a:t>follow the </a:t>
            </a:r>
            <a:r>
              <a:rPr lang="en-US" b="1" dirty="0" err="1">
                <a:latin typeface="+mn-lt"/>
              </a:rPr>
              <a:t>oa</a:t>
            </a:r>
            <a:r>
              <a:rPr lang="en-US" b="1" dirty="0">
                <a:latin typeface="+mn-lt"/>
              </a:rPr>
              <a:t> </a:t>
            </a:r>
            <a:r>
              <a:rPr lang="en-US" dirty="0">
                <a:latin typeface="+mn-lt"/>
              </a:rPr>
              <a:t>spelling </a:t>
            </a:r>
            <a:r>
              <a:rPr lang="en-US" dirty="0" err="1">
                <a:latin typeface="+mn-lt"/>
              </a:rPr>
              <a:t>generalisation</a:t>
            </a:r>
            <a:r>
              <a:rPr lang="en-US" dirty="0">
                <a:latin typeface="+mn-lt"/>
              </a:rPr>
              <a:t>: </a:t>
            </a:r>
            <a:r>
              <a:rPr lang="en-AU" b="1" dirty="0" err="1">
                <a:latin typeface="+mn-lt"/>
              </a:rPr>
              <a:t>oa</a:t>
            </a:r>
            <a:r>
              <a:rPr lang="en-AU" dirty="0">
                <a:latin typeface="+mn-lt"/>
              </a:rPr>
              <a:t> says /ō/ </a:t>
            </a:r>
            <a:r>
              <a:rPr lang="en-US" dirty="0">
                <a:latin typeface="+mn-lt"/>
              </a:rPr>
              <a:t>in the middle of the word</a:t>
            </a:r>
            <a:endParaRPr lang="en-AU" dirty="0">
              <a:latin typeface="+mn-lt"/>
            </a:endParaRPr>
          </a:p>
          <a:p>
            <a:pPr marL="171450" indent="-171450">
              <a:buFont typeface="Arial" panose="020B0604020202020204" pitchFamily="34" charset="0"/>
              <a:buChar char="•"/>
            </a:pPr>
            <a:r>
              <a:rPr lang="en-US" dirty="0">
                <a:latin typeface="+mn-lt"/>
              </a:rPr>
              <a:t>re-reading the word to make sure it is correct </a:t>
            </a:r>
            <a:r>
              <a:rPr lang="en-US" sz="1200" dirty="0">
                <a:latin typeface="+mn-lt"/>
              </a:rPr>
              <a:t>by</a:t>
            </a:r>
            <a:r>
              <a:rPr lang="en-US" dirty="0">
                <a:latin typeface="+mn-lt"/>
              </a:rPr>
              <a:t> saying the individual sounds, blending them together, then saying the complete word.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14430644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The review of these letter</a:t>
            </a:r>
            <a:r>
              <a:rPr lang="en-AU" sz="1200" dirty="0">
                <a:latin typeface="+mn-lt"/>
              </a:rPr>
              <a:t>–</a:t>
            </a:r>
            <a:r>
              <a:rPr lang="en-US" b="0" dirty="0">
                <a:latin typeface="+mn-lt"/>
              </a:rPr>
              <a:t>sound correspondences focuses on the taught sound/s as well as the spelling </a:t>
            </a:r>
            <a:r>
              <a:rPr lang="en-US" b="0" dirty="0" err="1">
                <a:latin typeface="+mn-lt"/>
              </a:rPr>
              <a:t>generalisation</a:t>
            </a:r>
            <a:r>
              <a:rPr lang="en-US" b="0" dirty="0">
                <a:latin typeface="+mn-lt"/>
              </a:rPr>
              <a:t> for their use.</a:t>
            </a:r>
          </a:p>
          <a:p>
            <a:endParaRPr lang="en-US" b="0" dirty="0">
              <a:latin typeface="+mn-lt"/>
            </a:endParaRPr>
          </a:p>
          <a:p>
            <a:pPr marL="171450" indent="-171450">
              <a:buFont typeface="Arial" panose="020B0604020202020204" pitchFamily="34" charset="0"/>
              <a:buChar char="•"/>
            </a:pPr>
            <a:r>
              <a:rPr lang="en-US" b="0" dirty="0">
                <a:latin typeface="+mn-lt"/>
              </a:rPr>
              <a:t>Point to each digraph. As you point, students say the sound that has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Prompt students to say the mnemonic phrase, </a:t>
            </a:r>
            <a:r>
              <a:rPr lang="en-US" b="1" dirty="0">
                <a:latin typeface="+mn-lt"/>
              </a:rPr>
              <a:t>S</a:t>
            </a:r>
            <a:r>
              <a:rPr lang="en-US" b="1" u="sng" dirty="0">
                <a:latin typeface="+mn-lt"/>
              </a:rPr>
              <a:t>ai</a:t>
            </a:r>
            <a:r>
              <a:rPr lang="en-US" b="1" dirty="0">
                <a:latin typeface="+mn-lt"/>
              </a:rPr>
              <a:t>l aw</a:t>
            </a:r>
            <a:r>
              <a:rPr lang="en-US" b="1" u="sng" dirty="0">
                <a:latin typeface="+mn-lt"/>
              </a:rPr>
              <a:t>ay</a:t>
            </a:r>
            <a:r>
              <a:rPr lang="en-US" b="0" dirty="0">
                <a:latin typeface="+mn-lt"/>
              </a:rPr>
              <a:t>.</a:t>
            </a:r>
          </a:p>
          <a:p>
            <a:pPr marL="171450" indent="-171450">
              <a:buFont typeface="Arial" panose="020B0604020202020204" pitchFamily="34" charset="0"/>
              <a:buChar char="•"/>
            </a:pPr>
            <a:r>
              <a:rPr lang="en-US" b="0" dirty="0">
                <a:latin typeface="+mn-lt"/>
              </a:rPr>
              <a:t>Prompt students to review the </a:t>
            </a:r>
            <a:r>
              <a:rPr lang="en-US" b="0" dirty="0" err="1">
                <a:latin typeface="+mn-lt"/>
              </a:rPr>
              <a:t>generalisation</a:t>
            </a:r>
            <a:r>
              <a:rPr lang="en-US" b="0" dirty="0">
                <a:latin typeface="+mn-lt"/>
              </a:rPr>
              <a:t> for the sounds </a:t>
            </a:r>
            <a:r>
              <a:rPr lang="en-US" b="1" dirty="0">
                <a:latin typeface="+mn-lt"/>
              </a:rPr>
              <a:t>ai</a:t>
            </a:r>
            <a:r>
              <a:rPr lang="en-US" b="0" dirty="0">
                <a:latin typeface="+mn-lt"/>
              </a:rPr>
              <a:t> and </a:t>
            </a:r>
            <a:r>
              <a:rPr lang="en-US" b="1" dirty="0">
                <a:latin typeface="+mn-lt"/>
              </a:rPr>
              <a:t>ay</a:t>
            </a:r>
            <a:r>
              <a:rPr lang="en-US" b="0" dirty="0">
                <a:latin typeface="+mn-lt"/>
              </a:rPr>
              <a:t> can make:</a:t>
            </a:r>
          </a:p>
          <a:p>
            <a:pPr marL="628650" lvl="1" indent="-171450">
              <a:buFont typeface="Arial" panose="020B0604020202020204" pitchFamily="34" charset="0"/>
              <a:buChar char="•"/>
            </a:pPr>
            <a:r>
              <a:rPr lang="en-US" b="1" i="0" dirty="0">
                <a:latin typeface="+mn-lt"/>
              </a:rPr>
              <a:t>ai </a:t>
            </a:r>
            <a:r>
              <a:rPr lang="en-US" b="0" i="0" dirty="0">
                <a:latin typeface="+mn-lt"/>
              </a:rPr>
              <a:t>says /</a:t>
            </a:r>
            <a:r>
              <a:rPr lang="en-US" b="0" i="0" dirty="0">
                <a:latin typeface="+mn-lt"/>
                <a:cs typeface="Arial" panose="020B0604020202020204" pitchFamily="34" charset="0"/>
              </a:rPr>
              <a:t>ā/ in the middle and sometimes at the start of a word</a:t>
            </a:r>
          </a:p>
          <a:p>
            <a:pPr marL="628650" lvl="1" indent="-171450">
              <a:buFont typeface="Arial" panose="020B0604020202020204" pitchFamily="34" charset="0"/>
              <a:buChar char="•"/>
            </a:pPr>
            <a:r>
              <a:rPr lang="en-US" b="1" i="0" dirty="0">
                <a:latin typeface="+mn-lt"/>
                <a:cs typeface="Arial" panose="020B0604020202020204" pitchFamily="34" charset="0"/>
              </a:rPr>
              <a:t>ay </a:t>
            </a:r>
            <a:r>
              <a:rPr lang="en-US" b="0" i="0" dirty="0">
                <a:latin typeface="+mn-lt"/>
                <a:cs typeface="Arial" panose="020B0604020202020204" pitchFamily="34" charset="0"/>
              </a:rPr>
              <a:t>says </a:t>
            </a:r>
            <a:r>
              <a:rPr lang="en-US" b="0" i="0" dirty="0">
                <a:latin typeface="+mn-lt"/>
              </a:rPr>
              <a:t>/</a:t>
            </a:r>
            <a:r>
              <a:rPr lang="en-US" b="0" i="0" dirty="0">
                <a:latin typeface="+mn-lt"/>
                <a:cs typeface="Arial" panose="020B0604020202020204" pitchFamily="34" charset="0"/>
              </a:rPr>
              <a:t>ā/ at the end of a word.</a:t>
            </a:r>
            <a:endParaRPr lang="en-US" b="0" i="0" dirty="0">
              <a:latin typeface="+mn-lt"/>
            </a:endParaRPr>
          </a:p>
          <a:p>
            <a:pPr marL="171450" indent="-171450">
              <a:buFont typeface="Arial" panose="020B0604020202020204" pitchFamily="34" charset="0"/>
              <a:buChar char="•"/>
            </a:pPr>
            <a:r>
              <a:rPr lang="en-US" b="0" dirty="0">
                <a:latin typeface="+mn-lt"/>
              </a:rPr>
              <a:t>Ask students to identify the common position/s of this spelling pattern in words. </a:t>
            </a: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11228913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The images represent the words to be written: </a:t>
            </a:r>
            <a:r>
              <a:rPr lang="en-US" b="1" dirty="0">
                <a:latin typeface="+mn-lt"/>
              </a:rPr>
              <a:t>toast</a:t>
            </a:r>
            <a:r>
              <a:rPr lang="en-US" b="0" dirty="0">
                <a:latin typeface="+mn-lt"/>
              </a:rPr>
              <a:t>, </a:t>
            </a:r>
            <a:r>
              <a:rPr lang="en-US" b="1" dirty="0">
                <a:latin typeface="+mn-lt"/>
              </a:rPr>
              <a:t>oats</a:t>
            </a:r>
            <a:r>
              <a:rPr lang="en-US" dirty="0">
                <a:latin typeface="+mn-lt"/>
              </a:rPr>
              <a:t>.</a:t>
            </a:r>
            <a:endParaRPr lang="en-US" b="1" dirty="0">
              <a:latin typeface="+mn-lt"/>
            </a:endParaRPr>
          </a:p>
          <a:p>
            <a:endParaRPr lang="en-US" dirty="0">
              <a:latin typeface="+mn-lt"/>
            </a:endParaRPr>
          </a:p>
          <a:p>
            <a:r>
              <a:rPr lang="en-US" dirty="0">
                <a:latin typeface="+mn-lt"/>
              </a:rPr>
              <a:t>Demonstrate:</a:t>
            </a:r>
          </a:p>
          <a:p>
            <a:pPr marL="171450" indent="-171450">
              <a:buFont typeface="Arial" panose="020B0604020202020204" pitchFamily="34" charset="0"/>
              <a:buChar char="•"/>
            </a:pPr>
            <a:r>
              <a:rPr lang="en-US" dirty="0">
                <a:latin typeface="+mn-lt"/>
              </a:rPr>
              <a:t>saying the new word aloud </a:t>
            </a:r>
          </a:p>
          <a:p>
            <a:pPr marL="171450" indent="-171450">
              <a:buFont typeface="Arial" panose="020B0604020202020204" pitchFamily="34" charset="0"/>
              <a:buChar char="•"/>
            </a:pPr>
            <a:r>
              <a:rPr lang="en-US" dirty="0">
                <a:latin typeface="+mn-lt"/>
              </a:rPr>
              <a:t>segmenting the sounds in the word, identifying the long </a:t>
            </a:r>
            <a:r>
              <a:rPr lang="en-US" b="0" dirty="0">
                <a:latin typeface="+mn-lt"/>
              </a:rPr>
              <a:t>/</a:t>
            </a:r>
            <a:r>
              <a:rPr lang="en-US" b="0" dirty="0">
                <a:latin typeface="+mn-lt"/>
                <a:cs typeface="Arial" panose="020B0604020202020204" pitchFamily="34" charset="0"/>
              </a:rPr>
              <a:t>ō/</a:t>
            </a:r>
            <a:r>
              <a:rPr lang="en-US" dirty="0">
                <a:latin typeface="+mn-lt"/>
              </a:rPr>
              <a:t> vowel sound at the start of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thinking aloud </a:t>
            </a:r>
            <a:r>
              <a:rPr lang="en-US" sz="1200" dirty="0">
                <a:latin typeface="+mn-lt"/>
              </a:rPr>
              <a:t>to </a:t>
            </a:r>
            <a:r>
              <a:rPr lang="en-US" dirty="0">
                <a:latin typeface="+mn-lt"/>
              </a:rPr>
              <a:t>follow the </a:t>
            </a:r>
            <a:r>
              <a:rPr lang="en-US" b="1" dirty="0" err="1">
                <a:latin typeface="+mn-lt"/>
              </a:rPr>
              <a:t>oa</a:t>
            </a:r>
            <a:r>
              <a:rPr lang="en-US" b="1" dirty="0">
                <a:latin typeface="+mn-lt"/>
              </a:rPr>
              <a:t> </a:t>
            </a:r>
            <a:r>
              <a:rPr lang="en-US" dirty="0">
                <a:latin typeface="+mn-lt"/>
              </a:rPr>
              <a:t>spelling </a:t>
            </a:r>
            <a:r>
              <a:rPr lang="en-US" dirty="0" err="1">
                <a:latin typeface="+mn-lt"/>
              </a:rPr>
              <a:t>generalisation</a:t>
            </a:r>
            <a:r>
              <a:rPr lang="en-US" dirty="0">
                <a:latin typeface="+mn-lt"/>
              </a:rPr>
              <a:t>: </a:t>
            </a:r>
            <a:r>
              <a:rPr lang="en-AU" b="1" dirty="0" err="1">
                <a:latin typeface="+mn-lt"/>
              </a:rPr>
              <a:t>oa</a:t>
            </a:r>
            <a:r>
              <a:rPr lang="en-AU" dirty="0">
                <a:latin typeface="+mn-lt"/>
              </a:rPr>
              <a:t> sometimes says /ō/ at the start of the word</a:t>
            </a:r>
          </a:p>
          <a:p>
            <a:pPr marL="171450" indent="-171450">
              <a:buFont typeface="Arial" panose="020B0604020202020204" pitchFamily="34" charset="0"/>
              <a:buChar char="•"/>
            </a:pPr>
            <a:r>
              <a:rPr lang="en-US" dirty="0">
                <a:latin typeface="+mn-lt"/>
              </a:rPr>
              <a:t>re-reading the word to make sure it is correct </a:t>
            </a:r>
            <a:r>
              <a:rPr lang="en-US" sz="1200" dirty="0">
                <a:latin typeface="+mn-lt"/>
              </a:rPr>
              <a:t>by</a:t>
            </a:r>
            <a:r>
              <a:rPr lang="en-US" dirty="0">
                <a:latin typeface="+mn-lt"/>
              </a:rPr>
              <a:t> saying </a:t>
            </a:r>
            <a:r>
              <a:rPr lang="en-US" dirty="0"/>
              <a:t>the individual sounds, blending them together, then saying the complete word. </a:t>
            </a:r>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24337081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The images represent the words to be written: </a:t>
            </a:r>
            <a:r>
              <a:rPr lang="en-US" b="1" dirty="0">
                <a:latin typeface="+mn-lt"/>
              </a:rPr>
              <a:t>toasts</a:t>
            </a:r>
            <a:r>
              <a:rPr lang="en-US" b="0" dirty="0">
                <a:latin typeface="+mn-lt"/>
              </a:rPr>
              <a:t>,</a:t>
            </a:r>
            <a:r>
              <a:rPr lang="en-US" b="1" dirty="0">
                <a:latin typeface="+mn-lt"/>
              </a:rPr>
              <a:t> oats</a:t>
            </a:r>
            <a:r>
              <a:rPr lang="en-US" b="0" dirty="0">
                <a:latin typeface="+mn-lt"/>
              </a:rPr>
              <a:t>,</a:t>
            </a:r>
            <a:r>
              <a:rPr lang="en-US" b="1" dirty="0">
                <a:latin typeface="+mn-lt"/>
              </a:rPr>
              <a:t> window</a:t>
            </a:r>
            <a:r>
              <a:rPr lang="en-US" dirty="0">
                <a:latin typeface="+mn-lt"/>
              </a:rPr>
              <a:t>.</a:t>
            </a:r>
            <a:endParaRPr lang="en-AU" b="1" dirty="0">
              <a:latin typeface="+mn-lt"/>
            </a:endParaRPr>
          </a:p>
          <a:p>
            <a:endParaRPr lang="en-AU" dirty="0">
              <a:latin typeface="+mn-lt"/>
            </a:endParaRPr>
          </a:p>
          <a:p>
            <a:r>
              <a:rPr lang="en-US" dirty="0">
                <a:latin typeface="+mn-lt"/>
              </a:rPr>
              <a:t>Demonstrate:</a:t>
            </a:r>
          </a:p>
          <a:p>
            <a:pPr marL="171450" indent="-171450">
              <a:buFont typeface="Arial" panose="020B0604020202020204" pitchFamily="34" charset="0"/>
              <a:buChar char="•"/>
            </a:pPr>
            <a:r>
              <a:rPr lang="en-US" dirty="0">
                <a:latin typeface="+mn-lt"/>
              </a:rPr>
              <a:t>saying the new word aloud </a:t>
            </a:r>
          </a:p>
          <a:p>
            <a:pPr marL="171450" indent="-171450">
              <a:buFont typeface="Arial" panose="020B0604020202020204" pitchFamily="34" charset="0"/>
              <a:buChar char="•"/>
            </a:pPr>
            <a:r>
              <a:rPr lang="en-US" dirty="0">
                <a:latin typeface="+mn-lt"/>
              </a:rPr>
              <a:t>segmenting the sounds in the word, identifying the long </a:t>
            </a:r>
            <a:r>
              <a:rPr lang="en-US" b="0" dirty="0">
                <a:latin typeface="+mn-lt"/>
              </a:rPr>
              <a:t>/</a:t>
            </a:r>
            <a:r>
              <a:rPr lang="en-US" b="0" dirty="0">
                <a:latin typeface="+mn-lt"/>
                <a:cs typeface="Arial" panose="020B0604020202020204" pitchFamily="34" charset="0"/>
              </a:rPr>
              <a:t>ō/</a:t>
            </a:r>
            <a:r>
              <a:rPr lang="en-US" dirty="0">
                <a:latin typeface="+mn-lt"/>
              </a:rPr>
              <a:t> vowel sound at the end of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thinking aloud </a:t>
            </a:r>
            <a:r>
              <a:rPr lang="en-US" sz="1200" dirty="0">
                <a:latin typeface="+mn-lt"/>
              </a:rPr>
              <a:t>to </a:t>
            </a:r>
            <a:r>
              <a:rPr lang="en-US" dirty="0">
                <a:latin typeface="+mn-lt"/>
              </a:rPr>
              <a:t>follow the </a:t>
            </a:r>
            <a:r>
              <a:rPr lang="en-US" b="1" dirty="0">
                <a:latin typeface="+mn-lt"/>
              </a:rPr>
              <a:t>ow </a:t>
            </a:r>
            <a:r>
              <a:rPr lang="en-US" dirty="0">
                <a:latin typeface="+mn-lt"/>
              </a:rPr>
              <a:t>spelling </a:t>
            </a:r>
            <a:r>
              <a:rPr lang="en-US" dirty="0" err="1">
                <a:latin typeface="+mn-lt"/>
              </a:rPr>
              <a:t>generalisation</a:t>
            </a:r>
            <a:r>
              <a:rPr lang="en-US" dirty="0">
                <a:latin typeface="+mn-lt"/>
              </a:rPr>
              <a:t>: </a:t>
            </a:r>
            <a:r>
              <a:rPr lang="en-AU" b="1" dirty="0">
                <a:latin typeface="+mn-lt"/>
              </a:rPr>
              <a:t>ow</a:t>
            </a:r>
            <a:r>
              <a:rPr lang="en-AU" dirty="0">
                <a:latin typeface="+mn-lt"/>
              </a:rPr>
              <a:t> says /ō/ at the end of the word</a:t>
            </a:r>
          </a:p>
          <a:p>
            <a:pPr marL="171450" indent="-171450">
              <a:buFont typeface="Arial" panose="020B0604020202020204" pitchFamily="34" charset="0"/>
              <a:buChar char="•"/>
            </a:pPr>
            <a:r>
              <a:rPr lang="en-US" dirty="0">
                <a:latin typeface="+mn-lt"/>
              </a:rPr>
              <a:t>re-reading the word to make sure it is correct </a:t>
            </a:r>
            <a:r>
              <a:rPr lang="en-US" sz="1200" dirty="0">
                <a:latin typeface="+mn-lt"/>
              </a:rPr>
              <a:t>by</a:t>
            </a:r>
            <a:r>
              <a:rPr lang="en-US" dirty="0">
                <a:latin typeface="+mn-lt"/>
              </a:rPr>
              <a:t> saying the individual sounds, blending them together, then saying the complete word.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18245262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Provide as much support for students as needed.</a:t>
            </a: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The image represents the word to be written: </a:t>
            </a:r>
            <a:r>
              <a:rPr lang="en-US" b="1" dirty="0">
                <a:latin typeface="+mn-lt"/>
              </a:rPr>
              <a:t>bow</a:t>
            </a:r>
            <a:r>
              <a:rPr lang="en-US" b="0" dirty="0">
                <a:latin typeface="+mn-lt"/>
              </a:rPr>
              <a:t>.</a:t>
            </a:r>
            <a:endParaRPr lang="en-AU" b="0" dirty="0">
              <a:latin typeface="+mn-lt"/>
            </a:endParaRPr>
          </a:p>
          <a:p>
            <a:endParaRPr lang="en-AU" dirty="0">
              <a:latin typeface="+mn-lt"/>
            </a:endParaRPr>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say the word aloud and segment the individual sounds</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notice the</a:t>
            </a:r>
            <a:r>
              <a:rPr lang="en-US" sz="1200" b="0" u="none" dirty="0">
                <a:latin typeface="+mn-lt"/>
              </a:rPr>
              <a:t> long </a:t>
            </a:r>
            <a:r>
              <a:rPr lang="en-US" b="0" dirty="0">
                <a:latin typeface="+mn-lt"/>
              </a:rPr>
              <a:t>/</a:t>
            </a:r>
            <a:r>
              <a:rPr lang="en-US" b="0" dirty="0">
                <a:latin typeface="+mn-lt"/>
                <a:cs typeface="Calibri"/>
              </a:rPr>
              <a:t>ō/</a:t>
            </a:r>
            <a:r>
              <a:rPr lang="en-US" dirty="0">
                <a:latin typeface="+mn-lt"/>
              </a:rPr>
              <a:t> </a:t>
            </a:r>
            <a:r>
              <a:rPr lang="en-US" sz="1200" b="0" u="none" dirty="0">
                <a:latin typeface="+mn-lt"/>
              </a:rPr>
              <a:t>sound at the end of the word</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write the letters that represent each sound </a:t>
            </a:r>
            <a:r>
              <a:rPr lang="en-US" sz="1200" u="none" dirty="0">
                <a:latin typeface="+mn-lt"/>
              </a:rPr>
              <a:t>on their mini-whiteboard or on paper</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dirty="0">
                <a:latin typeface="+mn-lt"/>
              </a:rPr>
              <a:t>check that they have used the </a:t>
            </a:r>
            <a:r>
              <a:rPr lang="en-US" b="1" dirty="0">
                <a:latin typeface="+mn-lt"/>
              </a:rPr>
              <a:t>ow </a:t>
            </a:r>
            <a:r>
              <a:rPr lang="en-US" dirty="0">
                <a:latin typeface="+mn-lt"/>
              </a:rPr>
              <a:t>spelling </a:t>
            </a:r>
            <a:r>
              <a:rPr lang="en-US" dirty="0" err="1">
                <a:latin typeface="+mn-lt"/>
              </a:rPr>
              <a:t>generalisation</a:t>
            </a:r>
            <a:r>
              <a:rPr lang="en-US" dirty="0">
                <a:latin typeface="+mn-lt"/>
              </a:rPr>
              <a:t>: </a:t>
            </a:r>
            <a:r>
              <a:rPr lang="en-AU" b="1" dirty="0">
                <a:latin typeface="+mn-lt"/>
              </a:rPr>
              <a:t>ow</a:t>
            </a:r>
            <a:r>
              <a:rPr lang="en-AU" dirty="0">
                <a:latin typeface="+mn-lt"/>
              </a:rPr>
              <a:t> says /ō/ at the end of the word</a:t>
            </a:r>
          </a:p>
          <a:p>
            <a:pPr marL="171450" indent="-171450">
              <a:buFont typeface="Arial" panose="020B0604020202020204" pitchFamily="34" charset="0"/>
              <a:buChar char="•"/>
            </a:pPr>
            <a:r>
              <a:rPr lang="en-US" sz="1200" u="none" dirty="0">
                <a:latin typeface="+mn-lt"/>
              </a:rPr>
              <a:t>r</a:t>
            </a:r>
            <a:r>
              <a:rPr lang="en-US" sz="1200" dirty="0">
                <a:latin typeface="+mn-lt"/>
              </a:rPr>
              <a:t>e-read the word to make sure it is correct by</a:t>
            </a:r>
            <a:r>
              <a:rPr lang="en-US" dirty="0">
                <a:latin typeface="+mn-lt"/>
              </a:rPr>
              <a:t> saying the individual sounds, blending them together, then saying the complete word.</a:t>
            </a:r>
          </a:p>
          <a:p>
            <a:pPr marL="0" indent="0">
              <a:buFont typeface="Arial" panose="020B0604020202020204" pitchFamily="34" charset="0"/>
              <a:buNone/>
            </a:pPr>
            <a:r>
              <a:rPr lang="en-US" sz="1200" dirty="0">
                <a:latin typeface="+mn-lt"/>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Calibri"/>
              </a:rPr>
              <a:t>place their mini-whiteboard underneath their chin for you to check.</a:t>
            </a:r>
            <a:endParaRPr lang="en-AU" sz="1200">
              <a:solidFill>
                <a:srgbClr val="404040"/>
              </a:solidFill>
              <a:effectLst/>
              <a:latin typeface="+mn-lt"/>
              <a:ea typeface="Calibri" panose="020F0502020204030204" pitchFamily="34"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endParaRPr lang="en-AU"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183319815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Provide as much support for students as needed.</a:t>
            </a: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The images represent the words to be written</a:t>
            </a:r>
            <a:r>
              <a:rPr lang="en-US" b="0" dirty="0">
                <a:latin typeface="+mn-lt"/>
              </a:rPr>
              <a:t>:</a:t>
            </a:r>
            <a:r>
              <a:rPr lang="en-US" b="1" dirty="0">
                <a:latin typeface="+mn-lt"/>
              </a:rPr>
              <a:t> </a:t>
            </a:r>
            <a:r>
              <a:rPr lang="en-AU" b="1" dirty="0">
                <a:latin typeface="+mn-lt"/>
              </a:rPr>
              <a:t>bow</a:t>
            </a:r>
            <a:r>
              <a:rPr lang="en-AU" b="0" dirty="0">
                <a:latin typeface="+mn-lt"/>
              </a:rPr>
              <a:t>,</a:t>
            </a:r>
            <a:r>
              <a:rPr lang="en-AU" b="1" dirty="0">
                <a:latin typeface="+mn-lt"/>
              </a:rPr>
              <a:t> soap</a:t>
            </a:r>
            <a:r>
              <a:rPr lang="en-US" dirty="0">
                <a:latin typeface="+mn-lt"/>
              </a:rPr>
              <a:t>.</a:t>
            </a:r>
            <a:endParaRPr lang="en-AU" b="1" dirty="0">
              <a:latin typeface="+mn-lt"/>
            </a:endParaRPr>
          </a:p>
          <a:p>
            <a:endParaRPr lang="en-AU" dirty="0">
              <a:latin typeface="+mn-lt"/>
            </a:endParaRPr>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say the word aloud and segment the individual sounds</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notice the</a:t>
            </a:r>
            <a:r>
              <a:rPr lang="en-US" sz="1200" b="0" u="none" dirty="0">
                <a:latin typeface="+mn-lt"/>
              </a:rPr>
              <a:t> long </a:t>
            </a:r>
            <a:r>
              <a:rPr lang="en-US" b="0" dirty="0">
                <a:latin typeface="+mn-lt"/>
              </a:rPr>
              <a:t>/</a:t>
            </a:r>
            <a:r>
              <a:rPr lang="en-US" b="0" dirty="0">
                <a:latin typeface="+mn-lt"/>
                <a:cs typeface="Calibri"/>
              </a:rPr>
              <a:t>ō/</a:t>
            </a:r>
            <a:r>
              <a:rPr lang="en-US" dirty="0">
                <a:latin typeface="+mn-lt"/>
              </a:rPr>
              <a:t> </a:t>
            </a:r>
            <a:r>
              <a:rPr lang="en-US" sz="1200" b="0" u="none" dirty="0">
                <a:latin typeface="+mn-lt"/>
              </a:rPr>
              <a:t>sound at the end of the word</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write the letters that represent each sound </a:t>
            </a:r>
            <a:r>
              <a:rPr lang="en-US" sz="1200" u="none" dirty="0">
                <a:latin typeface="+mn-lt"/>
              </a:rPr>
              <a:t>on their mini-whiteboard or on paper</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dirty="0">
                <a:latin typeface="+mn-lt"/>
              </a:rPr>
              <a:t>check that they have used the </a:t>
            </a:r>
            <a:r>
              <a:rPr lang="en-US" b="1" dirty="0" err="1">
                <a:latin typeface="+mn-lt"/>
              </a:rPr>
              <a:t>oa</a:t>
            </a:r>
            <a:r>
              <a:rPr lang="en-US" b="1" dirty="0">
                <a:latin typeface="+mn-lt"/>
              </a:rPr>
              <a:t> </a:t>
            </a:r>
            <a:r>
              <a:rPr lang="en-US" dirty="0">
                <a:latin typeface="+mn-lt"/>
              </a:rPr>
              <a:t>spelling </a:t>
            </a:r>
            <a:r>
              <a:rPr lang="en-US" dirty="0" err="1">
                <a:latin typeface="+mn-lt"/>
              </a:rPr>
              <a:t>generalisation</a:t>
            </a:r>
            <a:r>
              <a:rPr lang="en-US" dirty="0">
                <a:latin typeface="+mn-lt"/>
              </a:rPr>
              <a:t>: </a:t>
            </a:r>
            <a:r>
              <a:rPr lang="en-AU" b="1" dirty="0" err="1">
                <a:latin typeface="+mn-lt"/>
              </a:rPr>
              <a:t>oa</a:t>
            </a:r>
            <a:r>
              <a:rPr lang="en-AU" dirty="0">
                <a:latin typeface="+mn-lt"/>
              </a:rPr>
              <a:t> says /ō/ in the middle of the word</a:t>
            </a:r>
          </a:p>
          <a:p>
            <a:pPr marL="171450" indent="-171450">
              <a:buFont typeface="Arial" panose="020B0604020202020204" pitchFamily="34" charset="0"/>
              <a:buChar char="•"/>
            </a:pPr>
            <a:r>
              <a:rPr lang="en-US" sz="1200" u="none" dirty="0">
                <a:latin typeface="+mn-lt"/>
              </a:rPr>
              <a:t>r</a:t>
            </a:r>
            <a:r>
              <a:rPr lang="en-US" sz="1200" dirty="0">
                <a:latin typeface="+mn-lt"/>
              </a:rPr>
              <a:t>e-read the word to make sure it is correct by</a:t>
            </a:r>
            <a:r>
              <a:rPr lang="en-US" dirty="0">
                <a:latin typeface="+mn-lt"/>
              </a:rPr>
              <a:t> saying the individual sounds, blending them together, then saying the complete word.</a:t>
            </a:r>
          </a:p>
          <a:p>
            <a:pPr marL="0" indent="0">
              <a:buFont typeface="Arial" panose="020B0604020202020204" pitchFamily="34" charset="0"/>
              <a:buNone/>
            </a:pPr>
            <a:r>
              <a:rPr lang="en-US" sz="1200" dirty="0">
                <a:latin typeface="+mn-lt"/>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endParaRPr lang="en-US"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249008084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Provide as much support for students as needed.</a:t>
            </a: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The images represent the words to be written: </a:t>
            </a:r>
            <a:r>
              <a:rPr lang="en-US" b="1" dirty="0">
                <a:latin typeface="+mn-lt"/>
              </a:rPr>
              <a:t>bow</a:t>
            </a:r>
            <a:r>
              <a:rPr lang="en-US" b="0" dirty="0">
                <a:latin typeface="+mn-lt"/>
              </a:rPr>
              <a:t>,</a:t>
            </a:r>
            <a:r>
              <a:rPr lang="en-US" b="1" dirty="0">
                <a:latin typeface="+mn-lt"/>
              </a:rPr>
              <a:t> soap</a:t>
            </a:r>
            <a:r>
              <a:rPr lang="en-US" b="0" dirty="0">
                <a:latin typeface="+mn-lt"/>
              </a:rPr>
              <a:t>,</a:t>
            </a:r>
            <a:r>
              <a:rPr lang="en-US" b="1" dirty="0">
                <a:latin typeface="+mn-lt"/>
              </a:rPr>
              <a:t> shadow</a:t>
            </a:r>
            <a:r>
              <a:rPr lang="en-US" dirty="0">
                <a:latin typeface="+mn-lt"/>
              </a:rPr>
              <a:t>.</a:t>
            </a: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say the word aloud and segment the individual sounds</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notice the</a:t>
            </a:r>
            <a:r>
              <a:rPr lang="en-US" sz="1200" b="0" u="none" dirty="0">
                <a:latin typeface="+mn-lt"/>
              </a:rPr>
              <a:t> long </a:t>
            </a:r>
            <a:r>
              <a:rPr lang="en-US" b="0" dirty="0">
                <a:latin typeface="+mn-lt"/>
              </a:rPr>
              <a:t>/</a:t>
            </a:r>
            <a:r>
              <a:rPr lang="en-US" b="0" dirty="0">
                <a:latin typeface="+mn-lt"/>
                <a:cs typeface="Calibri"/>
              </a:rPr>
              <a:t>ō/</a:t>
            </a:r>
            <a:r>
              <a:rPr lang="en-US" dirty="0">
                <a:latin typeface="+mn-lt"/>
              </a:rPr>
              <a:t> </a:t>
            </a:r>
            <a:r>
              <a:rPr lang="en-US" sz="1200" b="0" u="none" dirty="0">
                <a:latin typeface="+mn-lt"/>
              </a:rPr>
              <a:t>sound at the end of the word</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write the letters that represent each sound </a:t>
            </a:r>
            <a:r>
              <a:rPr lang="en-US" sz="1200" u="none" dirty="0">
                <a:latin typeface="+mn-lt"/>
              </a:rPr>
              <a:t>on their mini-whiteboard or on paper</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dirty="0">
                <a:latin typeface="+mn-lt"/>
              </a:rPr>
              <a:t>check that they have used the </a:t>
            </a:r>
            <a:r>
              <a:rPr lang="en-US" b="1" dirty="0">
                <a:latin typeface="+mn-lt"/>
              </a:rPr>
              <a:t>ow </a:t>
            </a:r>
            <a:r>
              <a:rPr lang="en-US" dirty="0">
                <a:latin typeface="+mn-lt"/>
              </a:rPr>
              <a:t>spelling </a:t>
            </a:r>
            <a:r>
              <a:rPr lang="en-US" dirty="0" err="1">
                <a:latin typeface="+mn-lt"/>
              </a:rPr>
              <a:t>generalisation</a:t>
            </a:r>
            <a:r>
              <a:rPr lang="en-US" dirty="0">
                <a:latin typeface="+mn-lt"/>
              </a:rPr>
              <a:t>: </a:t>
            </a:r>
            <a:r>
              <a:rPr lang="en-AU" b="1" dirty="0">
                <a:latin typeface="+mn-lt"/>
              </a:rPr>
              <a:t>ow</a:t>
            </a:r>
            <a:r>
              <a:rPr lang="en-AU" dirty="0">
                <a:latin typeface="+mn-lt"/>
              </a:rPr>
              <a:t> says /ō/ at the end of the word</a:t>
            </a:r>
          </a:p>
          <a:p>
            <a:pPr marL="171450" indent="-171450">
              <a:buFont typeface="Arial" panose="020B0604020202020204" pitchFamily="34" charset="0"/>
              <a:buChar char="•"/>
            </a:pPr>
            <a:r>
              <a:rPr lang="en-US" sz="1200" u="none" dirty="0">
                <a:latin typeface="+mn-lt"/>
              </a:rPr>
              <a:t>r</a:t>
            </a:r>
            <a:r>
              <a:rPr lang="en-US" sz="1200" dirty="0">
                <a:latin typeface="+mn-lt"/>
              </a:rPr>
              <a:t>e-read the word to make sure it is correct by</a:t>
            </a:r>
            <a:r>
              <a:rPr lang="en-US" dirty="0">
                <a:latin typeface="+mn-lt"/>
              </a:rPr>
              <a:t> saying the individual sounds, blending them together, then saying the complete word.</a:t>
            </a:r>
          </a:p>
          <a:p>
            <a:pPr marL="0" indent="0">
              <a:buFont typeface="Arial" panose="020B0604020202020204" pitchFamily="34" charset="0"/>
              <a:buNone/>
            </a:pPr>
            <a:r>
              <a:rPr lang="en-US" sz="1200" dirty="0">
                <a:latin typeface="+mn-lt"/>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396058065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2D632B-5AE2-2375-D892-17CF97EEBE2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ACCD01-9CA1-B655-CC69-A0283402D5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52787B8-6AB9-148D-B432-749D8F92663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mn-lt"/>
              </a:rPr>
              <a:t>This slide helps you to explain that the</a:t>
            </a:r>
            <a:r>
              <a:rPr lang="en-US" b="1" dirty="0">
                <a:latin typeface="+mn-lt"/>
              </a:rPr>
              <a:t> ow </a:t>
            </a:r>
            <a:r>
              <a:rPr lang="en-US" b="0" dirty="0">
                <a:latin typeface="+mn-lt"/>
              </a:rPr>
              <a:t>spelling is sometimes used at the end </a:t>
            </a:r>
            <a:r>
              <a:rPr lang="en-US" b="0" i="0" dirty="0">
                <a:latin typeface="+mn-lt"/>
                <a:cs typeface="Arial" panose="020B0604020202020204" pitchFamily="34" charset="0"/>
              </a:rPr>
              <a:t>of a base word with a suffix after it.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r>
              <a:rPr lang="en-AU" dirty="0"/>
              <a:t>Note: </a:t>
            </a:r>
          </a:p>
          <a:p>
            <a:pPr marL="171450" indent="-171450">
              <a:buFont typeface="Arial" panose="020B0604020202020204" pitchFamily="34" charset="0"/>
              <a:buChar char="•"/>
            </a:pPr>
            <a:r>
              <a:rPr lang="en-AU" dirty="0"/>
              <a:t>Explicit instruction in morphology, including the </a:t>
            </a:r>
            <a:r>
              <a:rPr lang="en-AU" b="1" dirty="0"/>
              <a:t>-s </a:t>
            </a:r>
            <a:r>
              <a:rPr lang="en-AU" b="0" dirty="0"/>
              <a:t>suffix, </a:t>
            </a:r>
            <a:r>
              <a:rPr lang="en-AU" dirty="0"/>
              <a:t>is needed before including this slide in the lesson. </a:t>
            </a:r>
          </a:p>
          <a:p>
            <a:pPr marL="171450" indent="-171450">
              <a:buFont typeface="Arial" panose="020B0604020202020204" pitchFamily="34" charset="0"/>
              <a:buChar char="•"/>
            </a:pPr>
            <a:r>
              <a:rPr lang="en-AU" dirty="0"/>
              <a:t>If students have not yet been taught these concepts, skip this slide at this time.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The image represents the base word to be written: </a:t>
            </a:r>
            <a:r>
              <a:rPr lang="en-AU" b="1" dirty="0">
                <a:latin typeface="+mn-lt"/>
              </a:rPr>
              <a:t>row</a:t>
            </a:r>
            <a:r>
              <a:rPr lang="en-AU" b="0" dirty="0">
                <a:latin typeface="+mn-lt"/>
              </a:rPr>
              <a:t>.</a:t>
            </a:r>
            <a:endParaRPr lang="en-AU"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mn-lt"/>
              </a:rPr>
              <a:t>Explain to students that when they spell a word where the base word ends in the long /</a:t>
            </a:r>
            <a:r>
              <a:rPr lang="en-US" b="0" dirty="0">
                <a:latin typeface="+mn-lt"/>
                <a:cs typeface="Arial" panose="020B0604020202020204" pitchFamily="34" charset="0"/>
              </a:rPr>
              <a:t>ō/</a:t>
            </a:r>
            <a:r>
              <a:rPr lang="en-US" b="0" dirty="0">
                <a:latin typeface="+mn-lt"/>
              </a:rPr>
              <a:t> vowel sound and is followed by a suffix, </a:t>
            </a:r>
            <a:r>
              <a:rPr lang="en-US" b="0" i="0" dirty="0">
                <a:latin typeface="+mn-lt"/>
              </a:rPr>
              <a:t>they should: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latin typeface="+mn-lt"/>
              </a:rPr>
              <a:t>spell the base word following the </a:t>
            </a:r>
            <a:r>
              <a:rPr lang="en-US" b="1" i="0" dirty="0">
                <a:latin typeface="+mn-lt"/>
              </a:rPr>
              <a:t>ow </a:t>
            </a:r>
            <a:r>
              <a:rPr lang="en-US" b="0" i="0" dirty="0">
                <a:latin typeface="+mn-lt"/>
              </a:rPr>
              <a:t>spelling </a:t>
            </a:r>
            <a:r>
              <a:rPr lang="en-US" b="0" i="0" dirty="0" err="1">
                <a:latin typeface="+mn-lt"/>
              </a:rPr>
              <a:t>generalisation</a:t>
            </a:r>
            <a:r>
              <a:rPr lang="en-US" dirty="0">
                <a:latin typeface="+mn-lt"/>
              </a:rPr>
              <a:t>: </a:t>
            </a:r>
            <a:r>
              <a:rPr lang="en-AU" b="1" dirty="0">
                <a:latin typeface="+mn-lt"/>
              </a:rPr>
              <a:t>ow</a:t>
            </a:r>
            <a:r>
              <a:rPr lang="en-AU" dirty="0">
                <a:latin typeface="+mn-lt"/>
              </a:rPr>
              <a:t> says /ō/ at the end of a word</a:t>
            </a:r>
            <a:endParaRPr lang="en-US" b="0" i="0"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latin typeface="+mn-lt"/>
              </a:rPr>
              <a:t>add the suffix.</a:t>
            </a:r>
            <a:endParaRPr lang="en-US" b="0" dirty="0">
              <a:latin typeface="+mn-lt"/>
            </a:endParaRPr>
          </a:p>
          <a:p>
            <a:endParaRPr lang="en-AU" dirty="0">
              <a:latin typeface="+mn-lt"/>
            </a:endParaRPr>
          </a:p>
          <a:p>
            <a:r>
              <a:rPr lang="en-US" dirty="0"/>
              <a:t>Demonstrate:</a:t>
            </a:r>
          </a:p>
          <a:p>
            <a:pPr marL="171450" indent="-171450">
              <a:buFont typeface="Arial" panose="020B0604020202020204" pitchFamily="34" charset="0"/>
              <a:buChar char="•"/>
            </a:pPr>
            <a:r>
              <a:rPr lang="en-US" dirty="0"/>
              <a:t>saying </a:t>
            </a:r>
            <a:r>
              <a:rPr lang="en-US" b="1" dirty="0"/>
              <a:t>rows</a:t>
            </a:r>
            <a:r>
              <a:rPr lang="en-US" dirty="0"/>
              <a:t> aloud</a:t>
            </a:r>
          </a:p>
          <a:p>
            <a:pPr marL="171450" indent="-171450">
              <a:buFont typeface="Arial" panose="020B0604020202020204" pitchFamily="34" charset="0"/>
              <a:buChar char="•"/>
            </a:pPr>
            <a:r>
              <a:rPr lang="en-US" dirty="0"/>
              <a:t>identifying the base word as</a:t>
            </a:r>
            <a:r>
              <a:rPr lang="en-US" b="1" dirty="0"/>
              <a:t> row</a:t>
            </a:r>
            <a:endParaRPr lang="en-US" dirty="0"/>
          </a:p>
          <a:p>
            <a:pPr marL="171450" indent="-171450">
              <a:buFont typeface="Arial" panose="020B0604020202020204" pitchFamily="34" charset="0"/>
              <a:buChar char="•"/>
            </a:pPr>
            <a:r>
              <a:rPr lang="en-US" dirty="0"/>
              <a:t>thinking aloud </a:t>
            </a:r>
            <a:r>
              <a:rPr lang="en-US" sz="1200" dirty="0">
                <a:latin typeface="+mn-lt"/>
              </a:rPr>
              <a:t>to </a:t>
            </a:r>
            <a:r>
              <a:rPr lang="en-US" dirty="0">
                <a:latin typeface="+mn-lt"/>
              </a:rPr>
              <a:t>follow the </a:t>
            </a:r>
            <a:r>
              <a:rPr lang="en-US" b="1" dirty="0">
                <a:latin typeface="+mn-lt"/>
              </a:rPr>
              <a:t>ow </a:t>
            </a:r>
            <a:r>
              <a:rPr lang="en-US" dirty="0">
                <a:latin typeface="+mn-lt"/>
              </a:rPr>
              <a:t>spelling </a:t>
            </a:r>
            <a:r>
              <a:rPr lang="en-US" dirty="0" err="1">
                <a:latin typeface="+mn-lt"/>
              </a:rPr>
              <a:t>generalisation</a:t>
            </a:r>
            <a:r>
              <a:rPr lang="en-US" dirty="0">
                <a:latin typeface="+mn-lt"/>
              </a:rPr>
              <a:t>: </a:t>
            </a:r>
            <a:r>
              <a:rPr lang="en-AU" b="1" dirty="0">
                <a:latin typeface="+mn-lt"/>
              </a:rPr>
              <a:t>ow</a:t>
            </a:r>
            <a:r>
              <a:rPr lang="en-AU" dirty="0">
                <a:latin typeface="+mn-lt"/>
              </a:rPr>
              <a:t> says /ō/ at the end of a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writing </a:t>
            </a:r>
            <a:r>
              <a:rPr lang="en-AU" b="1" dirty="0">
                <a:latin typeface="+mn-lt"/>
              </a:rPr>
              <a:t>row</a:t>
            </a:r>
            <a:r>
              <a:rPr lang="en-AU" dirty="0">
                <a:latin typeface="+mn-lt"/>
              </a:rPr>
              <a:t> on the class whiteboard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adding the </a:t>
            </a:r>
            <a:r>
              <a:rPr lang="en-AU" b="1" dirty="0">
                <a:latin typeface="+mn-lt"/>
              </a:rPr>
              <a:t>-s </a:t>
            </a:r>
            <a:r>
              <a:rPr lang="en-AU" b="0" dirty="0">
                <a:latin typeface="+mn-lt"/>
              </a:rPr>
              <a:t>suffix to </a:t>
            </a:r>
            <a:r>
              <a:rPr lang="en-AU" dirty="0">
                <a:latin typeface="+mn-lt"/>
              </a:rPr>
              <a:t>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pointing out the position of </a:t>
            </a:r>
            <a:r>
              <a:rPr lang="en-AU" b="1" dirty="0">
                <a:latin typeface="+mn-lt"/>
              </a:rPr>
              <a:t>ow</a:t>
            </a:r>
            <a:r>
              <a:rPr lang="en-AU" dirty="0">
                <a:latin typeface="+mn-lt"/>
              </a:rPr>
              <a:t> in the word in relation to the base word (</a:t>
            </a:r>
            <a:r>
              <a:rPr lang="en-AU" b="1" dirty="0">
                <a:latin typeface="+mn-lt"/>
              </a:rPr>
              <a:t>row</a:t>
            </a:r>
            <a:r>
              <a:rPr lang="en-AU" dirty="0">
                <a:latin typeface="+mn-lt"/>
              </a:rPr>
              <a:t>) and the suffix (</a:t>
            </a:r>
            <a:r>
              <a:rPr lang="en-AU" b="1" dirty="0">
                <a:latin typeface="+mn-lt"/>
              </a:rPr>
              <a:t>-s</a:t>
            </a:r>
            <a:r>
              <a:rPr lang="en-AU" dirty="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reading the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latin typeface="+mn-lt"/>
            </a:endParaRPr>
          </a:p>
        </p:txBody>
      </p:sp>
      <p:sp>
        <p:nvSpPr>
          <p:cNvPr id="4" name="Slide Number Placeholder 3">
            <a:extLst>
              <a:ext uri="{FF2B5EF4-FFF2-40B4-BE49-F238E27FC236}">
                <a16:creationId xmlns:a16="http://schemas.microsoft.com/office/drawing/2014/main" id="{C7253D86-24E0-B500-5E26-7E2919306854}"/>
              </a:ext>
            </a:extLst>
          </p:cNvPr>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352663750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17E325-1392-37D3-7583-D26AAB6EC8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AC45BE-A74D-1636-EF34-E89A0F1734D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1951EAF-ED6A-7DAC-C3F5-375F2817803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AU" dirty="0"/>
              <a:t>Note: </a:t>
            </a:r>
          </a:p>
          <a:p>
            <a:pPr marL="171450" indent="-171450">
              <a:buFont typeface="Arial" panose="020B0604020202020204" pitchFamily="34" charset="0"/>
              <a:buChar char="•"/>
            </a:pPr>
            <a:r>
              <a:rPr lang="en-AU" dirty="0"/>
              <a:t>Explicit instruction in morphology, including the </a:t>
            </a:r>
            <a:r>
              <a:rPr lang="en-AU" b="1" dirty="0"/>
              <a:t>-</a:t>
            </a:r>
            <a:r>
              <a:rPr lang="en-AU" b="1" dirty="0" err="1"/>
              <a:t>ing</a:t>
            </a:r>
            <a:r>
              <a:rPr lang="en-AU" b="1" dirty="0"/>
              <a:t> </a:t>
            </a:r>
            <a:r>
              <a:rPr lang="en-AU" b="0" dirty="0"/>
              <a:t>suffix, is </a:t>
            </a:r>
            <a:r>
              <a:rPr lang="en-AU" dirty="0"/>
              <a:t>needed before including this slide in the lesson. </a:t>
            </a:r>
          </a:p>
          <a:p>
            <a:pPr marL="171450" indent="-171450">
              <a:buFont typeface="Arial" panose="020B0604020202020204" pitchFamily="34" charset="0"/>
              <a:buChar char="•"/>
            </a:pPr>
            <a:r>
              <a:rPr lang="en-AU" dirty="0"/>
              <a:t>If students have not yet been taught these concepts, skip this slide at this time.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The image represents the base word to be written: </a:t>
            </a:r>
            <a:r>
              <a:rPr lang="en-AU" b="1" dirty="0">
                <a:latin typeface="+mn-lt"/>
              </a:rPr>
              <a:t>row</a:t>
            </a:r>
            <a:r>
              <a:rPr lang="en-AU" b="0" dirty="0">
                <a:latin typeface="+mn-lt"/>
              </a:rPr>
              <a:t>.</a:t>
            </a:r>
            <a:endParaRPr lang="en-AU"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dirty="0">
                <a:latin typeface="+mn-lt"/>
              </a:rPr>
              <a:t>Explain to students that they will spell the word </a:t>
            </a:r>
            <a:r>
              <a:rPr lang="en-AU" b="1" dirty="0">
                <a:latin typeface="+mn-lt"/>
              </a:rPr>
              <a:t>rows</a:t>
            </a:r>
            <a:r>
              <a:rPr lang="en-AU" b="0" dirty="0">
                <a:latin typeface="+mn-lt"/>
              </a:rPr>
              <a:t>. </a:t>
            </a:r>
          </a:p>
          <a:p>
            <a:endParaRPr lang="en-AU" dirty="0">
              <a:latin typeface="+mn-lt"/>
            </a:endParaRPr>
          </a:p>
          <a:p>
            <a:r>
              <a:rPr lang="en-AU" dirty="0">
                <a:latin typeface="+mn-lt"/>
              </a:rPr>
              <a:t>Prompt students to: </a:t>
            </a:r>
          </a:p>
          <a:p>
            <a:pPr marL="171450" indent="-171450">
              <a:buFont typeface="Arial" panose="020B0604020202020204" pitchFamily="34" charset="0"/>
              <a:buChar char="•"/>
            </a:pPr>
            <a:r>
              <a:rPr lang="en-AU" dirty="0">
                <a:latin typeface="+mn-lt"/>
              </a:rPr>
              <a:t>identify the base word as </a:t>
            </a:r>
            <a:r>
              <a:rPr lang="en-AU" b="1" dirty="0">
                <a:latin typeface="+mn-lt"/>
              </a:rPr>
              <a:t>row</a:t>
            </a:r>
          </a:p>
          <a:p>
            <a:pPr marL="171450" indent="-171450">
              <a:buFont typeface="Arial" panose="020B0604020202020204" pitchFamily="34" charset="0"/>
              <a:buChar char="•"/>
            </a:pPr>
            <a:r>
              <a:rPr lang="en-US" sz="1200" u="none" dirty="0">
                <a:latin typeface="+mn-lt"/>
              </a:rPr>
              <a:t>spell the base word </a:t>
            </a:r>
            <a:r>
              <a:rPr lang="en-US" sz="1200" b="1" u="none" dirty="0">
                <a:latin typeface="+mn-lt"/>
              </a:rPr>
              <a:t>row</a:t>
            </a:r>
            <a:r>
              <a:rPr lang="en-US" sz="1200" u="none" dirty="0">
                <a:latin typeface="+mn-lt"/>
              </a:rPr>
              <a:t> on their mini-whiteboard or on paper, </a:t>
            </a:r>
            <a:r>
              <a:rPr lang="en-US" dirty="0">
                <a:latin typeface="+mn-lt"/>
              </a:rPr>
              <a:t>following the </a:t>
            </a:r>
            <a:r>
              <a:rPr lang="en-US" b="1" dirty="0">
                <a:latin typeface="+mn-lt"/>
              </a:rPr>
              <a:t>ow </a:t>
            </a:r>
            <a:r>
              <a:rPr lang="en-US" dirty="0">
                <a:latin typeface="+mn-lt"/>
              </a:rPr>
              <a:t>spelling </a:t>
            </a:r>
            <a:r>
              <a:rPr lang="en-US" dirty="0" err="1">
                <a:latin typeface="+mn-lt"/>
              </a:rPr>
              <a:t>generalisation</a:t>
            </a:r>
            <a:r>
              <a:rPr lang="en-US" dirty="0">
                <a:latin typeface="+mn-lt"/>
              </a:rPr>
              <a:t>: </a:t>
            </a:r>
            <a:r>
              <a:rPr lang="en-AU" b="1" dirty="0">
                <a:latin typeface="+mn-lt"/>
              </a:rPr>
              <a:t>ow</a:t>
            </a:r>
            <a:r>
              <a:rPr lang="en-AU" dirty="0">
                <a:latin typeface="+mn-lt"/>
              </a:rPr>
              <a:t> says /ō/ at the end of a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add the </a:t>
            </a:r>
            <a:r>
              <a:rPr lang="en-AU" b="1" dirty="0">
                <a:latin typeface="+mn-lt"/>
              </a:rPr>
              <a:t>-</a:t>
            </a:r>
            <a:r>
              <a:rPr lang="en-AU" b="1" dirty="0" err="1">
                <a:latin typeface="+mn-lt"/>
              </a:rPr>
              <a:t>ing</a:t>
            </a:r>
            <a:r>
              <a:rPr lang="en-AU" b="1" dirty="0">
                <a:latin typeface="+mn-lt"/>
              </a:rPr>
              <a:t> </a:t>
            </a:r>
            <a:r>
              <a:rPr lang="en-AU" b="0" dirty="0">
                <a:latin typeface="+mn-lt"/>
              </a:rPr>
              <a:t>s</a:t>
            </a:r>
            <a:r>
              <a:rPr lang="en-AU" dirty="0">
                <a:latin typeface="+mn-lt"/>
              </a:rPr>
              <a:t>uffix to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point out the position of </a:t>
            </a:r>
            <a:r>
              <a:rPr lang="en-AU" b="1" dirty="0">
                <a:latin typeface="+mn-lt"/>
              </a:rPr>
              <a:t>ow</a:t>
            </a:r>
            <a:r>
              <a:rPr lang="en-AU" dirty="0">
                <a:latin typeface="+mn-lt"/>
              </a:rPr>
              <a:t> in the word in relation to the base word (</a:t>
            </a:r>
            <a:r>
              <a:rPr lang="en-AU" b="1" dirty="0">
                <a:latin typeface="+mn-lt"/>
              </a:rPr>
              <a:t>row</a:t>
            </a:r>
            <a:r>
              <a:rPr lang="en-AU" dirty="0">
                <a:latin typeface="+mn-lt"/>
              </a:rPr>
              <a:t>) and the suffix (</a:t>
            </a:r>
            <a:r>
              <a:rPr lang="en-AU" b="1" dirty="0">
                <a:latin typeface="+mn-lt"/>
              </a:rPr>
              <a:t>-</a:t>
            </a:r>
            <a:r>
              <a:rPr lang="en-AU" b="1" dirty="0" err="1">
                <a:latin typeface="+mn-lt"/>
              </a:rPr>
              <a:t>ing</a:t>
            </a:r>
            <a:r>
              <a:rPr lang="en-AU" dirty="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read the word they have written.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Choose some students to explain the meaning of the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endParaRPr lang="en-AU" dirty="0"/>
          </a:p>
        </p:txBody>
      </p:sp>
      <p:sp>
        <p:nvSpPr>
          <p:cNvPr id="4" name="Slide Number Placeholder 3">
            <a:extLst>
              <a:ext uri="{FF2B5EF4-FFF2-40B4-BE49-F238E27FC236}">
                <a16:creationId xmlns:a16="http://schemas.microsoft.com/office/drawing/2014/main" id="{C8218107-D9EB-A1C0-188D-FC014D05EC2E}"/>
              </a:ext>
            </a:extLst>
          </p:cNvPr>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10075237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effectLst/>
                <a:latin typeface="+mn-lt"/>
                <a:ea typeface="Times New Roman" panose="02020603050405020304" pitchFamily="18" charset="0"/>
              </a:rPr>
              <a:t>I do</a:t>
            </a:r>
          </a:p>
          <a:p>
            <a:endParaRPr lang="en-US" sz="1200" kern="1200" dirty="0">
              <a:effectLst/>
              <a:latin typeface="+mn-lt"/>
              <a:ea typeface="Times New Roman" panose="02020603050405020304" pitchFamily="18" charset="0"/>
            </a:endParaRPr>
          </a:p>
          <a:p>
            <a:r>
              <a:rPr lang="en-US" sz="1200" kern="1200" dirty="0">
                <a:effectLst/>
                <a:latin typeface="+mn-lt"/>
                <a:ea typeface="Times New Roman" panose="02020603050405020304" pitchFamily="18" charset="0"/>
              </a:rPr>
              <a:t>Demonstrate the following steps to draw students’ attention to the internal structure of the irregular word, including letter–sound correspondences that have not yet been taught.</a:t>
            </a:r>
          </a:p>
          <a:p>
            <a:endParaRPr lang="en-AU" sz="1200" dirty="0">
              <a:effectLst/>
              <a:latin typeface="+mn-lt"/>
              <a:ea typeface="Times New Roman" panose="02020603050405020304" pitchFamily="18" charset="0"/>
            </a:endParaRPr>
          </a:p>
          <a:p>
            <a:pPr marL="172800" lvl="0" indent="-172800">
              <a:lnSpc>
                <a:spcPct val="106000"/>
              </a:lnSpc>
              <a:spcAft>
                <a:spcPts val="800"/>
              </a:spcAft>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the word you are going to spell. </a:t>
            </a:r>
          </a:p>
          <a:p>
            <a:pPr marL="172800" lvl="0" indent="-172800">
              <a:lnSpc>
                <a:spcPct val="106000"/>
              </a:lnSpc>
              <a:spcAft>
                <a:spcPts val="800"/>
              </a:spcAft>
              <a:buFont typeface="+mj-lt"/>
              <a:buAutoNum type="arabicPeriod"/>
            </a:pPr>
            <a:r>
              <a:rPr lang="en-AU" sz="1200" i="0" dirty="0">
                <a:effectLst/>
                <a:latin typeface="+mn-lt"/>
                <a:ea typeface="Calibri" panose="020F0502020204030204" pitchFamily="34" charset="0"/>
                <a:cs typeface="Calibri" panose="020F0502020204030204" pitchFamily="34" charset="0"/>
              </a:rPr>
              <a:t>Explain to students that:</a:t>
            </a:r>
          </a:p>
          <a:p>
            <a:pPr marL="532800" lvl="2" indent="-172800">
              <a:lnSpc>
                <a:spcPct val="106000"/>
              </a:lnSpc>
              <a:spcAft>
                <a:spcPts val="800"/>
              </a:spcAft>
              <a:buFont typeface="Arial" panose="020B0604020202020204" pitchFamily="34" charset="0"/>
              <a:buChar char="•"/>
            </a:pPr>
            <a:r>
              <a:rPr lang="en-GB" i="0" dirty="0"/>
              <a:t>they have learnt the word</a:t>
            </a:r>
            <a:r>
              <a:rPr lang="en-GB" b="1" i="0" dirty="0"/>
              <a:t> there</a:t>
            </a:r>
            <a:r>
              <a:rPr lang="en-GB" b="0" i="0" dirty="0"/>
              <a:t>,</a:t>
            </a:r>
            <a:r>
              <a:rPr lang="en-GB" b="1" i="0" dirty="0"/>
              <a:t> </a:t>
            </a:r>
            <a:r>
              <a:rPr lang="en-GB" b="0" i="0" dirty="0"/>
              <a:t>which</a:t>
            </a:r>
            <a:r>
              <a:rPr lang="en-GB" b="1" i="0" dirty="0"/>
              <a:t> </a:t>
            </a:r>
            <a:r>
              <a:rPr lang="en-GB" i="0" dirty="0"/>
              <a:t>tells us where something is</a:t>
            </a:r>
          </a:p>
          <a:p>
            <a:pPr marL="532800" lvl="2" indent="-172800">
              <a:lnSpc>
                <a:spcPct val="106000"/>
              </a:lnSpc>
              <a:spcAft>
                <a:spcPts val="800"/>
              </a:spcAft>
              <a:buFont typeface="Arial" panose="020B0604020202020204" pitchFamily="34" charset="0"/>
              <a:buChar char="•"/>
            </a:pPr>
            <a:r>
              <a:rPr lang="en-GB" i="0" dirty="0"/>
              <a:t>today, they will be learning a different </a:t>
            </a:r>
            <a:r>
              <a:rPr lang="en-GB" b="1" i="0" dirty="0"/>
              <a:t>their</a:t>
            </a:r>
          </a:p>
          <a:p>
            <a:pPr marL="532800" lvl="2" indent="-172800">
              <a:lnSpc>
                <a:spcPct val="106000"/>
              </a:lnSpc>
              <a:spcAft>
                <a:spcPts val="800"/>
              </a:spcAft>
              <a:buFont typeface="Arial" panose="020B0604020202020204" pitchFamily="34" charset="0"/>
              <a:buChar char="•"/>
            </a:pPr>
            <a:r>
              <a:rPr lang="en-GB" b="1" i="0" dirty="0"/>
              <a:t>their </a:t>
            </a:r>
            <a:r>
              <a:rPr lang="en-GB" b="0" i="0" dirty="0"/>
              <a:t>shows that </a:t>
            </a:r>
            <a:r>
              <a:rPr lang="en-GB" i="0" dirty="0"/>
              <a:t>something belongs to a person or people.*</a:t>
            </a: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US" sz="1200" i="0" kern="1200" dirty="0">
                <a:effectLst/>
                <a:latin typeface="+mn-lt"/>
                <a:ea typeface="Times New Roman" panose="02020603050405020304" pitchFamily="18" charset="0"/>
              </a:rPr>
              <a:t>Use the word in a sentence for context, for </a:t>
            </a:r>
            <a:r>
              <a:rPr lang="en-US" sz="1200" kern="1200" dirty="0">
                <a:effectLst/>
                <a:latin typeface="+mn-lt"/>
                <a:ea typeface="Times New Roman" panose="02020603050405020304" pitchFamily="18" charset="0"/>
              </a:rPr>
              <a:t>example: </a:t>
            </a:r>
            <a:r>
              <a:rPr lang="en-AU" sz="1200" b="1" i="1" kern="1200" dirty="0">
                <a:effectLst/>
                <a:latin typeface="+mn-lt"/>
                <a:ea typeface="Times New Roman" panose="02020603050405020304" pitchFamily="18" charset="0"/>
              </a:rPr>
              <a:t>The children will put their shoes on.</a:t>
            </a:r>
            <a:endParaRPr lang="en-AU" sz="1200" dirty="0">
              <a:effectLst/>
              <a:latin typeface="+mn-lt"/>
              <a:ea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mn-lt"/>
                <a:ea typeface="Times New Roman" panose="02020603050405020304" pitchFamily="18" charset="0"/>
                <a:cs typeface="Calibri" panose="020F0502020204030204" pitchFamily="34" charset="0"/>
              </a:rPr>
              <a:t>Say the two sounds in the word: </a:t>
            </a:r>
            <a:r>
              <a:rPr lang="en-AU" sz="1200" b="1" i="1" dirty="0" err="1">
                <a:effectLst/>
                <a:latin typeface="+mn-lt"/>
                <a:ea typeface="Times New Roman" panose="02020603050405020304" pitchFamily="18" charset="0"/>
                <a:cs typeface="Calibri" panose="020F0502020204030204" pitchFamily="34" charset="0"/>
              </a:rPr>
              <a:t>th</a:t>
            </a:r>
            <a:r>
              <a:rPr lang="en-AU" sz="1200" b="1" i="1" dirty="0">
                <a:effectLst/>
                <a:latin typeface="+mn-lt"/>
                <a:ea typeface="Times New Roman" panose="02020603050405020304" pitchFamily="18" charset="0"/>
                <a:cs typeface="Calibri" panose="020F0502020204030204" pitchFamily="34" charset="0"/>
              </a:rPr>
              <a:t>/</a:t>
            </a:r>
            <a:r>
              <a:rPr lang="en-AU" sz="1200" b="1" i="1" dirty="0" err="1">
                <a:effectLst/>
                <a:latin typeface="+mn-lt"/>
                <a:ea typeface="Times New Roman" panose="02020603050405020304" pitchFamily="18" charset="0"/>
                <a:cs typeface="Calibri" panose="020F0502020204030204" pitchFamily="34" charset="0"/>
              </a:rPr>
              <a:t>eir</a:t>
            </a:r>
            <a:r>
              <a:rPr lang="en-AU" sz="1200" b="0" i="1" dirty="0">
                <a:effectLst/>
                <a:latin typeface="+mn-lt"/>
                <a:ea typeface="Times New Roman" panose="02020603050405020304" pitchFamily="18" charset="0"/>
                <a:cs typeface="Calibri" panose="020F0502020204030204" pitchFamily="34" charset="0"/>
              </a:rPr>
              <a:t>.</a:t>
            </a:r>
            <a:endParaRPr lang="en-AU" sz="1200" b="0" i="1"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On the class whiteboard, draw two short horizontal lines.</a:t>
            </a: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corresponding letter/s on each sound line. </a:t>
            </a:r>
            <a:endParaRPr lang="en-AU" sz="1200" b="1" u="sng" dirty="0">
              <a:effectLst/>
              <a:latin typeface="+mn-lt"/>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dirty="0">
                <a:effectLst/>
                <a:latin typeface="+mn-lt"/>
                <a:ea typeface="Times New Roman" panose="02020603050405020304" pitchFamily="18" charset="0"/>
                <a:cs typeface="Calibri" panose="020F0502020204030204" pitchFamily="34" charset="0"/>
              </a:rPr>
              <a:t>Circle the irregular part of the word, in this case the letters </a:t>
            </a:r>
            <a:r>
              <a:rPr lang="en-AU" sz="1200" b="1" noProof="0" dirty="0" err="1">
                <a:effectLst/>
                <a:latin typeface="+mn-lt"/>
                <a:ea typeface="Times New Roman" panose="02020603050405020304" pitchFamily="18" charset="0"/>
                <a:cs typeface="Calibri" panose="020F0502020204030204" pitchFamily="34" charset="0"/>
              </a:rPr>
              <a:t>eir</a:t>
            </a:r>
            <a:r>
              <a:rPr lang="en-AU" sz="1200" dirty="0">
                <a:effectLst/>
                <a:latin typeface="+mn-lt"/>
                <a:ea typeface="Times New Roman" panose="02020603050405020304" pitchFamily="18" charset="0"/>
                <a:cs typeface="Calibri" panose="020F0502020204030204" pitchFamily="34" charset="0"/>
              </a:rPr>
              <a:t> in </a:t>
            </a:r>
            <a:r>
              <a:rPr lang="en-AU" sz="1200" b="1" dirty="0">
                <a:effectLst/>
                <a:latin typeface="+mn-lt"/>
                <a:ea typeface="Times New Roman" panose="02020603050405020304" pitchFamily="18" charset="0"/>
                <a:cs typeface="Calibri" panose="020F0502020204030204" pitchFamily="34" charset="0"/>
              </a:rPr>
              <a:t>their</a:t>
            </a:r>
            <a:r>
              <a:rPr lang="en-AU" sz="1200" dirty="0">
                <a:effectLst/>
                <a:latin typeface="+mn-lt"/>
                <a:ea typeface="Times New Roman" panose="02020603050405020304" pitchFamily="18" charset="0"/>
                <a:cs typeface="Calibri" panose="020F0502020204030204" pitchFamily="34" charset="0"/>
              </a:rPr>
              <a:t>.</a:t>
            </a:r>
            <a:endParaRPr lang="en-AU" sz="1200" kern="1200" dirty="0">
              <a:effectLst/>
              <a:latin typeface="+mn-lt"/>
              <a:ea typeface="Times New Roman" panose="02020603050405020304" pitchFamily="18"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kern="0" dirty="0">
                <a:effectLst/>
                <a:latin typeface="+mn-lt"/>
                <a:ea typeface="Times New Roman" panose="02020603050405020304" pitchFamily="18" charset="0"/>
              </a:rPr>
              <a:t>Spell the word orally, for example: </a:t>
            </a:r>
            <a:r>
              <a:rPr lang="en-AU" sz="1200" b="1" i="1" kern="0" dirty="0" err="1">
                <a:effectLst/>
                <a:latin typeface="+mn-lt"/>
                <a:ea typeface="Times New Roman" panose="02020603050405020304" pitchFamily="18" charset="0"/>
              </a:rPr>
              <a:t>th-eir</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their</a:t>
            </a:r>
            <a:r>
              <a:rPr lang="en-AU" sz="1200" i="1" kern="0" dirty="0">
                <a:effectLst/>
                <a:latin typeface="+mn-lt"/>
                <a:ea typeface="Times New Roman" panose="02020603050405020304" pitchFamily="18" charset="0"/>
              </a:rPr>
              <a:t>. </a:t>
            </a:r>
          </a:p>
          <a:p>
            <a:pPr marL="342900" lvl="0" indent="-342900">
              <a:lnSpc>
                <a:spcPct val="106000"/>
              </a:lnSpc>
              <a:spcAft>
                <a:spcPts val="800"/>
              </a:spcAft>
              <a:buFont typeface="+mj-lt"/>
              <a:buAutoNum type="arabicPeriod"/>
            </a:pPr>
            <a:endParaRPr lang="en-AU" sz="1200" i="1" kern="0" dirty="0">
              <a:effectLst/>
              <a:latin typeface="+mn-lt"/>
            </a:endParaRPr>
          </a:p>
          <a:p>
            <a:pPr marL="0" lvl="0" indent="0">
              <a:lnSpc>
                <a:spcPct val="106000"/>
              </a:lnSpc>
              <a:spcAft>
                <a:spcPts val="800"/>
              </a:spcAft>
              <a:buFont typeface="+mj-lt"/>
              <a:buNone/>
            </a:pPr>
            <a:r>
              <a:rPr lang="en-AU" sz="1200" i="1" kern="0" dirty="0">
                <a:effectLst/>
                <a:latin typeface="+mn-lt"/>
              </a:rPr>
              <a:t>*</a:t>
            </a:r>
            <a:r>
              <a:rPr lang="en-AU" sz="1200" i="0" kern="0" dirty="0">
                <a:effectLst/>
                <a:latin typeface="+mn-lt"/>
              </a:rPr>
              <a:t>You may like to show students how the </a:t>
            </a:r>
            <a:r>
              <a:rPr lang="en-AU" sz="1200" b="1" i="0" kern="0" dirty="0" err="1">
                <a:effectLst/>
                <a:latin typeface="+mn-lt"/>
              </a:rPr>
              <a:t>i</a:t>
            </a:r>
            <a:r>
              <a:rPr lang="en-AU" sz="1200" i="0" kern="0" dirty="0">
                <a:effectLst/>
                <a:latin typeface="+mn-lt"/>
              </a:rPr>
              <a:t> in </a:t>
            </a:r>
            <a:r>
              <a:rPr lang="en-AU" sz="1200" b="1" i="0" kern="0" dirty="0">
                <a:effectLst/>
                <a:latin typeface="+mn-lt"/>
              </a:rPr>
              <a:t>their</a:t>
            </a:r>
            <a:r>
              <a:rPr lang="en-AU" sz="1200" i="0" kern="0" dirty="0">
                <a:effectLst/>
                <a:latin typeface="+mn-lt"/>
              </a:rPr>
              <a:t> can look like a person (body and head) to help them remember the meaning. </a:t>
            </a:r>
            <a:endParaRPr lang="en-AU" i="0"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9803322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6000"/>
              </a:lnSpc>
              <a:spcAft>
                <a:spcPts val="800"/>
              </a:spcAft>
            </a:pPr>
            <a:r>
              <a:rPr lang="en-AU" sz="1200" b="1" dirty="0">
                <a:effectLst/>
                <a:latin typeface="Calibri" panose="020F0502020204030204" pitchFamily="34" charset="0"/>
                <a:ea typeface="Calibri" panose="020F0502020204030204" pitchFamily="34" charset="0"/>
                <a:cs typeface="Calibri" panose="020F0502020204030204" pitchFamily="34" charset="0"/>
              </a:rPr>
              <a:t>We do</a:t>
            </a:r>
          </a:p>
          <a:p>
            <a:pPr>
              <a:lnSpc>
                <a:spcPct val="106000"/>
              </a:lnSpc>
              <a:spcAft>
                <a:spcPts val="800"/>
              </a:spcAft>
            </a:pPr>
            <a:endParaRPr lang="en-AU" sz="1200" dirty="0">
              <a:effectLst/>
              <a:latin typeface="Calibri" panose="020F0502020204030204" pitchFamily="34" charset="0"/>
              <a:ea typeface="Calibri" panose="020F0502020204030204" pitchFamily="34" charset="0"/>
              <a:cs typeface="Calibri" panose="020F0502020204030204" pitchFamily="34" charset="0"/>
            </a:endParaRPr>
          </a:p>
          <a:p>
            <a:pPr>
              <a:lnSpc>
                <a:spcPct val="106000"/>
              </a:lnSpc>
              <a:spcAft>
                <a:spcPts val="800"/>
              </a:spcAft>
            </a:pPr>
            <a:r>
              <a:rPr lang="en-AU" sz="1200" dirty="0">
                <a:effectLst/>
                <a:latin typeface="Calibri" panose="020F0502020204030204" pitchFamily="34" charset="0"/>
                <a:ea typeface="Calibri" panose="020F0502020204030204" pitchFamily="34" charset="0"/>
                <a:cs typeface="Calibri" panose="020F0502020204030204" pitchFamily="34" charset="0"/>
              </a:rPr>
              <a:t>Prompt students to complete the process with you on mini-whiteboards or on a piece of paper.</a:t>
            </a:r>
          </a:p>
          <a:p>
            <a:pPr>
              <a:lnSpc>
                <a:spcPct val="106000"/>
              </a:lnSpc>
              <a:spcAft>
                <a:spcPts val="800"/>
              </a:spcAft>
            </a:pPr>
            <a:endParaRPr lang="en-AU" sz="1200" dirty="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Tell students the word they are going to spell.</a:t>
            </a:r>
            <a:endParaRPr lang="en-AU" sz="1200" dirty="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Use the word in a sentence, reminding students of the meaning of showing that something belongs to a person or people. (students can participate in this).*</a:t>
            </a:r>
            <a:endParaRPr lang="en-AU" sz="1200" dirty="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Say the two sounds in the word: </a:t>
            </a:r>
            <a:r>
              <a:rPr lang="en-AU" sz="1200" b="1" i="1" dirty="0" err="1">
                <a:effectLst/>
                <a:latin typeface="Calibri" panose="020F0502020204030204" pitchFamily="34" charset="0"/>
                <a:ea typeface="Times New Roman" panose="02020603050405020304" pitchFamily="18" charset="0"/>
                <a:cs typeface="Calibri" panose="020F0502020204030204" pitchFamily="34" charset="0"/>
              </a:rPr>
              <a:t>th</a:t>
            </a:r>
            <a:r>
              <a:rPr lang="en-AU" sz="1200" b="1" i="1" dirty="0">
                <a:effectLst/>
                <a:latin typeface="Calibri" panose="020F0502020204030204" pitchFamily="34" charset="0"/>
                <a:ea typeface="Times New Roman" panose="02020603050405020304" pitchFamily="18" charset="0"/>
                <a:cs typeface="Calibri" panose="020F0502020204030204" pitchFamily="34" charset="0"/>
              </a:rPr>
              <a:t>/</a:t>
            </a:r>
            <a:r>
              <a:rPr lang="en-AU" sz="1200" b="1" i="1" dirty="0" err="1">
                <a:effectLst/>
                <a:latin typeface="Calibri" panose="020F0502020204030204" pitchFamily="34" charset="0"/>
                <a:ea typeface="Times New Roman" panose="02020603050405020304" pitchFamily="18" charset="0"/>
                <a:cs typeface="Calibri" panose="020F0502020204030204" pitchFamily="34" charset="0"/>
              </a:rPr>
              <a:t>eir</a:t>
            </a:r>
            <a:r>
              <a:rPr lang="en-AU" sz="1200" b="1" i="1" dirty="0">
                <a:effectLst/>
                <a:latin typeface="Calibri" panose="020F0502020204030204" pitchFamily="34" charset="0"/>
                <a:ea typeface="Times New Roman" panose="02020603050405020304" pitchFamily="18" charset="0"/>
                <a:cs typeface="Calibri" panose="020F0502020204030204" pitchFamily="34" charset="0"/>
              </a:rPr>
              <a:t>.</a:t>
            </a:r>
            <a:endParaRPr lang="en-AU" sz="1200" b="1" i="1" dirty="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Draw two sound lines.</a:t>
            </a:r>
            <a:endParaRPr lang="en-AU" sz="1200" dirty="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Write the letters on the sound lines.</a:t>
            </a:r>
            <a:endParaRPr lang="en-AU" sz="1200" dirty="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dirty="0">
                <a:effectLst/>
                <a:latin typeface="+mn-lt"/>
                <a:ea typeface="Times New Roman" panose="02020603050405020304" pitchFamily="18" charset="0"/>
                <a:cs typeface="Calibri" panose="020F0502020204030204" pitchFamily="34" charset="0"/>
              </a:rPr>
              <a:t>Circle the irregular part of the word: </a:t>
            </a:r>
            <a:r>
              <a:rPr lang="en-AU" sz="1200" b="1" noProof="0" dirty="0" err="1">
                <a:effectLst/>
                <a:latin typeface="+mn-lt"/>
                <a:ea typeface="Times New Roman" panose="02020603050405020304" pitchFamily="18" charset="0"/>
                <a:cs typeface="Calibri" panose="020F0502020204030204" pitchFamily="34" charset="0"/>
              </a:rPr>
              <a:t>eir</a:t>
            </a:r>
            <a:r>
              <a:rPr lang="en-AU" sz="1200" dirty="0">
                <a:effectLst/>
                <a:latin typeface="+mn-lt"/>
                <a:ea typeface="Times New Roman" panose="02020603050405020304" pitchFamily="18" charset="0"/>
                <a:cs typeface="Calibri" panose="020F0502020204030204" pitchFamily="34" charset="0"/>
              </a:rPr>
              <a:t> in </a:t>
            </a:r>
            <a:r>
              <a:rPr lang="en-AU" sz="1200" b="1" dirty="0">
                <a:effectLst/>
                <a:latin typeface="+mn-lt"/>
                <a:ea typeface="Times New Roman" panose="02020603050405020304" pitchFamily="18" charset="0"/>
                <a:cs typeface="Calibri" panose="020F0502020204030204" pitchFamily="34" charset="0"/>
              </a:rPr>
              <a:t>their.</a:t>
            </a:r>
            <a:endParaRPr lang="en-AU" sz="1200" kern="1200" dirty="0">
              <a:effectLst/>
              <a:latin typeface="+mn-lt"/>
              <a:ea typeface="Times New Roman" panose="02020603050405020304" pitchFamily="18"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kern="0" dirty="0">
                <a:effectLst/>
                <a:latin typeface="+mn-lt"/>
                <a:ea typeface="Times New Roman" panose="02020603050405020304" pitchFamily="18" charset="0"/>
              </a:rPr>
              <a:t>Spell the word orally: </a:t>
            </a:r>
            <a:r>
              <a:rPr lang="en-AU" sz="1200" b="1" i="1" kern="0" dirty="0" err="1">
                <a:effectLst/>
                <a:latin typeface="+mn-lt"/>
                <a:ea typeface="Times New Roman" panose="02020603050405020304" pitchFamily="18" charset="0"/>
              </a:rPr>
              <a:t>th-eir</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their</a:t>
            </a:r>
            <a:r>
              <a:rPr lang="en-AU" sz="1200" i="1" kern="0" dirty="0">
                <a:effectLst/>
                <a:latin typeface="+mn-lt"/>
                <a:ea typeface="Times New Roman" panose="02020603050405020304" pitchFamily="18" charset="0"/>
              </a:rPr>
              <a:t>. </a:t>
            </a:r>
            <a:endParaRPr lang="en-AU" i="1" dirty="0">
              <a:latin typeface="+mn-lt"/>
            </a:endParaRPr>
          </a:p>
          <a:p>
            <a:pPr marL="342900" lvl="0" indent="-342900">
              <a:lnSpc>
                <a:spcPct val="106000"/>
              </a:lnSpc>
              <a:spcAft>
                <a:spcPts val="800"/>
              </a:spcAft>
              <a:buFont typeface="+mj-lt"/>
              <a:buAutoNum type="arabicPeriod"/>
            </a:pPr>
            <a:endParaRPr lang="en-AU" sz="1200" i="1" kern="0" dirty="0">
              <a:effectLst/>
              <a:latin typeface="+mn-lt"/>
            </a:endParaRPr>
          </a:p>
          <a:p>
            <a:pPr marL="0" lvl="0" indent="0">
              <a:lnSpc>
                <a:spcPct val="106000"/>
              </a:lnSpc>
              <a:spcAft>
                <a:spcPts val="800"/>
              </a:spcAft>
              <a:buFont typeface="+mj-lt"/>
              <a:buNone/>
            </a:pPr>
            <a:r>
              <a:rPr lang="en-AU" sz="1200" i="1" kern="0" dirty="0">
                <a:effectLst/>
                <a:latin typeface="+mn-lt"/>
              </a:rPr>
              <a:t>*</a:t>
            </a:r>
            <a:r>
              <a:rPr lang="en-AU" sz="1200" i="0" kern="0" dirty="0">
                <a:effectLst/>
                <a:latin typeface="+mn-lt"/>
              </a:rPr>
              <a:t>You may like to remind students how the </a:t>
            </a:r>
            <a:r>
              <a:rPr lang="en-AU" sz="1200" b="1" i="0" kern="0" dirty="0" err="1">
                <a:effectLst/>
                <a:latin typeface="+mn-lt"/>
              </a:rPr>
              <a:t>i</a:t>
            </a:r>
            <a:r>
              <a:rPr lang="en-AU" sz="1200" i="0" kern="0" dirty="0">
                <a:effectLst/>
                <a:latin typeface="+mn-lt"/>
              </a:rPr>
              <a:t> in </a:t>
            </a:r>
            <a:r>
              <a:rPr lang="en-AU" sz="1200" b="1" i="0" kern="0" dirty="0">
                <a:effectLst/>
                <a:latin typeface="+mn-lt"/>
              </a:rPr>
              <a:t>their</a:t>
            </a:r>
            <a:r>
              <a:rPr lang="en-AU" sz="1200" i="0" kern="0" dirty="0">
                <a:effectLst/>
                <a:latin typeface="+mn-lt"/>
              </a:rPr>
              <a:t> can look like a person (body and head) to help them remember the meaning. </a:t>
            </a:r>
            <a:endParaRPr lang="en-AU" i="0"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333703171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I do</a:t>
            </a:r>
          </a:p>
          <a:p>
            <a:endParaRPr lang="en-US"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AU" sz="1200" dirty="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As you do so: </a:t>
            </a:r>
            <a:endParaRPr lang="en-AU" sz="1200" dirty="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p>
          <a:p>
            <a:pPr marL="172800" marR="0" lvl="0" indent="-172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sz="1200" dirty="0">
                <a:effectLst/>
                <a:latin typeface="+mn-lt"/>
                <a:ea typeface="Aptos" panose="020B0004020202020204" pitchFamily="34" charset="0"/>
                <a:cs typeface="Times New Roman" panose="02020603050405020304" pitchFamily="18" charset="0"/>
              </a:rPr>
              <a:t>draw students’ attention to </a:t>
            </a:r>
            <a:r>
              <a:rPr lang="en-US" sz="1200" b="1" dirty="0" err="1">
                <a:effectLst/>
                <a:latin typeface="+mn-lt"/>
                <a:ea typeface="Aptos" panose="020B0004020202020204" pitchFamily="34" charset="0"/>
                <a:cs typeface="Times New Roman" panose="02020603050405020304" pitchFamily="18" charset="0"/>
              </a:rPr>
              <a:t>th-eir</a:t>
            </a:r>
            <a:r>
              <a:rPr lang="en-US" sz="1200" dirty="0">
                <a:effectLst/>
                <a:latin typeface="+mn-lt"/>
                <a:ea typeface="Aptos" panose="020B0004020202020204" pitchFamily="34" charset="0"/>
                <a:cs typeface="Times New Roman" panose="02020603050405020304" pitchFamily="18" charset="0"/>
              </a:rPr>
              <a:t> spells </a:t>
            </a:r>
            <a:r>
              <a:rPr lang="en-US" sz="1200" b="1" dirty="0">
                <a:effectLst/>
                <a:latin typeface="+mn-lt"/>
                <a:ea typeface="Aptos" panose="020B0004020202020204" pitchFamily="34" charset="0"/>
                <a:cs typeface="Times New Roman" panose="02020603050405020304" pitchFamily="18" charset="0"/>
              </a:rPr>
              <a:t>their</a:t>
            </a:r>
            <a:endParaRPr lang="en-AU" sz="1200" dirty="0">
              <a:effectLst/>
              <a:latin typeface="+mn-lt"/>
              <a:ea typeface="Aptos" panose="020B0004020202020204" pitchFamily="34" charset="0"/>
              <a:cs typeface="Times New Roman" panose="02020603050405020304" pitchFamily="18" charset="0"/>
            </a:endParaRPr>
          </a:p>
          <a:p>
            <a:pPr marL="172800" lvl="0" indent="-172800">
              <a:lnSpc>
                <a:spcPct val="107000"/>
              </a:lnSpc>
              <a:spcAft>
                <a:spcPts val="800"/>
              </a:spcAft>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emphasise sounding out and blending to read the other words, in particular the words with </a:t>
            </a:r>
            <a:r>
              <a:rPr lang="en-US" sz="1200" b="1" dirty="0" err="1">
                <a:effectLst/>
                <a:latin typeface="+mn-lt"/>
                <a:ea typeface="Aptos" panose="020B0004020202020204" pitchFamily="34" charset="0"/>
                <a:cs typeface="Times New Roman" panose="02020603050405020304" pitchFamily="18" charset="0"/>
              </a:rPr>
              <a:t>oa</a:t>
            </a:r>
            <a:r>
              <a:rPr lang="en-US" sz="1200" b="1" dirty="0">
                <a:effectLst/>
                <a:latin typeface="+mn-lt"/>
                <a:ea typeface="Aptos" panose="020B0004020202020204" pitchFamily="34" charset="0"/>
                <a:cs typeface="Times New Roman" panose="02020603050405020304" pitchFamily="18" charset="0"/>
              </a:rPr>
              <a:t> </a:t>
            </a:r>
            <a:r>
              <a:rPr lang="en-US" sz="1200" b="0" dirty="0">
                <a:effectLst/>
                <a:latin typeface="+mn-lt"/>
                <a:ea typeface="Aptos" panose="020B0004020202020204" pitchFamily="34" charset="0"/>
                <a:cs typeface="Times New Roman" panose="02020603050405020304" pitchFamily="18" charset="0"/>
              </a:rPr>
              <a:t>and</a:t>
            </a:r>
            <a:r>
              <a:rPr lang="en-US" sz="1200" b="1" dirty="0">
                <a:effectLst/>
                <a:latin typeface="+mn-lt"/>
                <a:ea typeface="Aptos" panose="020B0004020202020204" pitchFamily="34" charset="0"/>
                <a:cs typeface="Times New Roman" panose="02020603050405020304" pitchFamily="18" charset="0"/>
              </a:rPr>
              <a:t> ow</a:t>
            </a:r>
            <a:r>
              <a:rPr lang="en-US" sz="1200" b="0" dirty="0">
                <a:effectLst/>
                <a:latin typeface="+mn-lt"/>
                <a:ea typeface="Aptos" panose="020B0004020202020204" pitchFamily="34" charset="0"/>
                <a:cs typeface="Times New Roman" panose="02020603050405020304" pitchFamily="18" charset="0"/>
              </a:rPr>
              <a:t>.</a:t>
            </a:r>
          </a:p>
          <a:p>
            <a:pPr marL="342900" lvl="0" indent="-342900">
              <a:lnSpc>
                <a:spcPct val="107000"/>
              </a:lnSpc>
              <a:spcAft>
                <a:spcPts val="800"/>
              </a:spcAft>
              <a:buFont typeface="Symbol" panose="05050102010706020507" pitchFamily="18" charset="2"/>
              <a:buChar char=""/>
              <a:tabLst>
                <a:tab pos="5731510" algn="r"/>
              </a:tabLst>
            </a:pPr>
            <a:endParaRPr lang="en-US" sz="1200" b="1" dirty="0">
              <a:effectLst/>
              <a:latin typeface="+mn-lt"/>
              <a:ea typeface="Aptos" panose="020B0004020202020204" pitchFamily="34" charset="0"/>
              <a:cs typeface="Times New Roman" panose="02020603050405020304" pitchFamily="18" charset="0"/>
            </a:endParaRPr>
          </a:p>
          <a:p>
            <a:pPr marL="0" lvl="0" indent="0">
              <a:lnSpc>
                <a:spcPct val="107000"/>
              </a:lnSpc>
              <a:spcAft>
                <a:spcPts val="800"/>
              </a:spcAft>
              <a:buFont typeface="Symbol" panose="05050102010706020507" pitchFamily="18" charset="2"/>
              <a:buNone/>
              <a:tabLst>
                <a:tab pos="5731510" algn="r"/>
              </a:tabLst>
            </a:pPr>
            <a:r>
              <a:rPr lang="en-US" sz="1200" b="0" dirty="0">
                <a:effectLst/>
                <a:latin typeface="+mn-lt"/>
                <a:cs typeface="Times New Roman" panose="02020603050405020304" pitchFamily="18" charset="0"/>
              </a:rPr>
              <a:t>You may repeat the spelling </a:t>
            </a:r>
            <a:r>
              <a:rPr lang="en-US" sz="1200" b="0" dirty="0" err="1">
                <a:effectLst/>
                <a:latin typeface="+mn-lt"/>
                <a:cs typeface="Times New Roman" panose="02020603050405020304" pitchFamily="18" charset="0"/>
              </a:rPr>
              <a:t>generalisation</a:t>
            </a:r>
            <a:r>
              <a:rPr lang="en-US" sz="1200" b="0" dirty="0">
                <a:effectLst/>
                <a:latin typeface="+mn-lt"/>
                <a:cs typeface="Times New Roman" panose="02020603050405020304" pitchFamily="18" charset="0"/>
              </a:rPr>
              <a:t> when referring to the words with </a:t>
            </a:r>
            <a:r>
              <a:rPr lang="en-US" sz="1200" b="1" dirty="0" err="1">
                <a:effectLst/>
                <a:latin typeface="+mn-lt"/>
                <a:cs typeface="Times New Roman" panose="02020603050405020304" pitchFamily="18" charset="0"/>
              </a:rPr>
              <a:t>oa</a:t>
            </a:r>
            <a:r>
              <a:rPr lang="en-US" sz="1200" b="1" dirty="0">
                <a:effectLst/>
                <a:latin typeface="+mn-lt"/>
                <a:cs typeface="Times New Roman" panose="02020603050405020304" pitchFamily="18" charset="0"/>
              </a:rPr>
              <a:t> </a:t>
            </a:r>
            <a:r>
              <a:rPr lang="en-US" sz="1200" b="0" dirty="0">
                <a:effectLst/>
                <a:latin typeface="+mn-lt"/>
                <a:cs typeface="Times New Roman" panose="02020603050405020304" pitchFamily="18" charset="0"/>
              </a:rPr>
              <a:t>and </a:t>
            </a:r>
            <a:r>
              <a:rPr lang="en-US" sz="1200" b="1" dirty="0">
                <a:effectLst/>
                <a:latin typeface="+mn-lt"/>
                <a:cs typeface="Times New Roman" panose="02020603050405020304" pitchFamily="18" charset="0"/>
              </a:rPr>
              <a:t>ow</a:t>
            </a:r>
            <a:r>
              <a:rPr lang="en-US" sz="1200" b="0" dirty="0">
                <a:effectLst/>
                <a:latin typeface="+mn-lt"/>
                <a:cs typeface="Times New Roman" panose="02020603050405020304" pitchFamily="18" charset="0"/>
              </a:rPr>
              <a:t>.</a:t>
            </a:r>
          </a:p>
          <a:p>
            <a:pPr marL="171450" lvl="0" indent="-171450">
              <a:lnSpc>
                <a:spcPct val="107000"/>
              </a:lnSpc>
              <a:spcAft>
                <a:spcPts val="800"/>
              </a:spcAft>
              <a:buFont typeface="Arial" panose="020B0604020202020204" pitchFamily="34" charset="0"/>
              <a:buChar char="•"/>
              <a:tabLst>
                <a:tab pos="5731510" algn="r"/>
              </a:tabLst>
            </a:pPr>
            <a:r>
              <a:rPr lang="en-AU" b="1" dirty="0" err="1">
                <a:latin typeface="+mn-lt"/>
              </a:rPr>
              <a:t>oa</a:t>
            </a:r>
            <a:r>
              <a:rPr lang="en-AU" dirty="0">
                <a:latin typeface="+mn-lt"/>
              </a:rPr>
              <a:t> says </a:t>
            </a:r>
            <a:r>
              <a:rPr lang="en-US" b="0" dirty="0">
                <a:latin typeface="+mn-lt"/>
              </a:rPr>
              <a:t>/</a:t>
            </a:r>
            <a:r>
              <a:rPr lang="en-US" b="0" dirty="0">
                <a:latin typeface="+mn-lt"/>
                <a:cs typeface="Arial" panose="020B0604020202020204" pitchFamily="34" charset="0"/>
              </a:rPr>
              <a:t>ō/ </a:t>
            </a:r>
            <a:r>
              <a:rPr lang="en-AU" dirty="0">
                <a:latin typeface="+mn-lt"/>
              </a:rPr>
              <a:t>in the middle of the word.</a:t>
            </a:r>
          </a:p>
          <a:p>
            <a:pPr marL="171450" lvl="0" indent="-171450">
              <a:lnSpc>
                <a:spcPct val="107000"/>
              </a:lnSpc>
              <a:spcAft>
                <a:spcPts val="800"/>
              </a:spcAft>
              <a:buFont typeface="Arial" panose="020B0604020202020204" pitchFamily="34" charset="0"/>
              <a:buChar char="•"/>
              <a:tabLst>
                <a:tab pos="5731510" algn="r"/>
              </a:tabLst>
            </a:pPr>
            <a:r>
              <a:rPr lang="en-AU" b="1" dirty="0">
                <a:latin typeface="+mn-lt"/>
              </a:rPr>
              <a:t>ow </a:t>
            </a:r>
            <a:r>
              <a:rPr lang="en-AU" b="0" dirty="0">
                <a:latin typeface="+mn-lt"/>
              </a:rPr>
              <a:t>says </a:t>
            </a:r>
            <a:r>
              <a:rPr lang="en-US" b="0" dirty="0">
                <a:latin typeface="+mn-lt"/>
              </a:rPr>
              <a:t>/ō</a:t>
            </a:r>
            <a:r>
              <a:rPr lang="en-US" b="0" dirty="0">
                <a:latin typeface="+mn-lt"/>
                <a:cs typeface="Arial" panose="020B0604020202020204" pitchFamily="34" charset="0"/>
              </a:rPr>
              <a:t>/ </a:t>
            </a:r>
            <a:r>
              <a:rPr lang="en-AU" dirty="0">
                <a:latin typeface="+mn-lt"/>
              </a:rPr>
              <a:t>at the end of a word.</a:t>
            </a:r>
          </a:p>
          <a:p>
            <a:pPr marL="0" lvl="0" indent="0">
              <a:lnSpc>
                <a:spcPct val="107000"/>
              </a:lnSpc>
              <a:spcAft>
                <a:spcPts val="800"/>
              </a:spcAft>
              <a:buFont typeface="Symbol" panose="05050102010706020507" pitchFamily="18" charset="2"/>
              <a:buNone/>
              <a:tabLst>
                <a:tab pos="5731510" algn="r"/>
              </a:tabLst>
            </a:pPr>
            <a:endParaRPr lang="en-US" sz="1200" b="1" dirty="0">
              <a:effectLst/>
              <a:latin typeface="+mn-lt"/>
              <a:ea typeface="Aptos" panose="020B0004020202020204" pitchFamily="34" charset="0"/>
              <a:cs typeface="Times New Roman" panose="02020603050405020304" pitchFamily="18" charset="0"/>
            </a:endParaRPr>
          </a:p>
          <a:p>
            <a:r>
              <a:rPr lang="en-US" dirty="0">
                <a:latin typeface="+mn-lt"/>
              </a:rPr>
              <a:t>Demonstrate re-reading the sentence with fluency.</a:t>
            </a:r>
          </a:p>
          <a:p>
            <a:endParaRPr lang="en-US"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18820025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The review of this letter</a:t>
            </a:r>
            <a:r>
              <a:rPr lang="en-AU" sz="1200" dirty="0">
                <a:latin typeface="+mn-lt"/>
              </a:rPr>
              <a:t>–</a:t>
            </a:r>
            <a:r>
              <a:rPr lang="en-US" b="0" dirty="0">
                <a:latin typeface="+mn-lt"/>
              </a:rPr>
              <a:t>sound correspondence focuses on the taught sound as well as its common positions in words. </a:t>
            </a:r>
          </a:p>
          <a:p>
            <a:endParaRPr lang="en-US" b="0" dirty="0">
              <a:latin typeface="+mn-lt"/>
            </a:endParaRPr>
          </a:p>
          <a:p>
            <a:r>
              <a:rPr lang="en-US" b="0" dirty="0">
                <a:latin typeface="+mn-lt"/>
              </a:rPr>
              <a:t>Prompt students to: </a:t>
            </a:r>
            <a:endParaRPr lang="en-US" b="0" dirty="0">
              <a:effectLst/>
              <a:latin typeface="+mn-lt"/>
            </a:endParaRPr>
          </a:p>
          <a:p>
            <a:pPr marL="171450" indent="-171450">
              <a:buFont typeface="Arial" panose="020B0604020202020204" pitchFamily="34" charset="0"/>
              <a:buChar char="•"/>
            </a:pPr>
            <a:r>
              <a:rPr lang="en-US" dirty="0">
                <a:effectLst/>
              </a:rPr>
              <a:t>say the sound that has been taught (/ē/)</a:t>
            </a:r>
          </a:p>
          <a:p>
            <a:pPr marL="171450" indent="-171450">
              <a:buFont typeface="Arial" panose="020B0604020202020204" pitchFamily="34" charset="0"/>
              <a:buChar char="•"/>
            </a:pPr>
            <a:r>
              <a:rPr lang="en-US" dirty="0">
                <a:effectLst/>
              </a:rPr>
              <a:t>say that </a:t>
            </a:r>
            <a:r>
              <a:rPr lang="en-US" b="1" dirty="0" err="1">
                <a:effectLst/>
              </a:rPr>
              <a:t>ee</a:t>
            </a:r>
            <a:r>
              <a:rPr lang="en-US" b="1" dirty="0">
                <a:effectLst/>
              </a:rPr>
              <a:t> </a:t>
            </a:r>
            <a:r>
              <a:rPr lang="en-US" dirty="0">
                <a:effectLst/>
              </a:rPr>
              <a:t>can be found:</a:t>
            </a:r>
          </a:p>
          <a:p>
            <a:pPr marL="628650" lvl="1" indent="-171450">
              <a:buFont typeface="Arial" panose="020B0604020202020204" pitchFamily="34" charset="0"/>
              <a:buChar char="•"/>
            </a:pPr>
            <a:r>
              <a:rPr lang="en-US" dirty="0">
                <a:effectLst/>
              </a:rPr>
              <a:t>in the middle of a word</a:t>
            </a:r>
          </a:p>
          <a:p>
            <a:pPr marL="628650" lvl="1" indent="-171450">
              <a:buFont typeface="Arial" panose="020B0604020202020204" pitchFamily="34" charset="0"/>
              <a:buChar char="•"/>
            </a:pPr>
            <a:r>
              <a:rPr lang="en-US" dirty="0">
                <a:effectLst/>
              </a:rPr>
              <a:t>at the end of a word.</a:t>
            </a:r>
            <a:r>
              <a:rPr lang="en-US" b="0" dirty="0">
                <a:latin typeface="+mn-lt"/>
              </a:rPr>
              <a:t>*</a:t>
            </a:r>
          </a:p>
          <a:p>
            <a:pPr marL="0" indent="0">
              <a:buFont typeface="Arial" panose="020B0604020202020204" pitchFamily="34" charset="0"/>
              <a:buNone/>
            </a:pPr>
            <a:endParaRPr lang="en-US" b="0" dirty="0">
              <a:latin typeface="+mn-lt"/>
            </a:endParaRPr>
          </a:p>
          <a:p>
            <a:pPr marL="0" indent="0">
              <a:buFont typeface="Arial" panose="020B0604020202020204" pitchFamily="34" charset="0"/>
              <a:buNone/>
            </a:pPr>
            <a:r>
              <a:rPr lang="en-US" b="0" dirty="0">
                <a:latin typeface="+mn-lt"/>
              </a:rPr>
              <a:t>You may ask some students to give an example word for each position such as </a:t>
            </a:r>
            <a:r>
              <a:rPr lang="en-US" b="1" dirty="0">
                <a:latin typeface="+mn-lt"/>
              </a:rPr>
              <a:t>meet</a:t>
            </a:r>
            <a:r>
              <a:rPr lang="en-US" b="0" dirty="0">
                <a:latin typeface="+mn-lt"/>
              </a:rPr>
              <a:t> and </a:t>
            </a:r>
            <a:r>
              <a:rPr lang="en-US" b="1" dirty="0">
                <a:latin typeface="+mn-lt"/>
              </a:rPr>
              <a:t>tree</a:t>
            </a:r>
            <a:r>
              <a:rPr lang="en-US" b="0" dirty="0">
                <a:latin typeface="+mn-lt"/>
              </a:rPr>
              <a:t>. </a:t>
            </a: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endParaRPr lang="en-AU" dirty="0"/>
          </a:p>
          <a:p>
            <a:pPr marL="0" indent="0">
              <a:buFont typeface="Arial" panose="020B0604020202020204" pitchFamily="34" charset="0"/>
              <a:buNone/>
            </a:pPr>
            <a:r>
              <a:rPr lang="en-AU" dirty="0"/>
              <a:t>*You may also remind students that </a:t>
            </a:r>
            <a:r>
              <a:rPr lang="en-AU" b="1" dirty="0" err="1"/>
              <a:t>ee</a:t>
            </a:r>
            <a:r>
              <a:rPr lang="en-AU" b="1" dirty="0"/>
              <a:t> </a:t>
            </a:r>
            <a:r>
              <a:rPr lang="en-AU" b="0" dirty="0"/>
              <a:t>can be found at the end of a base word before a suffix like in </a:t>
            </a:r>
            <a:r>
              <a:rPr lang="en-AU" b="1" dirty="0"/>
              <a:t>see, -</a:t>
            </a:r>
            <a:r>
              <a:rPr lang="en-AU" b="1" dirty="0" err="1"/>
              <a:t>ing</a:t>
            </a:r>
            <a:r>
              <a:rPr lang="en-AU" b="1" dirty="0"/>
              <a:t>, seeing </a:t>
            </a:r>
          </a:p>
          <a:p>
            <a:pPr marL="171450" indent="-171450">
              <a:buFont typeface="Arial" panose="020B0604020202020204" pitchFamily="34" charset="0"/>
              <a:buChar char="•"/>
            </a:pPr>
            <a:endParaRPr lang="en-AU" b="1" dirty="0"/>
          </a:p>
          <a:p>
            <a:pPr marL="0" indent="0">
              <a:buFont typeface="Arial" panose="020B0604020202020204" pitchFamily="34" charset="0"/>
              <a:buNone/>
            </a:pPr>
            <a:endParaRPr lang="en-AU" b="1" dirty="0"/>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7130788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Times New Roman" panose="02020603050405020304" pitchFamily="18" charset="0"/>
              </a:rPr>
              <a:t>Students participate in reading the sentence. </a:t>
            </a: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Prompt students to:</a:t>
            </a:r>
            <a:endParaRPr lang="en-AU" sz="1200" dirty="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p>
          <a:p>
            <a:pPr marL="172800" lvl="0" indent="-172800">
              <a:lnSpc>
                <a:spcPct val="107000"/>
              </a:lnSpc>
              <a:buFont typeface="Symbol" panose="05050102010706020507" pitchFamily="18" charset="2"/>
              <a:buChar char=""/>
              <a:tabLst>
                <a:tab pos="5731510" algn="r"/>
              </a:tabLst>
            </a:pPr>
            <a:r>
              <a:rPr lang="en-US" sz="1200" b="0" dirty="0">
                <a:effectLst/>
                <a:latin typeface="+mn-lt"/>
                <a:ea typeface="Aptos" panose="020B0004020202020204" pitchFamily="34" charset="0"/>
                <a:cs typeface="Times New Roman" panose="02020603050405020304" pitchFamily="18" charset="0"/>
              </a:rPr>
              <a:t>say: </a:t>
            </a:r>
            <a:r>
              <a:rPr lang="en-US" sz="1200" b="1" dirty="0" err="1">
                <a:effectLst/>
                <a:latin typeface="+mn-lt"/>
                <a:ea typeface="Aptos" panose="020B0004020202020204" pitchFamily="34" charset="0"/>
                <a:cs typeface="Times New Roman" panose="02020603050405020304" pitchFamily="18" charset="0"/>
              </a:rPr>
              <a:t>th-eir</a:t>
            </a:r>
            <a:r>
              <a:rPr lang="en-US" sz="1200" dirty="0">
                <a:effectLst/>
                <a:latin typeface="+mn-lt"/>
                <a:ea typeface="Aptos" panose="020B0004020202020204" pitchFamily="34" charset="0"/>
                <a:cs typeface="Times New Roman" panose="02020603050405020304" pitchFamily="18" charset="0"/>
              </a:rPr>
              <a:t> spells </a:t>
            </a:r>
            <a:r>
              <a:rPr lang="en-US" sz="1200" b="1" dirty="0">
                <a:effectLst/>
                <a:latin typeface="+mn-lt"/>
                <a:ea typeface="Aptos" panose="020B0004020202020204" pitchFamily="34" charset="0"/>
                <a:cs typeface="Times New Roman" panose="02020603050405020304" pitchFamily="18" charset="0"/>
              </a:rPr>
              <a:t>their</a:t>
            </a:r>
            <a:endParaRPr lang="en-AU" sz="1200" b="1" dirty="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sound out and blend to read the other words, in particular the words with </a:t>
            </a:r>
            <a:r>
              <a:rPr lang="en-US" sz="1200" b="1" dirty="0" err="1">
                <a:effectLst/>
                <a:latin typeface="+mn-lt"/>
                <a:ea typeface="Aptos" panose="020B0004020202020204" pitchFamily="34" charset="0"/>
                <a:cs typeface="Times New Roman" panose="02020603050405020304" pitchFamily="18" charset="0"/>
              </a:rPr>
              <a:t>oa</a:t>
            </a:r>
            <a:r>
              <a:rPr lang="en-US" sz="1200" b="1" dirty="0">
                <a:effectLst/>
                <a:latin typeface="+mn-lt"/>
                <a:ea typeface="Aptos" panose="020B0004020202020204" pitchFamily="34" charset="0"/>
                <a:cs typeface="Times New Roman" panose="02020603050405020304" pitchFamily="18" charset="0"/>
              </a:rPr>
              <a:t> </a:t>
            </a:r>
            <a:r>
              <a:rPr lang="en-US" sz="1200" b="0" dirty="0">
                <a:effectLst/>
                <a:latin typeface="+mn-lt"/>
                <a:ea typeface="Aptos" panose="020B0004020202020204" pitchFamily="34" charset="0"/>
                <a:cs typeface="Times New Roman" panose="02020603050405020304" pitchFamily="18" charset="0"/>
              </a:rPr>
              <a:t>and</a:t>
            </a:r>
            <a:r>
              <a:rPr lang="en-US" sz="1200" b="1" dirty="0">
                <a:effectLst/>
                <a:latin typeface="+mn-lt"/>
                <a:ea typeface="Aptos" panose="020B0004020202020204" pitchFamily="34" charset="0"/>
                <a:cs typeface="Times New Roman" panose="02020603050405020304" pitchFamily="18" charset="0"/>
              </a:rPr>
              <a:t> ow</a:t>
            </a:r>
            <a:r>
              <a:rPr lang="en-US" sz="1200" b="0" dirty="0">
                <a:effectLst/>
                <a:latin typeface="+mn-lt"/>
                <a:ea typeface="Aptos" panose="020B0004020202020204" pitchFamily="34" charset="0"/>
                <a:cs typeface="Times New Roman" panose="02020603050405020304" pitchFamily="18" charset="0"/>
              </a:rPr>
              <a:t>.</a:t>
            </a:r>
            <a:endParaRPr lang="en-AU" sz="1200" b="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You may ask students to identify the position of </a:t>
            </a:r>
            <a:r>
              <a:rPr lang="en-US" sz="1200" b="1" dirty="0" err="1">
                <a:latin typeface="+mn-lt"/>
              </a:rPr>
              <a:t>oa</a:t>
            </a:r>
            <a:r>
              <a:rPr lang="en-US" sz="1200" b="0" dirty="0">
                <a:latin typeface="+mn-lt"/>
              </a:rPr>
              <a:t> and</a:t>
            </a:r>
            <a:r>
              <a:rPr lang="en-US" sz="1200" b="1" dirty="0">
                <a:latin typeface="+mn-lt"/>
              </a:rPr>
              <a:t> ow </a:t>
            </a:r>
            <a:r>
              <a:rPr lang="en-US" sz="1200" dirty="0">
                <a:latin typeface="+mn-lt"/>
              </a:rPr>
              <a:t>in the relevant words or ask them to recall the spelling </a:t>
            </a:r>
            <a:r>
              <a:rPr lang="en-US" sz="1200" dirty="0" err="1">
                <a:latin typeface="+mn-lt"/>
              </a:rPr>
              <a:t>generalisation</a:t>
            </a:r>
            <a:r>
              <a:rPr lang="en-US" sz="1200" dirty="0">
                <a:latin typeface="+mn-lt"/>
              </a:rPr>
              <a:t> for each.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Students participate in re-reading the sentence with fluency. </a:t>
            </a:r>
            <a:endParaRPr lang="en-AU" sz="1200" dirty="0">
              <a:latin typeface="+mn-lt"/>
            </a:endParaRPr>
          </a:p>
          <a:p>
            <a:endParaRPr lang="en-AU" sz="1200"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40</a:t>
            </a:fld>
            <a:endParaRPr lang="en-AU"/>
          </a:p>
        </p:txBody>
      </p:sp>
    </p:spTree>
    <p:extLst>
      <p:ext uri="{BB962C8B-B14F-4D97-AF65-F5344CB8AC3E}">
        <p14:creationId xmlns:p14="http://schemas.microsoft.com/office/powerpoint/2010/main" val="419321532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I do</a:t>
            </a:r>
          </a:p>
          <a:p>
            <a:endParaRPr lang="en-US" dirty="0">
              <a:latin typeface="+mn-lt"/>
            </a:endParaRPr>
          </a:p>
          <a:p>
            <a:r>
              <a:rPr lang="en-US" dirty="0">
                <a:latin typeface="+mn-lt"/>
              </a:rPr>
              <a:t>Sentence dictation</a:t>
            </a:r>
            <a:r>
              <a:rPr lang="en-US" b="1" dirty="0">
                <a:latin typeface="+mn-lt"/>
              </a:rPr>
              <a:t>: I will show you my goats. They like oats and toast. </a:t>
            </a:r>
          </a:p>
          <a:p>
            <a:endParaRPr lang="en-US" dirty="0">
              <a:latin typeface="+mn-lt"/>
            </a:endParaRPr>
          </a:p>
          <a:p>
            <a:r>
              <a:rPr lang="en-US" dirty="0">
                <a:latin typeface="+mn-lt"/>
              </a:rPr>
              <a:t>Demonstrate:</a:t>
            </a:r>
          </a:p>
          <a:p>
            <a:pPr marL="171450" indent="-171450">
              <a:buFont typeface="Arial" panose="020B0604020202020204" pitchFamily="34" charset="0"/>
              <a:buChar char="•"/>
            </a:pPr>
            <a:r>
              <a:rPr lang="en-US" dirty="0">
                <a:latin typeface="+mn-lt"/>
              </a:rPr>
              <a:t>saying the sentences aloud</a:t>
            </a:r>
          </a:p>
          <a:p>
            <a:pPr marL="171450" indent="-171450">
              <a:buFont typeface="Arial" panose="020B0604020202020204" pitchFamily="34" charset="0"/>
              <a:buChar char="•"/>
            </a:pPr>
            <a:r>
              <a:rPr lang="en-US" dirty="0">
                <a:latin typeface="+mn-lt"/>
              </a:rPr>
              <a:t>recording the sentences word by word, focusing on words with </a:t>
            </a:r>
            <a:r>
              <a:rPr lang="en-US" b="1" dirty="0" err="1">
                <a:latin typeface="+mn-lt"/>
              </a:rPr>
              <a:t>oa</a:t>
            </a:r>
            <a:r>
              <a:rPr lang="en-US" dirty="0">
                <a:latin typeface="+mn-lt"/>
              </a:rPr>
              <a:t> and </a:t>
            </a:r>
            <a:r>
              <a:rPr lang="en-US" b="1" dirty="0">
                <a:latin typeface="+mn-lt"/>
              </a:rPr>
              <a:t>ow </a:t>
            </a:r>
            <a:r>
              <a:rPr lang="en-US" b="0" dirty="0">
                <a:latin typeface="+mn-lt"/>
              </a:rPr>
              <a:t>and known and new irregular words. </a:t>
            </a:r>
            <a:endParaRPr lang="en-US" b="1" dirty="0">
              <a:latin typeface="+mn-lt"/>
            </a:endParaRPr>
          </a:p>
          <a:p>
            <a:pPr marL="171450" indent="-171450">
              <a:buFont typeface="Arial" panose="020B0604020202020204" pitchFamily="34" charset="0"/>
              <a:buChar char="•"/>
            </a:pPr>
            <a:r>
              <a:rPr lang="en-US" dirty="0">
                <a:latin typeface="+mn-lt"/>
              </a:rPr>
              <a:t>re-reading the sentences to check for accuracy or any editing required.</a:t>
            </a:r>
          </a:p>
          <a:p>
            <a:endParaRPr lang="en-US" dirty="0">
              <a:latin typeface="+mn-lt"/>
            </a:endParaRPr>
          </a:p>
          <a:p>
            <a:pPr marL="0" lvl="0" indent="0">
              <a:lnSpc>
                <a:spcPct val="107000"/>
              </a:lnSpc>
              <a:spcAft>
                <a:spcPts val="800"/>
              </a:spcAft>
              <a:buFont typeface="Symbol" panose="05050102010706020507" pitchFamily="18" charset="2"/>
              <a:buNone/>
              <a:tabLst>
                <a:tab pos="5731510" algn="r"/>
              </a:tabLst>
            </a:pPr>
            <a:r>
              <a:rPr lang="en-US" sz="1200" b="0" dirty="0">
                <a:effectLst/>
                <a:latin typeface="+mn-lt"/>
                <a:cs typeface="Times New Roman" panose="02020603050405020304" pitchFamily="18" charset="0"/>
              </a:rPr>
              <a:t>You may repeat the spelling </a:t>
            </a:r>
            <a:r>
              <a:rPr lang="en-US" sz="1200" b="0" dirty="0" err="1">
                <a:effectLst/>
                <a:latin typeface="+mn-lt"/>
                <a:cs typeface="Times New Roman" panose="02020603050405020304" pitchFamily="18" charset="0"/>
              </a:rPr>
              <a:t>generalisation</a:t>
            </a:r>
            <a:r>
              <a:rPr lang="en-US" sz="1200" b="0" dirty="0">
                <a:effectLst/>
                <a:latin typeface="+mn-lt"/>
                <a:cs typeface="Times New Roman" panose="02020603050405020304" pitchFamily="18" charset="0"/>
              </a:rPr>
              <a:t> when spelling words with </a:t>
            </a:r>
            <a:r>
              <a:rPr lang="en-US" sz="1200" b="1" dirty="0" err="1">
                <a:effectLst/>
                <a:latin typeface="+mn-lt"/>
                <a:cs typeface="Times New Roman" panose="02020603050405020304" pitchFamily="18" charset="0"/>
              </a:rPr>
              <a:t>oa</a:t>
            </a:r>
            <a:r>
              <a:rPr lang="en-US" sz="1200" b="1" dirty="0">
                <a:effectLst/>
                <a:latin typeface="+mn-lt"/>
                <a:cs typeface="Times New Roman" panose="02020603050405020304" pitchFamily="18" charset="0"/>
              </a:rPr>
              <a:t> </a:t>
            </a:r>
            <a:r>
              <a:rPr lang="en-US" sz="1200" b="0" dirty="0">
                <a:effectLst/>
                <a:latin typeface="+mn-lt"/>
                <a:cs typeface="Times New Roman" panose="02020603050405020304" pitchFamily="18" charset="0"/>
              </a:rPr>
              <a:t>and </a:t>
            </a:r>
            <a:r>
              <a:rPr lang="en-US" sz="1200" b="1" dirty="0">
                <a:effectLst/>
                <a:latin typeface="+mn-lt"/>
                <a:cs typeface="Times New Roman" panose="02020603050405020304" pitchFamily="18" charset="0"/>
              </a:rPr>
              <a:t>ow</a:t>
            </a:r>
            <a:r>
              <a:rPr lang="en-US" sz="1200" b="0" dirty="0">
                <a:effectLst/>
                <a:latin typeface="+mn-lt"/>
                <a:cs typeface="Times New Roman" panose="02020603050405020304" pitchFamily="18" charset="0"/>
              </a:rPr>
              <a:t>.</a:t>
            </a:r>
          </a:p>
          <a:p>
            <a:pPr marL="171450" marR="0" lvl="0"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tab pos="5731510" algn="r"/>
              </a:tabLst>
              <a:defRPr/>
            </a:pPr>
            <a:r>
              <a:rPr lang="en-AU" b="1" dirty="0" err="1">
                <a:latin typeface="+mn-lt"/>
              </a:rPr>
              <a:t>oa</a:t>
            </a:r>
            <a:r>
              <a:rPr lang="en-AU" dirty="0">
                <a:latin typeface="+mn-lt"/>
              </a:rPr>
              <a:t> says </a:t>
            </a:r>
            <a:r>
              <a:rPr lang="en-US" b="0" dirty="0">
                <a:latin typeface="+mn-lt"/>
              </a:rPr>
              <a:t>/</a:t>
            </a:r>
            <a:r>
              <a:rPr lang="en-US" b="0" dirty="0">
                <a:latin typeface="+mn-lt"/>
                <a:cs typeface="Arial" panose="020B0604020202020204" pitchFamily="34" charset="0"/>
              </a:rPr>
              <a:t>ō/ </a:t>
            </a:r>
            <a:r>
              <a:rPr lang="en-AU" i="0" dirty="0">
                <a:latin typeface="+mn-lt"/>
              </a:rPr>
              <a:t>in the middle </a:t>
            </a:r>
            <a:r>
              <a:rPr lang="en-US" i="0" dirty="0">
                <a:latin typeface="+mn-lt"/>
              </a:rPr>
              <a:t>and sometimes at the start of a word.</a:t>
            </a:r>
          </a:p>
          <a:p>
            <a:pPr marL="171450" marR="0" lvl="0"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tab pos="5731510" algn="r"/>
              </a:tabLst>
              <a:defRPr/>
            </a:pPr>
            <a:r>
              <a:rPr lang="en-AU" b="1" dirty="0">
                <a:latin typeface="+mn-lt"/>
              </a:rPr>
              <a:t>ow </a:t>
            </a:r>
            <a:r>
              <a:rPr lang="en-AU" b="0" dirty="0">
                <a:latin typeface="+mn-lt"/>
              </a:rPr>
              <a:t>says </a:t>
            </a:r>
            <a:r>
              <a:rPr lang="en-US" b="0" dirty="0">
                <a:latin typeface="+mn-lt"/>
              </a:rPr>
              <a:t>/ō</a:t>
            </a:r>
            <a:r>
              <a:rPr lang="en-US" b="0" dirty="0">
                <a:latin typeface="+mn-lt"/>
                <a:cs typeface="Arial" panose="020B0604020202020204" pitchFamily="34" charset="0"/>
              </a:rPr>
              <a:t>/ </a:t>
            </a:r>
            <a:r>
              <a:rPr lang="en-AU" dirty="0">
                <a:latin typeface="+mn-lt"/>
              </a:rPr>
              <a:t>at the end of a word.</a:t>
            </a:r>
          </a:p>
          <a:p>
            <a:endParaRPr lang="en-US" dirty="0">
              <a:latin typeface="+mn-lt"/>
            </a:endParaRPr>
          </a:p>
          <a:p>
            <a:r>
              <a:rPr lang="en-US" dirty="0">
                <a:latin typeface="+mn-lt"/>
              </a:rPr>
              <a:t>Note:</a:t>
            </a:r>
          </a:p>
          <a:p>
            <a:pPr marL="171450" indent="-171450">
              <a:buFont typeface="Arial" panose="020B0604020202020204" pitchFamily="34" charset="0"/>
              <a:buChar char="•"/>
            </a:pPr>
            <a:r>
              <a:rPr lang="en-US" dirty="0">
                <a:latin typeface="+mn-lt"/>
              </a:rPr>
              <a:t>Use of correct punctuation and spaces between words should also be explicitly taught during sentence dictation. </a:t>
            </a:r>
          </a:p>
          <a:p>
            <a:pPr marL="171450" indent="-171450">
              <a:buFont typeface="Arial" panose="020B0604020202020204" pitchFamily="34" charset="0"/>
              <a:buChar char="•"/>
            </a:pPr>
            <a:r>
              <a:rPr lang="en-US" dirty="0">
                <a:latin typeface="+mn-lt"/>
              </a:rPr>
              <a:t>Letter formation and placement can also be a focus here. </a:t>
            </a:r>
          </a:p>
          <a:p>
            <a:endParaRPr lang="en-US" dirty="0">
              <a:latin typeface="+mn-lt"/>
            </a:endParaRPr>
          </a:p>
          <a:p>
            <a:endParaRPr lang="en-US"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41</a:t>
            </a:fld>
            <a:endParaRPr lang="en-AU"/>
          </a:p>
        </p:txBody>
      </p:sp>
    </p:spTree>
    <p:extLst>
      <p:ext uri="{BB962C8B-B14F-4D97-AF65-F5344CB8AC3E}">
        <p14:creationId xmlns:p14="http://schemas.microsoft.com/office/powerpoint/2010/main" val="214572692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We do</a:t>
            </a:r>
          </a:p>
          <a:p>
            <a:endParaRPr lang="en-US" dirty="0">
              <a:latin typeface="+mn-lt"/>
            </a:endParaRPr>
          </a:p>
          <a:p>
            <a:r>
              <a:rPr lang="en-US" dirty="0"/>
              <a:t>Support students as much as needed to write the sentence on their mini whiteboard or on paper.</a:t>
            </a:r>
          </a:p>
          <a:p>
            <a:endParaRPr lang="en-US" dirty="0"/>
          </a:p>
          <a:p>
            <a:r>
              <a:rPr lang="en-US" dirty="0">
                <a:latin typeface="+mn-lt"/>
              </a:rPr>
              <a:t>Sentence dictation: </a:t>
            </a:r>
            <a:r>
              <a:rPr lang="en-US" b="1" dirty="0">
                <a:latin typeface="+mn-lt"/>
              </a:rPr>
              <a:t>Their slow tow truck went up the road in the snow.</a:t>
            </a:r>
          </a:p>
          <a:p>
            <a:endParaRPr lang="en-US" dirty="0">
              <a:latin typeface="+mn-lt"/>
            </a:endParaRPr>
          </a:p>
          <a:p>
            <a:r>
              <a:rPr lang="en-US" dirty="0"/>
              <a:t>Say the sentences aloud and have students repeat it after you.</a:t>
            </a:r>
          </a:p>
          <a:p>
            <a:endParaRPr lang="en-US" dirty="0">
              <a:latin typeface="+mn-lt"/>
            </a:endParaRPr>
          </a:p>
          <a:p>
            <a:r>
              <a:rPr lang="en-US" dirty="0"/>
              <a:t>Prompt students to:</a:t>
            </a:r>
          </a:p>
          <a:p>
            <a:pPr marL="171450" indent="-171450">
              <a:buFont typeface="Arial" panose="020B0604020202020204" pitchFamily="34" charset="0"/>
              <a:buChar char="•"/>
            </a:pPr>
            <a:r>
              <a:rPr lang="en-US" dirty="0"/>
              <a:t>use segmenting to track sounds and write corresponding letters for each word </a:t>
            </a:r>
          </a:p>
          <a:p>
            <a:pPr marL="171450" indent="-171450">
              <a:buFont typeface="Arial" panose="020B0604020202020204" pitchFamily="34" charset="0"/>
              <a:buChar char="•"/>
            </a:pPr>
            <a:r>
              <a:rPr lang="en-US" dirty="0">
                <a:latin typeface="+mn-lt"/>
              </a:rPr>
              <a:t>identify the words </a:t>
            </a:r>
            <a:r>
              <a:rPr lang="en-AU" dirty="0">
                <a:latin typeface="+mn-lt"/>
              </a:rPr>
              <a:t>that follow the </a:t>
            </a:r>
            <a:r>
              <a:rPr lang="en-AU" b="1" dirty="0" err="1">
                <a:latin typeface="+mn-lt"/>
              </a:rPr>
              <a:t>oa</a:t>
            </a:r>
            <a:r>
              <a:rPr lang="en-AU" b="1" dirty="0">
                <a:latin typeface="+mn-lt"/>
              </a:rPr>
              <a:t>/ow </a:t>
            </a:r>
            <a:r>
              <a:rPr lang="en-AU" dirty="0">
                <a:latin typeface="+mn-lt"/>
              </a:rPr>
              <a:t>spelling generalisation</a:t>
            </a:r>
          </a:p>
          <a:p>
            <a:pPr marL="171450" indent="-171450">
              <a:buFont typeface="Arial" panose="020B0604020202020204" pitchFamily="34" charset="0"/>
              <a:buChar char="•"/>
            </a:pPr>
            <a:r>
              <a:rPr lang="en-US" dirty="0"/>
              <a:t>remember the sounds in and spelling for known and new irregular words</a:t>
            </a:r>
          </a:p>
          <a:p>
            <a:pPr marL="171450" indent="-171450">
              <a:buFont typeface="Arial" panose="020B0604020202020204" pitchFamily="34" charset="0"/>
              <a:buChar char="•"/>
            </a:pPr>
            <a:r>
              <a:rPr lang="en-US" dirty="0"/>
              <a:t>use correct punctuation and spaces.</a:t>
            </a:r>
          </a:p>
          <a:p>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re-read the sentences to check for accuracy or any edits including use of correct punctuation and spaces between words.</a:t>
            </a: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Note: </a:t>
            </a:r>
          </a:p>
          <a:p>
            <a:pPr marL="171450" indent="-171450">
              <a:buFont typeface="Arial" panose="020B0604020202020204" pitchFamily="34" charset="0"/>
              <a:buChar char="•"/>
            </a:pPr>
            <a:r>
              <a:rPr lang="en-US" dirty="0"/>
              <a:t>If students need a high level of support, have them say the sounds they can hear and which letters to write for each word. Record this on the class whiteboard to complete the sentences.</a:t>
            </a:r>
          </a:p>
          <a:p>
            <a:pPr marL="171450" indent="-171450">
              <a:buFont typeface="Arial" panose="020B0604020202020204" pitchFamily="34" charset="0"/>
              <a:buChar char="•"/>
            </a:pPr>
            <a:r>
              <a:rPr lang="en-US" dirty="0"/>
              <a:t>If students need less support, they can write the sentences on their mini-whiteboard or on a piece of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Students who are able can extend the sentences or write additional sentences containing the target spelling for the lesson. </a:t>
            </a:r>
          </a:p>
          <a:p>
            <a:pPr marL="0" indent="0">
              <a:buFont typeface="Arial" panose="020B0604020202020204" pitchFamily="34" charset="0"/>
              <a:buNone/>
            </a:pPr>
            <a:endParaRPr lang="en-US" dirty="0"/>
          </a:p>
          <a:p>
            <a:pPr marL="0" indent="0">
              <a:buFont typeface="Arial" panose="020B0604020202020204" pitchFamily="34" charset="0"/>
              <a:buNone/>
            </a:pPr>
            <a:endParaRPr lang="en-US" b="0" dirty="0">
              <a:latin typeface="+mn-lt"/>
              <a:cs typeface="Arial" panose="020B0604020202020204" pitchFamily="34"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42</a:t>
            </a:fld>
            <a:endParaRPr lang="en-AU"/>
          </a:p>
        </p:txBody>
      </p:sp>
    </p:spTree>
    <p:extLst>
      <p:ext uri="{BB962C8B-B14F-4D97-AF65-F5344CB8AC3E}">
        <p14:creationId xmlns:p14="http://schemas.microsoft.com/office/powerpoint/2010/main" val="235810332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chemeClr val="tx1"/>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chemeClr val="tx1"/>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dirty="0">
              <a:solidFill>
                <a:schemeClr val="tx1"/>
              </a:solidFill>
              <a:effectLst/>
              <a:latin typeface="+mn-lt"/>
              <a:ea typeface="Calibri" panose="020F0502020204030204" pitchFamily="34" charset="0"/>
              <a:cs typeface="Times New Roman" panose="02020603050405020304" pitchFamily="18" charset="0"/>
            </a:endParaRPr>
          </a:p>
          <a:p>
            <a:r>
              <a:rPr lang="en-AU" sz="1200" dirty="0">
                <a:solidFill>
                  <a:schemeClr val="tx1"/>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dirty="0">
                <a:solidFill>
                  <a:schemeClr val="tx1"/>
                </a:solidFill>
                <a:effectLst/>
                <a:latin typeface="+mn-lt"/>
                <a:ea typeface="Calibri" panose="020F0502020204030204" pitchFamily="34" charset="0"/>
                <a:cs typeface="Times New Roman" panose="02020603050405020304" pitchFamily="18" charset="0"/>
              </a:rPr>
              <a:t>say the target sound(s)</a:t>
            </a:r>
          </a:p>
          <a:p>
            <a:pPr marL="171450" indent="-171450">
              <a:buFont typeface="Arial" panose="020B0604020202020204" pitchFamily="34" charset="0"/>
              <a:buChar char="•"/>
            </a:pPr>
            <a:r>
              <a:rPr lang="en-AU" sz="1200" dirty="0">
                <a:solidFill>
                  <a:schemeClr val="tx1"/>
                </a:solidFill>
                <a:effectLst/>
                <a:latin typeface="+mn-lt"/>
                <a:ea typeface="Calibri" panose="020F0502020204030204" pitchFamily="34" charset="0"/>
                <a:cs typeface="Times New Roman" panose="02020603050405020304" pitchFamily="18" charset="0"/>
              </a:rPr>
              <a:t>read a word from the list on the slide </a:t>
            </a:r>
            <a:r>
              <a:rPr lang="en-AU" sz="1200" dirty="0">
                <a:solidFill>
                  <a:schemeClr val="tx1"/>
                </a:solidFill>
                <a:effectLst/>
                <a:latin typeface="+mn-lt"/>
                <a:ea typeface="Times New Roman" panose="02020603050405020304" pitchFamily="18" charset="0"/>
                <a:cs typeface="Aptos" panose="020B0004020202020204" pitchFamily="34" charset="0"/>
              </a:rPr>
              <a:t>and explain why target letter/s have been used in that word</a:t>
            </a:r>
            <a:endParaRPr lang="en-AU" sz="1200" dirty="0">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AU" sz="1200" dirty="0">
                <a:solidFill>
                  <a:schemeClr val="tx1"/>
                </a:solidFill>
                <a:effectLst/>
                <a:latin typeface="+mn-lt"/>
                <a:ea typeface="Calibri" panose="020F0502020204030204" pitchFamily="34" charset="0"/>
                <a:cs typeface="Times New Roman" panose="02020603050405020304" pitchFamily="18" charset="0"/>
              </a:rPr>
              <a:t>write a word </a:t>
            </a:r>
            <a:r>
              <a:rPr lang="en-US" sz="1200" dirty="0">
                <a:solidFill>
                  <a:schemeClr val="tx1"/>
                </a:solidFill>
                <a:effectLst/>
                <a:latin typeface="+mn-lt"/>
                <a:cs typeface="Times New Roman" panose="02020603050405020304" pitchFamily="18" charset="0"/>
              </a:rPr>
              <a:t>on their mini-whiteboard using the icons on the slide: </a:t>
            </a:r>
            <a:r>
              <a:rPr lang="en-US" sz="1200" b="1" dirty="0">
                <a:solidFill>
                  <a:schemeClr val="tx1"/>
                </a:solidFill>
                <a:effectLst/>
                <a:latin typeface="+mn-lt"/>
                <a:cs typeface="Times New Roman" panose="02020603050405020304" pitchFamily="18" charset="0"/>
              </a:rPr>
              <a:t>toast</a:t>
            </a:r>
            <a:r>
              <a:rPr lang="en-US" sz="1200" b="0" dirty="0">
                <a:solidFill>
                  <a:schemeClr val="tx1"/>
                </a:solidFill>
                <a:effectLst/>
                <a:latin typeface="+mn-lt"/>
                <a:cs typeface="Times New Roman" panose="02020603050405020304" pitchFamily="18" charset="0"/>
              </a:rPr>
              <a:t>,</a:t>
            </a:r>
            <a:r>
              <a:rPr lang="en-US" sz="1200" b="1" dirty="0">
                <a:solidFill>
                  <a:schemeClr val="tx1"/>
                </a:solidFill>
                <a:effectLst/>
                <a:latin typeface="+mn-lt"/>
                <a:cs typeface="Times New Roman" panose="02020603050405020304" pitchFamily="18" charset="0"/>
              </a:rPr>
              <a:t> window</a:t>
            </a:r>
            <a:r>
              <a:rPr lang="en-US" sz="1200" b="0" dirty="0">
                <a:solidFill>
                  <a:schemeClr val="tx1"/>
                </a:solidFill>
                <a:effectLst/>
                <a:latin typeface="+mn-lt"/>
                <a:cs typeface="Times New Roman" panose="02020603050405020304" pitchFamily="18" charset="0"/>
              </a:rPr>
              <a:t>, </a:t>
            </a:r>
            <a:r>
              <a:rPr lang="en-US" sz="1200" b="1" dirty="0">
                <a:solidFill>
                  <a:schemeClr val="tx1"/>
                </a:solidFill>
                <a:effectLst/>
                <a:latin typeface="+mn-lt"/>
                <a:cs typeface="Times New Roman" panose="02020603050405020304" pitchFamily="18" charset="0"/>
              </a:rPr>
              <a:t>oats</a:t>
            </a:r>
            <a:endParaRPr lang="en-AU" sz="1200" b="1" dirty="0">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solidFill>
                  <a:schemeClr val="tx1"/>
                </a:solidFill>
                <a:effectLst/>
                <a:latin typeface="+mn-lt"/>
                <a:cs typeface="Times New Roman" panose="02020603050405020304" pitchFamily="18" charset="0"/>
              </a:rPr>
              <a:t>show the word they have written by placing their mini-whiteboard underneath their chin for you to check.</a:t>
            </a:r>
            <a:endParaRPr lang="en-AU" sz="1200" dirty="0">
              <a:solidFill>
                <a:schemeClr val="tx1"/>
              </a:solidFill>
              <a:effectLst/>
              <a:latin typeface="+mn-lt"/>
              <a:ea typeface="Calibri" panose="020F0502020204030204" pitchFamily="34" charset="0"/>
              <a:cs typeface="Times New Roman" panose="02020603050405020304" pitchFamily="18" charset="0"/>
            </a:endParaRPr>
          </a:p>
          <a:p>
            <a:endParaRPr lang="en-US" sz="1200" dirty="0">
              <a:solidFill>
                <a:schemeClr val="tx1"/>
              </a:solidFill>
              <a:effectLst/>
              <a:latin typeface="+mn-lt"/>
              <a:ea typeface="Calibri" panose="020F0502020204030204" pitchFamily="34" charset="0"/>
              <a:cs typeface="Times New Roman" panose="02020603050405020304" pitchFamily="18" charset="0"/>
            </a:endParaRPr>
          </a:p>
          <a:p>
            <a:r>
              <a:rPr lang="en-US" sz="1200" dirty="0">
                <a:solidFill>
                  <a:schemeClr val="tx1"/>
                </a:solidFill>
                <a:effectLst/>
                <a:latin typeface="+mn-lt"/>
                <a:ea typeface="Calibri" panose="020F0502020204030204" pitchFamily="34" charset="0"/>
                <a:cs typeface="Times New Roman" panose="02020603050405020304" pitchFamily="18" charset="0"/>
              </a:rPr>
              <a:t>Note: </a:t>
            </a:r>
          </a:p>
          <a:p>
            <a:pPr marL="171450" indent="-171450">
              <a:buFont typeface="Arial" panose="020B0604020202020204" pitchFamily="34" charset="0"/>
              <a:buChar char="•"/>
            </a:pPr>
            <a:r>
              <a:rPr lang="en-US" sz="1200" dirty="0">
                <a:solidFill>
                  <a:schemeClr val="tx1"/>
                </a:solidFill>
                <a:effectLst/>
                <a:latin typeface="+mn-lt"/>
                <a:ea typeface="Calibri" panose="020F0502020204030204" pitchFamily="34" charset="0"/>
                <a:cs typeface="Times New Roman" panose="02020603050405020304" pitchFamily="18" charset="0"/>
              </a:rPr>
              <a:t>Students who have not met the success criteria are top priority for small-group targeted instruction.</a:t>
            </a:r>
            <a:endParaRPr lang="en-US" sz="1200" dirty="0">
              <a:solidFill>
                <a:schemeClr val="tx1"/>
              </a:solidFill>
              <a:effectLst/>
              <a:latin typeface="+mn-lt"/>
              <a:cs typeface="Times New Roman" panose="02020603050405020304" pitchFamily="18" charset="0"/>
            </a:endParaRPr>
          </a:p>
          <a:p>
            <a:pPr marL="171450" indent="-171450">
              <a:buFont typeface="Arial" panose="020B0604020202020204" pitchFamily="34" charset="0"/>
              <a:buChar char="•"/>
            </a:pPr>
            <a:r>
              <a:rPr lang="en-US" sz="1200" dirty="0">
                <a:solidFill>
                  <a:schemeClr val="tx1"/>
                </a:solidFill>
                <a:latin typeface="+mn-lt"/>
              </a:rPr>
              <a:t>According to need, you may ask some students to read and/or spell some words including </a:t>
            </a:r>
            <a:r>
              <a:rPr lang="en-US" dirty="0">
                <a:solidFill>
                  <a:schemeClr val="tx1"/>
                </a:solidFill>
              </a:rPr>
              <a:t>the</a:t>
            </a:r>
            <a:r>
              <a:rPr lang="en-US" b="1" dirty="0">
                <a:solidFill>
                  <a:schemeClr val="tx1"/>
                </a:solidFill>
              </a:rPr>
              <a:t> ow </a:t>
            </a:r>
            <a:r>
              <a:rPr lang="en-US" dirty="0">
                <a:solidFill>
                  <a:schemeClr val="tx1"/>
                </a:solidFill>
              </a:rPr>
              <a:t>spelling followed by a taught suffix, for example, </a:t>
            </a:r>
            <a:r>
              <a:rPr lang="en-US" b="1" dirty="0">
                <a:solidFill>
                  <a:schemeClr val="tx1"/>
                </a:solidFill>
              </a:rPr>
              <a:t>mowing </a:t>
            </a:r>
            <a:r>
              <a:rPr lang="en-US" dirty="0">
                <a:solidFill>
                  <a:schemeClr val="tx1"/>
                </a:solidFill>
              </a:rPr>
              <a:t>or </a:t>
            </a:r>
            <a:r>
              <a:rPr lang="en-US" b="1" dirty="0">
                <a:solidFill>
                  <a:schemeClr val="tx1"/>
                </a:solidFill>
              </a:rPr>
              <a:t>snows</a:t>
            </a:r>
            <a:r>
              <a:rPr lang="en-US" b="0" dirty="0">
                <a:solidFill>
                  <a:schemeClr val="tx1"/>
                </a:solidFill>
              </a:rPr>
              <a:t>.</a:t>
            </a:r>
          </a:p>
          <a:p>
            <a:pPr marL="171450" indent="-171450">
              <a:buFont typeface="Arial" panose="020B0604020202020204" pitchFamily="34" charset="0"/>
              <a:buChar char="•"/>
            </a:pPr>
            <a:endParaRPr lang="en-US" b="1" dirty="0">
              <a:solidFill>
                <a:schemeClr val="tx1"/>
              </a:solidFill>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43</a:t>
            </a:fld>
            <a:endParaRPr lang="en-AU"/>
          </a:p>
        </p:txBody>
      </p:sp>
    </p:spTree>
    <p:extLst>
      <p:ext uri="{BB962C8B-B14F-4D97-AF65-F5344CB8AC3E}">
        <p14:creationId xmlns:p14="http://schemas.microsoft.com/office/powerpoint/2010/main" val="267813690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As you rove:</a:t>
            </a:r>
          </a:p>
          <a:p>
            <a:pPr marL="171450" lvl="0" indent="-171450">
              <a:lnSpc>
                <a:spcPct val="106000"/>
              </a:lnSpc>
              <a:spcAft>
                <a:spcPts val="800"/>
              </a:spcAft>
              <a:buFont typeface="Arial" panose="020B0604020202020204" pitchFamily="34" charset="0"/>
              <a:buChar char="•"/>
            </a:pPr>
            <a:r>
              <a:rPr lang="en-US" sz="1200" b="0" dirty="0">
                <a:solidFill>
                  <a:srgbClr val="404040"/>
                </a:solidFill>
                <a:effectLst/>
                <a:latin typeface="+mn-lt"/>
                <a:cs typeface="Times New Roman" panose="02020603050405020304" pitchFamily="18" charset="0"/>
              </a:rPr>
              <a:t>support students at their point of need by giving immediate corrective feedback.</a:t>
            </a:r>
          </a:p>
          <a:p>
            <a:pPr marL="171450" lvl="0" indent="-171450">
              <a:lnSpc>
                <a:spcPct val="106000"/>
              </a:lnSpc>
              <a:spcAft>
                <a:spcPts val="800"/>
              </a:spcAft>
              <a:buFont typeface="Arial" panose="020B0604020202020204" pitchFamily="34" charset="0"/>
              <a:buChar char="•"/>
            </a:pPr>
            <a:r>
              <a:rPr lang="en-US" sz="1200" b="0" dirty="0">
                <a:solidFill>
                  <a:srgbClr val="404040"/>
                </a:solidFill>
                <a:effectLst/>
                <a:latin typeface="+mn-lt"/>
                <a:cs typeface="Times New Roman" panose="02020603050405020304" pitchFamily="18" charset="0"/>
              </a:rPr>
              <a:t>listen to students read either word/s or the sentence depending on individual student skills. </a:t>
            </a: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Letter and sound practice</a:t>
            </a: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write each letter/letter pattern while saying the target sound.</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as students whisper-read one or more of the words from the worksheet. (Students are asked to whisper-read so that students who are nearby and may be asked to read the same word cannot hear.)</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a:t>
            </a:r>
            <a:r>
              <a:rPr lang="en-US" b="1" dirty="0">
                <a:solidFill>
                  <a:srgbClr val="404040"/>
                </a:solidFill>
                <a:latin typeface="+mn-lt"/>
                <a:ea typeface="Verdana"/>
                <a:cs typeface="Times New Roman" panose="02020603050405020304" pitchFamily="18" charset="0"/>
              </a:rPr>
              <a:t>write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dirty="0">
                <a:solidFill>
                  <a:srgbClr val="404040"/>
                </a:solidFill>
                <a:effectLst/>
                <a:latin typeface="+mn-lt"/>
                <a:ea typeface="Verdana"/>
                <a:cs typeface="Times New Roman" panose="02020603050405020304" pitchFamily="18" charset="0"/>
              </a:rPr>
              <a:t>road</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shadow</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mow</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a:t>
            </a:r>
            <a:r>
              <a:rPr lang="en-US" sz="1200" b="0" u="none" dirty="0">
                <a:solidFill>
                  <a:srgbClr val="404040"/>
                </a:solidFill>
                <a:effectLst/>
                <a:latin typeface="+mn-lt"/>
                <a:ea typeface="Verdana"/>
                <a:cs typeface="Times New Roman" panose="02020603050405020304" pitchFamily="18" charset="0"/>
              </a:rPr>
              <a:t>For students who need support, dictate the words to them.</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dirty="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dirty="0">
                <a:effectLst/>
                <a:latin typeface="+mn-lt"/>
                <a:ea typeface="Times New Roman" panose="02020603050405020304" pitchFamily="18" charset="0"/>
                <a:cs typeface="Calibri" panose="020F0502020204030204" pitchFamily="34" charset="0"/>
              </a:rPr>
              <a:t>circle the irregular part of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write the word while saying the sounds.</a:t>
            </a:r>
            <a:endParaRPr lang="en-AU" sz="1200" b="0" dirty="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dirty="0">
              <a:effectLst/>
              <a:latin typeface="+mn-lt"/>
              <a:ea typeface="Calibri" panose="020F0502020204030204" pitchFamily="34" charset="0"/>
              <a:cs typeface="Calibri"/>
            </a:endParaRPr>
          </a:p>
          <a:p>
            <a:pPr marL="0" lvl="0" indent="0">
              <a:lnSpc>
                <a:spcPct val="106000"/>
              </a:lnSpc>
              <a:buFont typeface="Arial" panose="020B0604020202020204" pitchFamily="34" charset="0"/>
              <a:buNone/>
            </a:pPr>
            <a:r>
              <a:rPr lang="en-AU" sz="1200" b="1" dirty="0">
                <a:effectLst/>
                <a:latin typeface="+mn-lt"/>
                <a:ea typeface="Times New Roman" panose="02020603050405020304" pitchFamily="18" charset="0"/>
                <a:cs typeface="Calibri" panose="020F0502020204030204" pitchFamily="34" charset="0"/>
              </a:rPr>
              <a:t>Sentence reading</a:t>
            </a:r>
          </a:p>
          <a:p>
            <a:pPr marL="0" lvl="0" indent="0">
              <a:lnSpc>
                <a:spcPct val="106000"/>
              </a:lnSpc>
              <a:buFont typeface="Arial" panose="020B0604020202020204" pitchFamily="34" charset="0"/>
              <a:buNone/>
            </a:pPr>
            <a:r>
              <a:rPr lang="en-AU" sz="1200" b="0" dirty="0">
                <a:effectLst/>
                <a:latin typeface="+mn-lt"/>
                <a:ea typeface="Times New Roman" panose="02020603050405020304" pitchFamily="18" charset="0"/>
                <a:cs typeface="Calibri" panose="020F0502020204030204" pitchFamily="34" charset="0"/>
              </a:rPr>
              <a:t>Students read the sentence to themselves or a partner. </a:t>
            </a:r>
          </a:p>
          <a:p>
            <a:pPr marL="0" lvl="0" indent="0">
              <a:lnSpc>
                <a:spcPct val="106000"/>
              </a:lnSpc>
              <a:buFont typeface="Arial" panose="020B0604020202020204" pitchFamily="34" charset="0"/>
              <a:buNone/>
            </a:pPr>
            <a:r>
              <a:rPr lang="en-AU" sz="1200" b="0" dirty="0">
                <a:effectLst/>
                <a:latin typeface="+mn-lt"/>
                <a:ea typeface="Times New Roman" panose="02020603050405020304" pitchFamily="18" charset="0"/>
                <a:cs typeface="Calibri" panose="020F0502020204030204" pitchFamily="34" charset="0"/>
              </a:rPr>
              <a:t>Rove around the class and ask target students to read the sentence to you. </a:t>
            </a:r>
          </a:p>
          <a:p>
            <a:pPr marL="0" lvl="0" indent="0">
              <a:lnSpc>
                <a:spcPct val="106000"/>
              </a:lnSpc>
              <a:spcAft>
                <a:spcPts val="800"/>
              </a:spcAft>
              <a:buFont typeface="Arial"/>
              <a:buNone/>
            </a:pPr>
            <a:endParaRPr lang="en-AU" sz="1200" b="1" dirty="0">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dirty="0">
                <a:effectLst/>
                <a:latin typeface="+mn-lt"/>
                <a:ea typeface="Calibri" panose="020F0502020204030204" pitchFamily="34" charset="0"/>
                <a:cs typeface="Calibri"/>
              </a:rPr>
              <a:t>Sentence dictation</a:t>
            </a:r>
            <a:endParaRPr lang="en-US" sz="1200" b="1" dirty="0">
              <a:solidFill>
                <a:srgbClr val="404040"/>
              </a:solidFill>
              <a:effectLst/>
              <a:latin typeface="+mn-lt"/>
              <a:ea typeface="Calibri" panose="020F0502020204030204" pitchFamily="34" charset="0"/>
              <a:cs typeface="Calibri"/>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D</a:t>
            </a:r>
            <a:r>
              <a:rPr lang="en-US" dirty="0">
                <a:solidFill>
                  <a:srgbClr val="404040"/>
                </a:solidFill>
                <a:latin typeface="+mn-lt"/>
                <a:ea typeface="Calibri" panose="020F0502020204030204" pitchFamily="34" charset="0"/>
                <a:cs typeface="Times New Roman" panose="02020603050405020304" pitchFamily="18" charset="0"/>
              </a:rPr>
              <a:t>ictate</a:t>
            </a:r>
            <a:r>
              <a:rPr lang="en-US" sz="1200" b="0" dirty="0">
                <a:solidFill>
                  <a:srgbClr val="404040"/>
                </a:solidFill>
                <a:effectLst/>
                <a:latin typeface="+mn-lt"/>
                <a:ea typeface="Calibri" panose="020F0502020204030204" pitchFamily="34" charset="0"/>
                <a:cs typeface="Times New Roman" panose="02020603050405020304" pitchFamily="18" charset="0"/>
              </a:rPr>
              <a:t> a sentence for the whole class with words containing </a:t>
            </a:r>
            <a:r>
              <a:rPr lang="en-US" dirty="0">
                <a:solidFill>
                  <a:srgbClr val="404040"/>
                </a:solidFill>
                <a:latin typeface="+mn-lt"/>
                <a:ea typeface="Calibri" panose="020F0502020204030204" pitchFamily="34" charset="0"/>
                <a:cs typeface="Times New Roman" panose="02020603050405020304" pitchFamily="18" charset="0"/>
              </a:rPr>
              <a:t>the target</a:t>
            </a:r>
            <a:r>
              <a:rPr lang="en-US" sz="1200" b="0" dirty="0">
                <a:solidFill>
                  <a:srgbClr val="404040"/>
                </a:solidFill>
                <a:effectLst/>
                <a:latin typeface="+mn-lt"/>
                <a:ea typeface="Calibri" panose="020F0502020204030204" pitchFamily="34" charset="0"/>
                <a:cs typeface="Times New Roman" panose="02020603050405020304" pitchFamily="18" charset="0"/>
              </a:rPr>
              <a:t> letter-sound correspondence for students to write: </a:t>
            </a:r>
            <a:r>
              <a:rPr lang="en-US" sz="1200" b="1" dirty="0">
                <a:solidFill>
                  <a:srgbClr val="404040"/>
                </a:solidFill>
                <a:effectLst/>
                <a:latin typeface="+mn-lt"/>
                <a:ea typeface="Calibri" panose="020F0502020204030204" pitchFamily="34" charset="0"/>
                <a:cs typeface="Times New Roman" panose="02020603050405020304" pitchFamily="18" charset="0"/>
              </a:rPr>
              <a:t>I throw my coat on when the wind blows. </a:t>
            </a:r>
          </a:p>
          <a:p>
            <a:pPr marL="0" lvl="0" indent="0">
              <a:lnSpc>
                <a:spcPct val="106000"/>
              </a:lnSpc>
              <a:spcAft>
                <a:spcPts val="800"/>
              </a:spcAft>
              <a:buFont typeface="Arial"/>
              <a:buNone/>
            </a:pPr>
            <a:endParaRPr lang="en-US" sz="1200" b="1"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Note: students who are not yet working at the sentence level can complete independent practice tasks aimed at their level of skill application during this time. </a:t>
            </a:r>
          </a:p>
          <a:p>
            <a:pPr marL="0" indent="0" algn="l">
              <a:spcBef>
                <a:spcPts val="100"/>
              </a:spcBef>
              <a:spcAft>
                <a:spcPts val="400"/>
              </a:spcAft>
              <a:buFontTx/>
              <a:buNone/>
            </a:pPr>
            <a:endParaRPr lang="en-US" sz="1200" b="0" kern="1200" dirty="0">
              <a:solidFill>
                <a:srgbClr val="404040"/>
              </a:solidFill>
              <a:effectLst/>
              <a:latin typeface="+mn-lt"/>
              <a:ea typeface="Verdana"/>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44</a:t>
            </a:fld>
            <a:endParaRPr lang="en-AU"/>
          </a:p>
        </p:txBody>
      </p:sp>
    </p:spTree>
    <p:extLst>
      <p:ext uri="{BB962C8B-B14F-4D97-AF65-F5344CB8AC3E}">
        <p14:creationId xmlns:p14="http://schemas.microsoft.com/office/powerpoint/2010/main" val="189131349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mj-lt"/>
              <a:buNone/>
            </a:pPr>
            <a:r>
              <a:rPr lang="en-US" b="1" dirty="0"/>
              <a:t>You do</a:t>
            </a:r>
          </a:p>
          <a:p>
            <a:pPr marL="0" indent="0" algn="l">
              <a:spcBef>
                <a:spcPts val="100"/>
              </a:spcBef>
              <a:spcAft>
                <a:spcPts val="400"/>
              </a:spcAft>
              <a:buFont typeface="+mj-lt"/>
              <a:buNone/>
            </a:pPr>
            <a:endParaRPr lang="en-US" dirty="0"/>
          </a:p>
          <a:p>
            <a:pPr marL="0" indent="0" algn="l">
              <a:spcBef>
                <a:spcPts val="100"/>
              </a:spcBef>
              <a:spcAft>
                <a:spcPts val="400"/>
              </a:spcAft>
              <a:buFont typeface="+mj-lt"/>
              <a:buNone/>
            </a:pPr>
            <a:r>
              <a:rPr lang="en-US" dirty="0"/>
              <a:t>Students who have been identified during the ‘check for understanding’ phase of the lesson stay with the teacher for small-group targeted instruction.</a:t>
            </a:r>
          </a:p>
          <a:p>
            <a:pPr marL="0" indent="0" algn="l">
              <a:spcBef>
                <a:spcPts val="100"/>
              </a:spcBef>
              <a:spcAft>
                <a:spcPts val="400"/>
              </a:spcAft>
              <a:buFont typeface="+mj-lt"/>
              <a:buNone/>
            </a:pPr>
            <a:endParaRPr lang="en-US" dirty="0"/>
          </a:p>
          <a:p>
            <a:pPr marL="0" indent="0" algn="l">
              <a:spcBef>
                <a:spcPts val="100"/>
              </a:spcBef>
              <a:spcAft>
                <a:spcPts val="400"/>
              </a:spcAft>
              <a:buFont typeface="+mj-lt"/>
              <a:buNone/>
            </a:pPr>
            <a:r>
              <a:rPr lang="en-US" b="0" dirty="0"/>
              <a:t>The remaining students continue independent practice with application tasks that have been taught previously and can be carried out independently. </a:t>
            </a:r>
            <a:endParaRPr lang="en-AU" b="0"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45</a:t>
            </a:fld>
            <a:endParaRPr lang="en-AU"/>
          </a:p>
        </p:txBody>
      </p:sp>
    </p:spTree>
    <p:extLst>
      <p:ext uri="{BB962C8B-B14F-4D97-AF65-F5344CB8AC3E}">
        <p14:creationId xmlns:p14="http://schemas.microsoft.com/office/powerpoint/2010/main" val="399539011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46</a:t>
            </a:fld>
            <a:endParaRPr lang="en-AU"/>
          </a:p>
        </p:txBody>
      </p:sp>
    </p:spTree>
    <p:extLst>
      <p:ext uri="{BB962C8B-B14F-4D97-AF65-F5344CB8AC3E}">
        <p14:creationId xmlns:p14="http://schemas.microsoft.com/office/powerpoint/2010/main" val="12254108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6B5C7A-9E6E-49FB-2CB8-596DC7EEC3C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CB6002-9E12-F5A0-89F5-6CC2E91F02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B488E58-CAC6-C905-EBDE-51AFC37E5ECB}"/>
              </a:ext>
            </a:extLst>
          </p:cNvPr>
          <p:cNvSpPr>
            <a:spLocks noGrp="1"/>
          </p:cNvSpPr>
          <p:nvPr>
            <p:ph type="body" idx="1"/>
          </p:nvPr>
        </p:nvSpPr>
        <p:spPr/>
        <p:txBody>
          <a:bodyPr/>
          <a:lstStyle/>
          <a:p>
            <a:r>
              <a:rPr lang="en-US" sz="1200" b="1" dirty="0">
                <a:effectLst/>
                <a:latin typeface="+mn-lt"/>
                <a:ea typeface="Aptos" panose="020B0004020202020204" pitchFamily="34" charset="0"/>
                <a:cs typeface="Aptos" panose="020B0004020202020204" pitchFamily="34" charset="0"/>
              </a:rPr>
              <a:t>Review</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Say the review sounds while students write the corresponding letters on their mini-whiteboard.</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Include the following sounds:</a:t>
            </a:r>
            <a:endParaRPr lang="en-AU" sz="1200" dirty="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/ā/ in the middle of a word as in </a:t>
            </a:r>
            <a:r>
              <a:rPr lang="en-US" sz="1200" b="1" dirty="0">
                <a:effectLst/>
                <a:latin typeface="+mn-lt"/>
                <a:ea typeface="Aptos" panose="020B0004020202020204" pitchFamily="34" charset="0"/>
                <a:cs typeface="Aptos" panose="020B0004020202020204" pitchFamily="34" charset="0"/>
              </a:rPr>
              <a:t>sail</a:t>
            </a:r>
            <a:r>
              <a:rPr lang="en-US" sz="1200" b="0" dirty="0">
                <a:effectLst/>
                <a:latin typeface="+mn-lt"/>
                <a:ea typeface="Aptos" panose="020B0004020202020204" pitchFamily="34" charset="0"/>
                <a:cs typeface="Aptos" panose="020B0004020202020204" pitchFamily="34" charset="0"/>
              </a:rPr>
              <a:t>*</a:t>
            </a:r>
            <a:r>
              <a:rPr lang="en-US" sz="1200" b="1" dirty="0">
                <a:effectLst/>
                <a:latin typeface="+mn-lt"/>
                <a:ea typeface="Aptos" panose="020B0004020202020204" pitchFamily="34" charset="0"/>
                <a:cs typeface="Aptos" panose="020B0004020202020204" pitchFamily="34" charset="0"/>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mn-lt"/>
                <a:ea typeface="Aptos" panose="020B0004020202020204" pitchFamily="34" charset="0"/>
                <a:cs typeface="Aptos" panose="020B0004020202020204" pitchFamily="34" charset="0"/>
              </a:rPr>
              <a:t>/ā/ at the end of a word as in </a:t>
            </a:r>
            <a:r>
              <a:rPr lang="en-US" sz="1200" b="1" dirty="0">
                <a:effectLst/>
                <a:latin typeface="+mn-lt"/>
                <a:ea typeface="Aptos" panose="020B0004020202020204" pitchFamily="34" charset="0"/>
                <a:cs typeface="Aptos" panose="020B0004020202020204" pitchFamily="34" charset="0"/>
              </a:rPr>
              <a:t>away</a:t>
            </a:r>
          </a:p>
          <a:p>
            <a:pPr marL="171450" indent="-171450">
              <a:buFont typeface="Arial" panose="020B0604020202020204" pitchFamily="34" charset="0"/>
              <a:buChar char="•"/>
            </a:pPr>
            <a:r>
              <a:rPr lang="en-US" sz="1200" b="0" dirty="0">
                <a:effectLst/>
                <a:latin typeface="+mn-lt"/>
                <a:ea typeface="Aptos" panose="020B0004020202020204" pitchFamily="34" charset="0"/>
                <a:cs typeface="Aptos" panose="020B0004020202020204" pitchFamily="34" charset="0"/>
              </a:rPr>
              <a:t>the double letter digraph for /ē/ found in the middle of a word as in </a:t>
            </a:r>
            <a:r>
              <a:rPr lang="en-US" sz="1200" b="1" dirty="0">
                <a:effectLst/>
                <a:latin typeface="+mn-lt"/>
                <a:ea typeface="Aptos" panose="020B0004020202020204" pitchFamily="34" charset="0"/>
                <a:cs typeface="Aptos" panose="020B0004020202020204" pitchFamily="34" charset="0"/>
              </a:rPr>
              <a:t>meet,</a:t>
            </a:r>
            <a:r>
              <a:rPr lang="en-US" sz="1200" b="0" dirty="0">
                <a:effectLst/>
                <a:latin typeface="+mn-lt"/>
                <a:ea typeface="Aptos" panose="020B0004020202020204" pitchFamily="34" charset="0"/>
                <a:cs typeface="Aptos" panose="020B0004020202020204" pitchFamily="34" charset="0"/>
              </a:rPr>
              <a:t> or at the end of a word as in </a:t>
            </a:r>
            <a:r>
              <a:rPr lang="en-US" sz="1200" b="1" dirty="0">
                <a:effectLst/>
                <a:latin typeface="+mn-lt"/>
                <a:ea typeface="Aptos" panose="020B0004020202020204" pitchFamily="34" charset="0"/>
                <a:cs typeface="Aptos" panose="020B0004020202020204" pitchFamily="34" charset="0"/>
              </a:rPr>
              <a:t>tree</a:t>
            </a:r>
            <a:r>
              <a:rPr lang="en-US" sz="1200" b="0" dirty="0">
                <a:effectLst/>
                <a:latin typeface="+mn-lt"/>
                <a:ea typeface="Aptos" panose="020B0004020202020204" pitchFamily="34" charset="0"/>
                <a:cs typeface="Aptos" panose="020B0004020202020204" pitchFamily="34" charset="0"/>
              </a:rPr>
              <a:t>.</a:t>
            </a:r>
            <a:endParaRPr lang="en-US" sz="1200" b="1"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effectLst/>
                <a:latin typeface="+mn-lt"/>
                <a:ea typeface="Aptos" panose="020B0004020202020204" pitchFamily="34" charset="0"/>
                <a:cs typeface="Aptos" panose="020B0004020202020204" pitchFamily="34" charset="0"/>
              </a:rPr>
              <a:t>*You may like to remind students that </a:t>
            </a:r>
            <a:r>
              <a:rPr lang="en-AU" sz="1200" b="0" dirty="0">
                <a:effectLst/>
                <a:latin typeface="+mn-lt"/>
                <a:ea typeface="Aptos" panose="020B0004020202020204" pitchFamily="34" charset="0"/>
                <a:cs typeface="Aptos" panose="020B0004020202020204" pitchFamily="34" charset="0"/>
              </a:rPr>
              <a:t>this digraph </a:t>
            </a:r>
            <a:r>
              <a:rPr lang="en-AU" sz="1200" dirty="0">
                <a:effectLst/>
                <a:latin typeface="+mn-lt"/>
                <a:ea typeface="Aptos" panose="020B0004020202020204" pitchFamily="34" charset="0"/>
                <a:cs typeface="Aptos" panose="020B0004020202020204" pitchFamily="34" charset="0"/>
              </a:rPr>
              <a:t>can also be found at the start of a word and give an example, such as </a:t>
            </a:r>
            <a:r>
              <a:rPr lang="en-AU" sz="1200" b="1" dirty="0">
                <a:effectLst/>
                <a:latin typeface="+mn-lt"/>
                <a:ea typeface="Aptos" panose="020B0004020202020204" pitchFamily="34" charset="0"/>
                <a:cs typeface="Aptos" panose="020B0004020202020204" pitchFamily="34" charset="0"/>
              </a:rPr>
              <a:t>aim</a:t>
            </a:r>
            <a:r>
              <a:rPr lang="en-AU" sz="1200" dirty="0">
                <a:effectLst/>
                <a:latin typeface="+mn-lt"/>
                <a:ea typeface="Aptos" panose="020B0004020202020204" pitchFamily="34" charset="0"/>
                <a:cs typeface="Aptos" panose="020B00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effectLst/>
              <a:latin typeface="+mn-lt"/>
              <a:ea typeface="Aptos" panose="020B0004020202020204" pitchFamily="34" charset="0"/>
              <a:cs typeface="Aptos" panose="020B0004020202020204" pitchFamily="34" charset="0"/>
            </a:endParaRPr>
          </a:p>
          <a:p>
            <a:r>
              <a:rPr lang="en-US" sz="1200" b="1" dirty="0">
                <a:effectLst/>
                <a:latin typeface="+mn-lt"/>
                <a:ea typeface="Aptos" panose="020B0004020202020204" pitchFamily="34" charset="0"/>
                <a:cs typeface="Aptos" panose="020B0004020202020204" pitchFamily="34" charset="0"/>
              </a:rPr>
              <a:t>Provide corrective feedback as needed: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p>
          <a:p>
            <a:endParaRPr lang="en-AU" sz="1200" dirty="0">
              <a:effectLst/>
              <a:latin typeface="+mn-lt"/>
              <a:ea typeface="Aptos" panose="020B0004020202020204" pitchFamily="34" charset="0"/>
              <a:cs typeface="Aptos" panose="020B0004020202020204" pitchFamily="34" charset="0"/>
            </a:endParaRPr>
          </a:p>
          <a:p>
            <a:endParaRPr lang="en-US" sz="1200" dirty="0">
              <a:effectLst/>
              <a:latin typeface="+mn-lt"/>
              <a:ea typeface="Aptos" panose="020B0004020202020204" pitchFamily="34" charset="0"/>
              <a:cs typeface="Aptos" panose="020B0004020202020204" pitchFamily="34" charset="0"/>
            </a:endParaRPr>
          </a:p>
        </p:txBody>
      </p:sp>
      <p:sp>
        <p:nvSpPr>
          <p:cNvPr id="4" name="Slide Number Placeholder 3">
            <a:extLst>
              <a:ext uri="{FF2B5EF4-FFF2-40B4-BE49-F238E27FC236}">
                <a16:creationId xmlns:a16="http://schemas.microsoft.com/office/drawing/2014/main" id="{A0C037F3-8CD4-3578-1A9F-582434D20856}"/>
              </a:ext>
            </a:extLst>
          </p:cNvPr>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17869022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60C256-C5E0-E563-E66C-AE3A0D57A6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103752-F20E-482B-A7C8-B4365AE2A27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71DFA7-37E8-125C-0B7A-DBBCCCE3E49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Ask students to read the words by saying each letter–sound correspondence then reading the word fluently while you point to it, for example, /</a:t>
            </a:r>
            <a:r>
              <a:rPr lang="en-US" dirty="0" err="1">
                <a:latin typeface="+mn-lt"/>
              </a:rPr>
              <a:t>sh</a:t>
            </a:r>
            <a:r>
              <a:rPr lang="en-US" dirty="0">
                <a:latin typeface="+mn-lt"/>
              </a:rPr>
              <a:t>/, /ē/, /p/, </a:t>
            </a:r>
            <a:r>
              <a:rPr lang="en-US" b="1" dirty="0">
                <a:latin typeface="+mn-lt"/>
              </a:rPr>
              <a:t>sheep</a:t>
            </a:r>
            <a:r>
              <a:rPr lang="en-US" dirty="0">
                <a:latin typeface="+mn-lt"/>
              </a:rPr>
              <a:t>.</a:t>
            </a:r>
          </a:p>
          <a:p>
            <a:endParaRPr lang="en-US" dirty="0">
              <a:latin typeface="+mn-lt"/>
            </a:endParaRPr>
          </a:p>
          <a:p>
            <a:r>
              <a:rPr lang="en-US" b="1" dirty="0">
                <a:latin typeface="+mn-lt"/>
              </a:rPr>
              <a:t>Provide corrective feedback as needed:</a:t>
            </a:r>
          </a:p>
          <a:p>
            <a:r>
              <a:rPr lang="en-US" dirty="0">
                <a:latin typeface="+mn-lt"/>
              </a:rPr>
              <a:t>If any students have difficulty with a letter–sound correspondence or with blending, model this process.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Y</a:t>
            </a:r>
            <a:r>
              <a:rPr lang="en-US" dirty="0">
                <a:latin typeface="+mn-lt"/>
              </a:rPr>
              <a:t>ou may choose to ask a particular student/group/row of students to read each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Where it applies, you may ask students to identify the position of the target spelling/sound in the word. </a:t>
            </a:r>
          </a:p>
          <a:p>
            <a:endParaRPr lang="en-US" dirty="0"/>
          </a:p>
          <a:p>
            <a:endParaRPr lang="en-AU" dirty="0"/>
          </a:p>
        </p:txBody>
      </p:sp>
      <p:sp>
        <p:nvSpPr>
          <p:cNvPr id="4" name="Slide Number Placeholder 3">
            <a:extLst>
              <a:ext uri="{FF2B5EF4-FFF2-40B4-BE49-F238E27FC236}">
                <a16:creationId xmlns:a16="http://schemas.microsoft.com/office/drawing/2014/main" id="{71C53F0F-A4A5-FBFD-1256-E5335748494E}"/>
              </a:ext>
            </a:extLst>
          </p:cNvPr>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8661257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train</a:t>
            </a:r>
            <a:r>
              <a:rPr lang="en-US" b="0" dirty="0"/>
              <a:t>, </a:t>
            </a:r>
            <a:r>
              <a:rPr lang="en-US" b="1" dirty="0"/>
              <a:t>feet, jeep</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stretching the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single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recording the letter/s for each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 </a:t>
            </a:r>
          </a:p>
          <a:p>
            <a:r>
              <a:rPr lang="en-US" dirty="0"/>
              <a:t>If any students have difficulty,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*Where it applies, ask students to identify the position of the sound in a word to support them to choose the correct spelling. </a:t>
            </a: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2841172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Suffix review</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dirty="0">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dirty="0">
                <a:cs typeface="Calibri" panose="020F0502020204030204"/>
              </a:rPr>
              <a:t>Review the </a:t>
            </a:r>
            <a:r>
              <a:rPr lang="en-AU" b="1" dirty="0">
                <a:cs typeface="Calibri" panose="020F0502020204030204"/>
              </a:rPr>
              <a:t>-</a:t>
            </a:r>
            <a:r>
              <a:rPr lang="en-AU" b="1" dirty="0" err="1">
                <a:cs typeface="Calibri" panose="020F0502020204030204"/>
              </a:rPr>
              <a:t>ing</a:t>
            </a:r>
            <a:r>
              <a:rPr lang="en-AU" b="1" dirty="0">
                <a:cs typeface="Calibri" panose="020F0502020204030204"/>
              </a:rPr>
              <a:t> </a:t>
            </a:r>
            <a:r>
              <a:rPr lang="en-AU" b="0" dirty="0">
                <a:cs typeface="Calibri" panose="020F0502020204030204"/>
              </a:rPr>
              <a:t>suffix</a:t>
            </a:r>
            <a:r>
              <a:rPr lang="en-AU" b="1" dirty="0">
                <a:cs typeface="Calibri" panose="020F0502020204030204"/>
              </a:rPr>
              <a:t> </a:t>
            </a:r>
            <a:r>
              <a:rPr lang="en-AU" dirty="0">
                <a:cs typeface="Calibri" panose="020F0502020204030204"/>
              </a:rPr>
              <a:t>using the following sequence.</a:t>
            </a:r>
          </a:p>
          <a:p>
            <a:pPr>
              <a:spcBef>
                <a:spcPts val="100"/>
              </a:spcBef>
              <a:spcAft>
                <a:spcPts val="400"/>
              </a:spcAft>
              <a:defRPr/>
            </a:pPr>
            <a:endParaRPr lang="en-AU" b="0" dirty="0">
              <a:cs typeface="Calibri" panose="020F0502020204030204"/>
            </a:endParaRPr>
          </a:p>
          <a:p>
            <a:pPr>
              <a:spcBef>
                <a:spcPts val="100"/>
              </a:spcBef>
              <a:spcAft>
                <a:spcPts val="400"/>
              </a:spcAft>
              <a:defRPr/>
            </a:pPr>
            <a:r>
              <a:rPr lang="en-AU" b="0" dirty="0">
                <a:cs typeface="Calibri" panose="020F0502020204030204"/>
              </a:rPr>
              <a:t>Ask: </a:t>
            </a:r>
            <a:r>
              <a:rPr lang="en-AU" i="1" dirty="0">
                <a:cs typeface="Calibri" panose="020F0502020204030204"/>
              </a:rPr>
              <a:t>What is the suffix? </a:t>
            </a:r>
          </a:p>
          <a:p>
            <a:pPr>
              <a:spcBef>
                <a:spcPts val="100"/>
              </a:spcBef>
              <a:spcAft>
                <a:spcPts val="400"/>
              </a:spcAft>
              <a:defRPr/>
            </a:pPr>
            <a:r>
              <a:rPr lang="en-AU" dirty="0">
                <a:cs typeface="Calibri" panose="020F0502020204030204"/>
              </a:rPr>
              <a:t>Students: </a:t>
            </a:r>
            <a:r>
              <a:rPr lang="en-AU" b="1" i="1" dirty="0"/>
              <a:t>-</a:t>
            </a:r>
            <a:r>
              <a:rPr lang="en-AU" b="1" i="1" dirty="0" err="1"/>
              <a:t>ing</a:t>
            </a:r>
            <a:r>
              <a:rPr lang="en-AU" i="0" dirty="0"/>
              <a:t>.</a:t>
            </a:r>
            <a:endParaRPr lang="en-AU" i="0" dirty="0">
              <a:cs typeface="Calibri" panose="020F0502020204030204"/>
            </a:endParaRPr>
          </a:p>
          <a:p>
            <a:pPr marL="0" indent="0">
              <a:spcBef>
                <a:spcPts val="100"/>
              </a:spcBef>
              <a:spcAft>
                <a:spcPts val="400"/>
              </a:spcAft>
              <a:buFont typeface="Arial"/>
              <a:buNone/>
              <a:defRPr/>
            </a:pPr>
            <a:r>
              <a:rPr lang="en-AU" b="0" dirty="0">
                <a:cs typeface="Calibri" panose="020F0502020204030204"/>
              </a:rPr>
              <a:t>Ask: </a:t>
            </a:r>
            <a:r>
              <a:rPr lang="en-AU" i="1" dirty="0">
                <a:cs typeface="Calibri" panose="020F0502020204030204"/>
              </a:rPr>
              <a:t>What does it mean? </a:t>
            </a:r>
          </a:p>
          <a:p>
            <a:pPr marL="0" indent="0">
              <a:spcBef>
                <a:spcPts val="100"/>
              </a:spcBef>
              <a:spcAft>
                <a:spcPts val="400"/>
              </a:spcAft>
              <a:buFont typeface="Arial"/>
              <a:buNone/>
              <a:defRPr/>
            </a:pPr>
            <a:r>
              <a:rPr lang="en-AU" dirty="0">
                <a:cs typeface="Calibri" panose="020F0502020204030204"/>
              </a:rPr>
              <a:t>Students: </a:t>
            </a:r>
            <a:r>
              <a:rPr lang="en-AU" i="1" dirty="0">
                <a:cs typeface="Calibri" panose="020F0502020204030204"/>
              </a:rPr>
              <a:t>Happening now.</a:t>
            </a:r>
            <a:endParaRPr lang="en-AU" i="1" dirty="0"/>
          </a:p>
          <a:p>
            <a:pPr marL="0" indent="0">
              <a:spcBef>
                <a:spcPts val="100"/>
              </a:spcBef>
              <a:spcAft>
                <a:spcPts val="400"/>
              </a:spcAft>
              <a:buFont typeface="Arial"/>
              <a:buNone/>
              <a:defRPr/>
            </a:pPr>
            <a:r>
              <a:rPr lang="en-AU" b="0" dirty="0">
                <a:cs typeface="Calibri" panose="020F0502020204030204"/>
              </a:rPr>
              <a:t>Say: </a:t>
            </a:r>
            <a:r>
              <a:rPr lang="en-AU" i="1" dirty="0">
                <a:cs typeface="Calibri" panose="020F0502020204030204"/>
              </a:rPr>
              <a:t>Your word is </a:t>
            </a:r>
            <a:r>
              <a:rPr lang="en-AU" b="1" i="1" dirty="0">
                <a:cs typeface="Calibri" panose="020F0502020204030204"/>
              </a:rPr>
              <a:t>kick</a:t>
            </a:r>
            <a:r>
              <a:rPr lang="en-AU" i="1" dirty="0">
                <a:cs typeface="Calibri" panose="020F0502020204030204"/>
              </a:rPr>
              <a:t>. Add the suffix. </a:t>
            </a:r>
          </a:p>
          <a:p>
            <a:pPr marL="0" indent="0">
              <a:spcBef>
                <a:spcPts val="100"/>
              </a:spcBef>
              <a:spcAft>
                <a:spcPts val="400"/>
              </a:spcAft>
              <a:buFont typeface="Arial"/>
              <a:buNone/>
              <a:defRPr/>
            </a:pPr>
            <a:r>
              <a:rPr lang="en-AU" dirty="0">
                <a:cs typeface="Calibri" panose="020F0502020204030204"/>
              </a:rPr>
              <a:t>Students: </a:t>
            </a:r>
            <a:r>
              <a:rPr lang="en-AU" b="1" i="1" dirty="0">
                <a:cs typeface="Calibri" panose="020F0502020204030204"/>
              </a:rPr>
              <a:t>Kicking</a:t>
            </a:r>
            <a:r>
              <a:rPr lang="en-AU" i="1" dirty="0">
                <a:cs typeface="Calibri" panose="020F0502020204030204"/>
              </a:rPr>
              <a:t>.</a:t>
            </a:r>
          </a:p>
          <a:p>
            <a:pPr marL="0" indent="0">
              <a:spcBef>
                <a:spcPts val="100"/>
              </a:spcBef>
              <a:spcAft>
                <a:spcPts val="400"/>
              </a:spcAft>
              <a:buFont typeface="Arial"/>
              <a:buNone/>
              <a:defRPr/>
            </a:pPr>
            <a:r>
              <a:rPr lang="en-AU" b="0" dirty="0">
                <a:cs typeface="Calibri" panose="020F0502020204030204"/>
              </a:rPr>
              <a:t>Ask: </a:t>
            </a:r>
            <a:r>
              <a:rPr lang="en-AU" i="1" dirty="0">
                <a:cs typeface="Calibri" panose="020F0502020204030204"/>
              </a:rPr>
              <a:t>What does it mean? </a:t>
            </a:r>
          </a:p>
          <a:p>
            <a:pPr marL="0" indent="0">
              <a:spcBef>
                <a:spcPts val="100"/>
              </a:spcBef>
              <a:spcAft>
                <a:spcPts val="400"/>
              </a:spcAft>
              <a:buFont typeface="Arial"/>
              <a:buNone/>
              <a:defRPr/>
            </a:pPr>
            <a:r>
              <a:rPr lang="en-AU" dirty="0">
                <a:cs typeface="Calibri" panose="020F0502020204030204"/>
              </a:rPr>
              <a:t>Students: </a:t>
            </a:r>
            <a:r>
              <a:rPr lang="en-AU" i="1" dirty="0">
                <a:cs typeface="Calibri" panose="020F0502020204030204"/>
              </a:rPr>
              <a:t>Someone or something is kicking now.</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2921523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Ask students to read the words by first reading the base word then reading it with the </a:t>
            </a:r>
            <a:r>
              <a:rPr lang="en-US" b="1" dirty="0"/>
              <a:t>-</a:t>
            </a:r>
            <a:r>
              <a:rPr lang="en-US" b="1" dirty="0" err="1"/>
              <a:t>ing</a:t>
            </a:r>
            <a:r>
              <a:rPr lang="en-US" b="1" dirty="0"/>
              <a:t> </a:t>
            </a:r>
            <a:r>
              <a:rPr lang="en-US" b="0" dirty="0"/>
              <a:t>suffix,</a:t>
            </a:r>
            <a:r>
              <a:rPr lang="en-US" dirty="0"/>
              <a:t> for example, </a:t>
            </a:r>
            <a:r>
              <a:rPr lang="en-US" b="1" dirty="0"/>
              <a:t>fund</a:t>
            </a:r>
            <a:r>
              <a:rPr lang="en-US" dirty="0"/>
              <a:t>, </a:t>
            </a:r>
            <a:r>
              <a:rPr lang="en-US" b="1" dirty="0"/>
              <a:t>funding</a:t>
            </a:r>
            <a:r>
              <a:rPr lang="en-US"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You may initially place your hand over the suffix as you ask students to read each word to support this process.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Choose some students to explain what each word means. Encourage them to use the language ‘more than one’.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Provide corrective feedback as needed:</a:t>
            </a:r>
          </a:p>
          <a:p>
            <a:r>
              <a:rPr lang="en-US" dirty="0"/>
              <a:t>If any students have difficulty, model this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Note: </a:t>
            </a:r>
            <a:r>
              <a:rPr lang="en-US" dirty="0"/>
              <a:t>you may choose to ask a particular student/group/row of students to read each word.</a:t>
            </a:r>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50933790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7.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14.svg"/><Relationship Id="rId7" Type="http://schemas.openxmlformats.org/officeDocument/2006/relationships/image" Target="../media/image16.jpe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15.png"/><Relationship Id="rId4"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7.tiff"/><Relationship Id="rId7" Type="http://schemas.openxmlformats.org/officeDocument/2006/relationships/image" Target="../media/image18.pn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1.png"/><Relationship Id="rId5" Type="http://schemas.openxmlformats.org/officeDocument/2006/relationships/image" Target="../media/image14.svg"/><Relationship Id="rId10" Type="http://schemas.openxmlformats.org/officeDocument/2006/relationships/image" Target="../media/image16.jpeg"/><Relationship Id="rId4" Type="http://schemas.openxmlformats.org/officeDocument/2006/relationships/image" Target="../media/image13.png"/><Relationship Id="rId9" Type="http://schemas.openxmlformats.org/officeDocument/2006/relationships/hyperlink" Target="https://www.literacyhub.edu.au/plan-teach-and-assess/lesson-packs/" TargetMode="Externa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4.xml"/><Relationship Id="rId5" Type="http://schemas.openxmlformats.org/officeDocument/2006/relationships/image" Target="../media/image12.svg"/><Relationship Id="rId4" Type="http://schemas.openxmlformats.org/officeDocument/2006/relationships/image" Target="../media/image11.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png"/><Relationship Id="rId7" Type="http://schemas.openxmlformats.org/officeDocument/2006/relationships/image" Target="../media/image21.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20.png"/><Relationship Id="rId11" Type="http://schemas.openxmlformats.org/officeDocument/2006/relationships/image" Target="../media/image12.svg"/><Relationship Id="rId5" Type="http://schemas.openxmlformats.org/officeDocument/2006/relationships/image" Target="../media/image5.sv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23.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11.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5.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7.sv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9.sv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Intention/Criteria 1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3007548"/>
            <a:ext cx="45522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ectangle 11">
            <a:extLst>
              <a:ext uri="{FF2B5EF4-FFF2-40B4-BE49-F238E27FC236}">
                <a16:creationId xmlns:a16="http://schemas.microsoft.com/office/drawing/2014/main" id="{AA359827-CF84-624B-9D9D-C92681F8811B}"/>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DD1F25EF-B550-5D44-A27A-DE425D3C9ED5}"/>
              </a:ext>
            </a:extLst>
          </p:cNvPr>
          <p:cNvSpPr>
            <a:spLocks noGrp="1"/>
          </p:cNvSpPr>
          <p:nvPr>
            <p:ph type="title"/>
          </p:nvPr>
        </p:nvSpPr>
        <p:spPr>
          <a:xfrm>
            <a:off x="0" y="-767147"/>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3" name="Text Placeholder 2">
            <a:extLst>
              <a:ext uri="{FF2B5EF4-FFF2-40B4-BE49-F238E27FC236}">
                <a16:creationId xmlns:a16="http://schemas.microsoft.com/office/drawing/2014/main" id="{94DBA4AF-3AB4-0044-A906-5032B6DE58B7}"/>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4" name="Subtitle 2">
            <a:extLst>
              <a:ext uri="{FF2B5EF4-FFF2-40B4-BE49-F238E27FC236}">
                <a16:creationId xmlns:a16="http://schemas.microsoft.com/office/drawing/2014/main" id="{AA39E952-BD81-B94E-BF31-C83C1C329BC4}"/>
              </a:ext>
            </a:extLst>
          </p:cNvPr>
          <p:cNvSpPr>
            <a:spLocks noGrp="1"/>
          </p:cNvSpPr>
          <p:nvPr>
            <p:ph type="subTitle" idx="11"/>
          </p:nvPr>
        </p:nvSpPr>
        <p:spPr>
          <a:xfrm>
            <a:off x="984801" y="3053843"/>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Text Placeholder 2">
            <a:extLst>
              <a:ext uri="{FF2B5EF4-FFF2-40B4-BE49-F238E27FC236}">
                <a16:creationId xmlns:a16="http://schemas.microsoft.com/office/drawing/2014/main" id="{90497567-E6AE-BE45-B49E-F505D9980941}"/>
              </a:ext>
            </a:extLst>
          </p:cNvPr>
          <p:cNvSpPr>
            <a:spLocks noGrp="1"/>
          </p:cNvSpPr>
          <p:nvPr>
            <p:ph type="body" idx="13"/>
          </p:nvPr>
        </p:nvSpPr>
        <p:spPr>
          <a:xfrm>
            <a:off x="984801" y="3891961"/>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Rounded Corners 1">
            <a:extLst>
              <a:ext uri="{FF2B5EF4-FFF2-40B4-BE49-F238E27FC236}">
                <a16:creationId xmlns:a16="http://schemas.microsoft.com/office/drawing/2014/main" id="{9E336F70-04EE-F61D-E2E2-B61008ECE5F8}"/>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77362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e do + view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7E24AB7D-3886-B54A-B2A3-55DA6F8F0BA7}"/>
              </a:ext>
            </a:extLst>
          </p:cNvPr>
          <p:cNvGrpSpPr/>
          <p:nvPr userDrawn="1"/>
        </p:nvGrpSpPr>
        <p:grpSpPr>
          <a:xfrm>
            <a:off x="11029911" y="291263"/>
            <a:ext cx="876718" cy="645960"/>
            <a:chOff x="11029911" y="291263"/>
            <a:chExt cx="876718" cy="645960"/>
          </a:xfrm>
        </p:grpSpPr>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grpSp>
      <p:grpSp>
        <p:nvGrpSpPr>
          <p:cNvPr id="3" name="Group 2">
            <a:extLst>
              <a:ext uri="{FF2B5EF4-FFF2-40B4-BE49-F238E27FC236}">
                <a16:creationId xmlns:a16="http://schemas.microsoft.com/office/drawing/2014/main" id="{1761F877-022D-2C4B-B24F-44E5924B41E6}"/>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7B6A47EF-7AEA-8F47-9033-51DD63369387}"/>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grpSp>
      <p:sp>
        <p:nvSpPr>
          <p:cNvPr id="5" name="Rectangle: Rounded Corners 4">
            <a:extLst>
              <a:ext uri="{FF2B5EF4-FFF2-40B4-BE49-F238E27FC236}">
                <a16:creationId xmlns:a16="http://schemas.microsoft.com/office/drawing/2014/main" id="{B8DC983A-DEFC-CA58-5810-C86D7B8DC4B1}"/>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10" name="Title 6">
            <a:extLst>
              <a:ext uri="{FF2B5EF4-FFF2-40B4-BE49-F238E27FC236}">
                <a16:creationId xmlns:a16="http://schemas.microsoft.com/office/drawing/2014/main" id="{F61EA68C-47BF-1A26-D980-0E480F555113}"/>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6163508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We do + pen + chi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grpSp>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B8DC983A-DEFC-CA58-5810-C86D7B8DC4B1}"/>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69232"/>
            <a:ext cx="490017" cy="490017"/>
          </a:xfrm>
          <a:prstGeom prst="rect">
            <a:avLst/>
          </a:prstGeom>
        </p:spPr>
      </p:pic>
      <p:pic>
        <p:nvPicPr>
          <p:cNvPr id="10" name="Picture 9">
            <a:extLst>
              <a:ext uri="{FF2B5EF4-FFF2-40B4-BE49-F238E27FC236}">
                <a16:creationId xmlns:a16="http://schemas.microsoft.com/office/drawing/2014/main" id="{CFAC27D8-FDCE-A2D7-2C2D-65C7D399DD88}"/>
              </a:ext>
            </a:extLst>
          </p:cNvPr>
          <p:cNvPicPr>
            <a:picLocks noChangeAspect="1"/>
          </p:cNvPicPr>
          <p:nvPr userDrawn="1"/>
        </p:nvPicPr>
        <p:blipFill>
          <a:blip r:embed="rId7"/>
          <a:stretch>
            <a:fillRect/>
          </a:stretch>
        </p:blipFill>
        <p:spPr>
          <a:xfrm>
            <a:off x="11155273" y="252544"/>
            <a:ext cx="628409" cy="733144"/>
          </a:xfrm>
          <a:prstGeom prst="rect">
            <a:avLst/>
          </a:prstGeom>
        </p:spPr>
      </p:pic>
      <p:sp>
        <p:nvSpPr>
          <p:cNvPr id="3" name="Title 6">
            <a:extLst>
              <a:ext uri="{FF2B5EF4-FFF2-40B4-BE49-F238E27FC236}">
                <a16:creationId xmlns:a16="http://schemas.microsoft.com/office/drawing/2014/main" id="{9753EA3F-398A-9E2D-707D-9E9FE06CB9BE}"/>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064236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You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96C72814-3046-4147-B53C-2F7C2833FAE9}"/>
              </a:ext>
            </a:extLst>
          </p:cNvPr>
          <p:cNvGrpSpPr/>
          <p:nvPr userDrawn="1"/>
        </p:nvGrpSpPr>
        <p:grpSpPr>
          <a:xfrm>
            <a:off x="11029911" y="263900"/>
            <a:ext cx="876718" cy="688952"/>
            <a:chOff x="11029911" y="263900"/>
            <a:chExt cx="876718" cy="688952"/>
          </a:xfrm>
        </p:grpSpPr>
        <p:sp>
          <p:nvSpPr>
            <p:cNvPr id="16" name="Rounded Rectangle 15">
              <a:extLst>
                <a:ext uri="{FF2B5EF4-FFF2-40B4-BE49-F238E27FC236}">
                  <a16:creationId xmlns:a16="http://schemas.microsoft.com/office/drawing/2014/main" id="{035E6C16-8630-1240-88BA-C5AD01E074DA}"/>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634BAB07-2598-0A46-8903-42D5B0FDE94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3" name="Rectangle: Rounded Corners 2">
            <a:extLst>
              <a:ext uri="{FF2B5EF4-FFF2-40B4-BE49-F238E27FC236}">
                <a16:creationId xmlns:a16="http://schemas.microsoft.com/office/drawing/2014/main" id="{1CF00393-EEF0-180F-71CE-AB346CEE7DCC}"/>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ED1917D4-6119-E147-AAA1-7B6504609D5C}"/>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C2CA037-E0DF-9410-3B11-EF5E7E69B7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
        <p:nvSpPr>
          <p:cNvPr id="7" name="Title 6">
            <a:extLst>
              <a:ext uri="{FF2B5EF4-FFF2-40B4-BE49-F238E27FC236}">
                <a16:creationId xmlns:a16="http://schemas.microsoft.com/office/drawing/2014/main" id="{5D016FF9-FACF-5BCE-73E6-EA954CB955DB}"/>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7761268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3" name="Rectangle: Rounded Corners 2">
            <a:extLst>
              <a:ext uri="{FF2B5EF4-FFF2-40B4-BE49-F238E27FC236}">
                <a16:creationId xmlns:a16="http://schemas.microsoft.com/office/drawing/2014/main" id="{D6EF56F0-7756-7E9B-D043-F5B55B02141E}"/>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grpSp>
        <p:nvGrpSpPr>
          <p:cNvPr id="4" name="Group 3">
            <a:extLst>
              <a:ext uri="{FF2B5EF4-FFF2-40B4-BE49-F238E27FC236}">
                <a16:creationId xmlns:a16="http://schemas.microsoft.com/office/drawing/2014/main" id="{255A2419-CE2C-BB9C-8AC4-231CBDCD111F}"/>
              </a:ext>
            </a:extLst>
          </p:cNvPr>
          <p:cNvGrpSpPr/>
          <p:nvPr userDrawn="1"/>
        </p:nvGrpSpPr>
        <p:grpSpPr>
          <a:xfrm>
            <a:off x="11029911" y="291263"/>
            <a:ext cx="876718" cy="645960"/>
            <a:chOff x="11029911" y="291263"/>
            <a:chExt cx="876718" cy="645960"/>
          </a:xfrm>
        </p:grpSpPr>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Pencil outline">
              <a:extLst>
                <a:ext uri="{FF2B5EF4-FFF2-40B4-BE49-F238E27FC236}">
                  <a16:creationId xmlns:a16="http://schemas.microsoft.com/office/drawing/2014/main" id="{24511098-83BB-351C-11BC-675D88290BB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2" name="Title 6">
            <a:extLst>
              <a:ext uri="{FF2B5EF4-FFF2-40B4-BE49-F238E27FC236}">
                <a16:creationId xmlns:a16="http://schemas.microsoft.com/office/drawing/2014/main" id="{D51BBF4B-3EE4-F979-762B-1931E8992C0E}"/>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19732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3" name="Rectangle: Rounded Corners 2">
            <a:extLst>
              <a:ext uri="{FF2B5EF4-FFF2-40B4-BE49-F238E27FC236}">
                <a16:creationId xmlns:a16="http://schemas.microsoft.com/office/drawing/2014/main" id="{D6EF56F0-7756-7E9B-D043-F5B55B02141E}"/>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416C4BAC-26A8-F322-2D53-51BA19A19029}"/>
              </a:ext>
            </a:extLst>
          </p:cNvPr>
          <p:cNvPicPr>
            <a:picLocks noChangeAspect="1"/>
          </p:cNvPicPr>
          <p:nvPr userDrawn="1"/>
        </p:nvPicPr>
        <p:blipFill>
          <a:blip r:embed="rId3"/>
          <a:stretch>
            <a:fillRect/>
          </a:stretch>
        </p:blipFill>
        <p:spPr>
          <a:xfrm>
            <a:off x="11155273" y="252544"/>
            <a:ext cx="628409" cy="733144"/>
          </a:xfrm>
          <a:prstGeom prst="rect">
            <a:avLst/>
          </a:prstGeom>
        </p:spPr>
      </p:pic>
      <p:sp>
        <p:nvSpPr>
          <p:cNvPr id="2" name="Title 6">
            <a:extLst>
              <a:ext uri="{FF2B5EF4-FFF2-40B4-BE49-F238E27FC236}">
                <a16:creationId xmlns:a16="http://schemas.microsoft.com/office/drawing/2014/main" id="{E839EDAA-B268-BBE7-65AB-1DFABD8CD2AC}"/>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1505165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eck for understanding B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7BBC7F6B-625F-0A45-A159-C08B7489137F}"/>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C9E3BA2C-3004-474B-9965-AC5FCEA725CC}"/>
              </a:ext>
            </a:extLst>
          </p:cNvPr>
          <p:cNvSpPr/>
          <p:nvPr userDrawn="1"/>
        </p:nvSpPr>
        <p:spPr>
          <a:xfrm>
            <a:off x="283765" y="299355"/>
            <a:ext cx="3418714" cy="918569"/>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C83F05EC-9A49-4D49-896A-D101A5CCE42A}"/>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2" name="Rectangle: Rounded Corners 1">
            <a:extLst>
              <a:ext uri="{FF2B5EF4-FFF2-40B4-BE49-F238E27FC236}">
                <a16:creationId xmlns:a16="http://schemas.microsoft.com/office/drawing/2014/main" id="{9502E922-49D9-360D-908B-855DCF91D084}"/>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grpSp>
        <p:nvGrpSpPr>
          <p:cNvPr id="3" name="Group 2">
            <a:extLst>
              <a:ext uri="{FF2B5EF4-FFF2-40B4-BE49-F238E27FC236}">
                <a16:creationId xmlns:a16="http://schemas.microsoft.com/office/drawing/2014/main" id="{591A6AC1-FAF8-2B0F-073D-AB8912B6E9CA}"/>
              </a:ext>
            </a:extLst>
          </p:cNvPr>
          <p:cNvGrpSpPr/>
          <p:nvPr userDrawn="1"/>
        </p:nvGrpSpPr>
        <p:grpSpPr>
          <a:xfrm>
            <a:off x="11029911" y="291263"/>
            <a:ext cx="876718" cy="645960"/>
            <a:chOff x="11029911" y="291263"/>
            <a:chExt cx="876718" cy="645960"/>
          </a:xfrm>
        </p:grpSpPr>
        <p:sp>
          <p:nvSpPr>
            <p:cNvPr id="4" name="Rounded Rectangle 2">
              <a:extLst>
                <a:ext uri="{FF2B5EF4-FFF2-40B4-BE49-F238E27FC236}">
                  <a16:creationId xmlns:a16="http://schemas.microsoft.com/office/drawing/2014/main" id="{76270C31-08E1-B0C0-9F9C-79A266CC4B23}"/>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Pencil outline">
              <a:extLst>
                <a:ext uri="{FF2B5EF4-FFF2-40B4-BE49-F238E27FC236}">
                  <a16:creationId xmlns:a16="http://schemas.microsoft.com/office/drawing/2014/main" id="{03A298B5-199E-BE46-4951-EBE4BB3F3FE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9" name="Title 6">
            <a:extLst>
              <a:ext uri="{FF2B5EF4-FFF2-40B4-BE49-F238E27FC236}">
                <a16:creationId xmlns:a16="http://schemas.microsoft.com/office/drawing/2014/main" id="{708B6DB2-54C0-103B-B874-79C028718DF9}"/>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302972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eck for understanding C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1314A8A9-45BF-4840-9E9D-2775379166CF}"/>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B432ED9E-85DA-2C4A-A567-B320AD209C3A}"/>
              </a:ext>
            </a:extLst>
          </p:cNvPr>
          <p:cNvSpPr/>
          <p:nvPr userDrawn="1"/>
        </p:nvSpPr>
        <p:spPr>
          <a:xfrm>
            <a:off x="283765" y="2628206"/>
            <a:ext cx="3418714" cy="918569"/>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4DAD2DF0-C326-7D4D-96D3-FED35297419E}"/>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911D34B9-555C-34C6-B683-53F61ED4D137}"/>
              </a:ext>
            </a:extLst>
          </p:cNvPr>
          <p:cNvGrpSpPr/>
          <p:nvPr userDrawn="1"/>
        </p:nvGrpSpPr>
        <p:grpSpPr>
          <a:xfrm>
            <a:off x="11029911" y="291263"/>
            <a:ext cx="876718" cy="645960"/>
            <a:chOff x="11029911" y="291263"/>
            <a:chExt cx="876718" cy="645960"/>
          </a:xfrm>
        </p:grpSpPr>
        <p:sp>
          <p:nvSpPr>
            <p:cNvPr id="3" name="Rounded Rectangle 2">
              <a:extLst>
                <a:ext uri="{FF2B5EF4-FFF2-40B4-BE49-F238E27FC236}">
                  <a16:creationId xmlns:a16="http://schemas.microsoft.com/office/drawing/2014/main" id="{E8C69906-2403-847A-EB78-1B27700E3A81}"/>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3409AEEB-39B8-E0C3-01C1-6DE44E1144B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5" name="Rectangle: Rounded Corners 4">
            <a:extLst>
              <a:ext uri="{FF2B5EF4-FFF2-40B4-BE49-F238E27FC236}">
                <a16:creationId xmlns:a16="http://schemas.microsoft.com/office/drawing/2014/main" id="{A7B7B149-785C-633B-D9F0-1ADBAD2DE208}"/>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9" name="Title 6">
            <a:extLst>
              <a:ext uri="{FF2B5EF4-FFF2-40B4-BE49-F238E27FC236}">
                <a16:creationId xmlns:a16="http://schemas.microsoft.com/office/drawing/2014/main" id="{E619FC21-BA11-2CC4-CC9C-650EFEFFC1FB}"/>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333846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ectangle 11">
            <a:extLst>
              <a:ext uri="{FF2B5EF4-FFF2-40B4-BE49-F238E27FC236}">
                <a16:creationId xmlns:a16="http://schemas.microsoft.com/office/drawing/2014/main" id="{6FB9ACA7-8AFB-6E4B-8D59-77CA4DD6327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0DA0D097-479F-6644-8276-350766DA2500}"/>
              </a:ext>
            </a:extLst>
          </p:cNvPr>
          <p:cNvSpPr/>
          <p:nvPr userDrawn="1"/>
        </p:nvSpPr>
        <p:spPr>
          <a:xfrm>
            <a:off x="283765" y="2077653"/>
            <a:ext cx="11666496" cy="2581735"/>
          </a:xfrm>
          <a:prstGeom prst="roundRect">
            <a:avLst>
              <a:gd name="adj" fmla="val 9282"/>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CAE17DA0-8E44-C345-9585-E8A731D0641B}"/>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1AAEB114-892C-454C-B087-6DB2143FBD2D}"/>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dirty="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8A936680-F0C6-EE4C-9C7E-6F6C6097321F}"/>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2EE6426B-7740-5629-F492-A077CB09971D}"/>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i="0" u="sng" kern="120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u="none">
                <a:solidFill>
                  <a:srgbClr val="0E1E42"/>
                </a:solidFill>
              </a:rPr>
              <a:t> </a:t>
            </a:r>
            <a:r>
              <a:rPr lang="en-AU" sz="3200" b="1">
                <a:solidFill>
                  <a:srgbClr val="0E1E42"/>
                </a:solidFill>
              </a:rPr>
              <a:t>to access more free, evidence-based literacy resources for teachers. </a:t>
            </a:r>
          </a:p>
        </p:txBody>
      </p:sp>
      <p:sp>
        <p:nvSpPr>
          <p:cNvPr id="2" name="Title 6">
            <a:extLst>
              <a:ext uri="{FF2B5EF4-FFF2-40B4-BE49-F238E27FC236}">
                <a16:creationId xmlns:a16="http://schemas.microsoft.com/office/drawing/2014/main" id="{5503CA8D-C525-16C6-A933-75884C3D498B}"/>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4880558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Open Slide 1:1">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D4C1592-7151-EF7D-28A4-2377F3F9F3FD}"/>
              </a:ext>
            </a:extLst>
          </p:cNvPr>
          <p:cNvPicPr>
            <a:picLocks noChangeAspect="1"/>
          </p:cNvPicPr>
          <p:nvPr userDrawn="1"/>
        </p:nvPicPr>
        <p:blipFill>
          <a:blip r:embed="rId3"/>
          <a:stretch>
            <a:fillRect/>
          </a:stretch>
        </p:blipFill>
        <p:spPr>
          <a:xfrm>
            <a:off x="6275877" y="432530"/>
            <a:ext cx="5547360" cy="711200"/>
          </a:xfrm>
          <a:prstGeom prst="rect">
            <a:avLst/>
          </a:prstGeom>
        </p:spPr>
      </p:pic>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7FC2"/>
                </a:solidFill>
                <a:latin typeface="Calibri" panose="020F0502020204030204" pitchFamily="34" charset="0"/>
                <a:cs typeface="Calibri" panose="020F0502020204030204" pitchFamily="34" charset="0"/>
              </a:rPr>
              <a:t>Lesson 3</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11</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5400000">
            <a:off x="226280" y="5260523"/>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50828" y="537634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9" name="Group 8">
            <a:extLst>
              <a:ext uri="{FF2B5EF4-FFF2-40B4-BE49-F238E27FC236}">
                <a16:creationId xmlns:a16="http://schemas.microsoft.com/office/drawing/2014/main" id="{9E102EAB-9CD2-6071-A4F3-08B34ACB37F0}"/>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7" name="Title 1">
            <a:extLst>
              <a:ext uri="{FF2B5EF4-FFF2-40B4-BE49-F238E27FC236}">
                <a16:creationId xmlns:a16="http://schemas.microsoft.com/office/drawing/2014/main" id="{09CB324C-AB80-7B80-5966-FA70AA9003EE}"/>
              </a:ext>
            </a:extLst>
          </p:cNvPr>
          <p:cNvSpPr>
            <a:spLocks noGrp="1"/>
          </p:cNvSpPr>
          <p:nvPr userDrawn="1">
            <p:ph type="title"/>
          </p:nvPr>
        </p:nvSpPr>
        <p:spPr>
          <a:xfrm>
            <a:off x="0" y="-743982"/>
            <a:ext cx="7997588" cy="545929"/>
          </a:xfrm>
        </p:spPr>
        <p:txBody>
          <a:bodyPr>
            <a:noAutofit/>
          </a:bodyPr>
          <a:lstStyle>
            <a:lvl1pPr algn="ctr" defTabSz="914400" rtl="0" eaLnBrk="1" latinLnBrk="0" hangingPunct="1">
              <a:lnSpc>
                <a:spcPct val="70000"/>
              </a:lnSpc>
              <a:spcBef>
                <a:spcPct val="0"/>
              </a:spcBef>
              <a:buNone/>
              <a:defRPr lang="en-AU" sz="3600" b="1" i="0" kern="1200">
                <a:solidFill>
                  <a:schemeClr val="bg1"/>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6" name="Title 5">
            <a:extLst>
              <a:ext uri="{FF2B5EF4-FFF2-40B4-BE49-F238E27FC236}">
                <a16:creationId xmlns:a16="http://schemas.microsoft.com/office/drawing/2014/main" id="{1BED9B0A-DD7A-5D93-EBFE-DE12382AEC96}"/>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12" name="Title 5">
            <a:extLst>
              <a:ext uri="{FF2B5EF4-FFF2-40B4-BE49-F238E27FC236}">
                <a16:creationId xmlns:a16="http://schemas.microsoft.com/office/drawing/2014/main" id="{26988C3C-2843-1026-9069-8DD7C30BC5DA}"/>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15" name="TextBox 14">
            <a:extLst>
              <a:ext uri="{FF2B5EF4-FFF2-40B4-BE49-F238E27FC236}">
                <a16:creationId xmlns:a16="http://schemas.microsoft.com/office/drawing/2014/main" id="{0B1DBC34-84DA-4361-5159-9E3DC586728E}"/>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grpSp>
        <p:nvGrpSpPr>
          <p:cNvPr id="18" name="Group 17">
            <a:extLst>
              <a:ext uri="{FF2B5EF4-FFF2-40B4-BE49-F238E27FC236}">
                <a16:creationId xmlns:a16="http://schemas.microsoft.com/office/drawing/2014/main" id="{BB68FDAC-603E-1149-97DE-50DFB6AC4C36}"/>
              </a:ext>
            </a:extLst>
          </p:cNvPr>
          <p:cNvGrpSpPr/>
          <p:nvPr userDrawn="1"/>
        </p:nvGrpSpPr>
        <p:grpSpPr>
          <a:xfrm>
            <a:off x="324326" y="6162429"/>
            <a:ext cx="11574178" cy="365125"/>
            <a:chOff x="324326" y="6162429"/>
            <a:chExt cx="11574178" cy="365125"/>
          </a:xfrm>
        </p:grpSpPr>
        <p:sp>
          <p:nvSpPr>
            <p:cNvPr id="22" name="Footer Placeholder 4">
              <a:extLst>
                <a:ext uri="{FF2B5EF4-FFF2-40B4-BE49-F238E27FC236}">
                  <a16:creationId xmlns:a16="http://schemas.microsoft.com/office/drawing/2014/main" id="{5123AA02-ADCC-30AE-A868-400600829F9F}"/>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latin typeface="Calibri" panose="020F0502020204030204" pitchFamily="34" charset="0"/>
                  <a:ea typeface="Verdana" panose="020B0604030504040204" pitchFamily="34" charset="0"/>
                  <a:cs typeface="Calibri" panose="020F0502020204030204" pitchFamily="34" charset="0"/>
                </a:rPr>
                <a:t>V3.0 © 2025 Commonwealth of Australia, unless otherwise indicated. Creative Commons Attribution 4.0, unless otherwise indicated.</a:t>
              </a:r>
              <a:r>
                <a:rPr lang="en-AU" sz="1000" dirty="0">
                  <a:latin typeface="Calibri" panose="020F0502020204030204" pitchFamily="34" charset="0"/>
                  <a:ea typeface="Verdana" panose="020B0604030504040204" pitchFamily="34" charset="0"/>
                  <a:cs typeface="Calibri" panose="020F0502020204030204" pitchFamily="34" charset="0"/>
                </a:rPr>
                <a:t> </a:t>
              </a:r>
              <a:br>
                <a:rPr lang="en-AU" sz="1000" dirty="0">
                  <a:latin typeface="Calibri" panose="020F0502020204030204" pitchFamily="34" charset="0"/>
                  <a:ea typeface="Verdana" panose="020B0604030504040204" pitchFamily="34" charset="0"/>
                  <a:cs typeface="Calibri" panose="020F0502020204030204" pitchFamily="34" charset="0"/>
                </a:rPr>
              </a:br>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9"/>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pic>
          <p:nvPicPr>
            <p:cNvPr id="23" name="Picture 22">
              <a:extLst>
                <a:ext uri="{FF2B5EF4-FFF2-40B4-BE49-F238E27FC236}">
                  <a16:creationId xmlns:a16="http://schemas.microsoft.com/office/drawing/2014/main" id="{289E245B-43BA-B3A3-EA84-C1428A5B66C1}"/>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Tree>
    <p:custDataLst>
      <p:tags r:id="rId1"/>
    </p:custDataLst>
    <p:extLst>
      <p:ext uri="{BB962C8B-B14F-4D97-AF65-F5344CB8AC3E}">
        <p14:creationId xmlns:p14="http://schemas.microsoft.com/office/powerpoint/2010/main" val="25558660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Phonemic Awareness Review You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449524"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536096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 review </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pic>
        <p:nvPicPr>
          <p:cNvPr id="3" name="Graphic 13" descr="Users outline">
            <a:extLst>
              <a:ext uri="{FF2B5EF4-FFF2-40B4-BE49-F238E27FC236}">
                <a16:creationId xmlns:a16="http://schemas.microsoft.com/office/drawing/2014/main" id="{4328F450-4525-EF51-E263-495158A47704}"/>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23794" y="263900"/>
            <a:ext cx="688952" cy="688952"/>
          </a:xfrm>
          <a:prstGeom prst="rect">
            <a:avLst/>
          </a:prstGeom>
        </p:spPr>
      </p:pic>
      <p:sp>
        <p:nvSpPr>
          <p:cNvPr id="4" name="Title 3">
            <a:extLst>
              <a:ext uri="{FF2B5EF4-FFF2-40B4-BE49-F238E27FC236}">
                <a16:creationId xmlns:a16="http://schemas.microsoft.com/office/drawing/2014/main" id="{8DEFF4B3-D509-4179-55D7-FFD2C80AC999}"/>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26954665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ention/Criteria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F5F79013-1113-CAAE-507A-C01A5D6D2CCA}"/>
              </a:ext>
            </a:extLst>
          </p:cNvPr>
          <p:cNvSpPr/>
          <p:nvPr userDrawn="1"/>
        </p:nvSpPr>
        <p:spPr>
          <a:xfrm>
            <a:off x="681871" y="742532"/>
            <a:ext cx="45522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a:extLst>
              <a:ext uri="{FF2B5EF4-FFF2-40B4-BE49-F238E27FC236}">
                <a16:creationId xmlns:a16="http://schemas.microsoft.com/office/drawing/2014/main" id="{AB9B0651-4E90-8395-E5AD-FDF897BE5798}"/>
              </a:ext>
            </a:extLst>
          </p:cNvPr>
          <p:cNvSpPr/>
          <p:nvPr userDrawn="1"/>
        </p:nvSpPr>
        <p:spPr>
          <a:xfrm>
            <a:off x="681871" y="2754702"/>
            <a:ext cx="45522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0" y="-80020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CBBC719A-0D6E-3824-B11E-147EAEA8C78A}"/>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4C700DE9-7001-F8B2-1B46-FA47E91CD7B7}"/>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90339" y="274655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Tree>
    <p:extLst>
      <p:ext uri="{BB962C8B-B14F-4D97-AF65-F5344CB8AC3E}">
        <p14:creationId xmlns:p14="http://schemas.microsoft.com/office/powerpoint/2010/main" val="13647916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6_You do Suffix Review">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266646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2666468"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Suffix review</a:t>
            </a:r>
          </a:p>
        </p:txBody>
      </p:sp>
      <p:sp>
        <p:nvSpPr>
          <p:cNvPr id="4" name="Rectangle: Rounded Corners 3">
            <a:extLst>
              <a:ext uri="{FF2B5EF4-FFF2-40B4-BE49-F238E27FC236}">
                <a16:creationId xmlns:a16="http://schemas.microsoft.com/office/drawing/2014/main" id="{4C60696E-8B7D-9C5B-D2D8-2B857D853B03}"/>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1A3C7AAC-4D49-E741-F683-57976F26B219}"/>
              </a:ext>
            </a:extLst>
          </p:cNvPr>
          <p:cNvSpPr>
            <a:spLocks noGrp="1"/>
          </p:cNvSpPr>
          <p:nvPr>
            <p:ph type="title"/>
          </p:nvPr>
        </p:nvSpPr>
        <p:spPr>
          <a:xfrm>
            <a:off x="0" y="-169023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5680107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6" name="Title 5">
            <a:extLst>
              <a:ext uri="{FF2B5EF4-FFF2-40B4-BE49-F238E27FC236}">
                <a16:creationId xmlns:a16="http://schemas.microsoft.com/office/drawing/2014/main" id="{754491E3-290A-0EC2-F70D-A67DFC016B4C}"/>
              </a:ext>
            </a:extLst>
          </p:cNvPr>
          <p:cNvSpPr>
            <a:spLocks noGrp="1"/>
          </p:cNvSpPr>
          <p:nvPr>
            <p:ph type="title"/>
          </p:nvPr>
        </p:nvSpPr>
        <p:spPr>
          <a:xfrm>
            <a:off x="5687" y="-1651526"/>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4740033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38317"/>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38318"/>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06727"/>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316821"/>
            <a:ext cx="688952" cy="688952"/>
          </a:xfrm>
          <a:prstGeom prst="rect">
            <a:avLst/>
          </a:prstGeom>
        </p:spPr>
      </p:pic>
      <p:sp>
        <p:nvSpPr>
          <p:cNvPr id="6" name="Title 5">
            <a:extLst>
              <a:ext uri="{FF2B5EF4-FFF2-40B4-BE49-F238E27FC236}">
                <a16:creationId xmlns:a16="http://schemas.microsoft.com/office/drawing/2014/main" id="{615A7187-AE64-D9B5-508D-86CDEC6D317C}"/>
              </a:ext>
            </a:extLst>
          </p:cNvPr>
          <p:cNvSpPr>
            <a:spLocks noGrp="1"/>
          </p:cNvSpPr>
          <p:nvPr>
            <p:ph type="title"/>
          </p:nvPr>
        </p:nvSpPr>
        <p:spPr>
          <a:xfrm>
            <a:off x="0" y="-1521888"/>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42202407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Ph3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400" b="1" i="0" u="none" strike="noStrike" kern="1200" cap="none" spc="0" normalizeH="0" baseline="0" noProof="0">
                <a:ln>
                  <a:noFill/>
                </a:ln>
                <a:solidFill>
                  <a:srgbClr val="007FC2"/>
                </a:solidFill>
                <a:effectLst/>
                <a:uLnTx/>
                <a:uFillTx/>
                <a:latin typeface="Calibri" panose="020F0502020204030204" pitchFamily="34" charset="0"/>
                <a:ea typeface="+mn-ea"/>
                <a:cs typeface="Calibri" panose="020F0502020204030204" pitchFamily="34" charset="0"/>
              </a:rPr>
              <a:t>Slide </a:t>
            </a:r>
            <a:fld id="{2FE587F3-1EAB-401C-94CE-76206AC5BCB1}" type="slidenum">
              <a:rPr kumimoji="0" lang="en-AU" sz="1400" b="1" i="0" u="none" strike="noStrike" kern="1200" cap="none" spc="0" normalizeH="0" baseline="0" noProof="0" smtClean="0">
                <a:ln>
                  <a:noFill/>
                </a:ln>
                <a:solidFill>
                  <a:srgbClr val="007FC2"/>
                </a:solidFill>
                <a:effectLst/>
                <a:uLnTx/>
                <a:uFillTx/>
                <a:latin typeface="Calibri" panose="020F0502020204030204" pitchFamily="34" charset="0"/>
                <a:ea typeface="+mn-ea"/>
                <a:cs typeface="Calibri" panose="020F0502020204030204"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GB" sz="1400" b="1" i="0" u="none" strike="noStrike" kern="1200" cap="none" spc="0" normalizeH="0" baseline="0" noProof="0">
              <a:ln>
                <a:noFill/>
              </a:ln>
              <a:solidFill>
                <a:srgbClr val="007FC2"/>
              </a:solidFill>
              <a:effectLst/>
              <a:uLnTx/>
              <a:uFillTx/>
              <a:latin typeface="Calibri" panose="020F0502020204030204" pitchFamily="34" charset="0"/>
              <a:ea typeface="+mn-ea"/>
              <a:cs typeface="Calibri" panose="020F0502020204030204" pitchFamily="34" charset="0"/>
            </a:endParaRPr>
          </a:p>
        </p:txBody>
      </p:sp>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3" name="Rectangle 2">
            <a:extLst>
              <a:ext uri="{FF2B5EF4-FFF2-40B4-BE49-F238E27FC236}">
                <a16:creationId xmlns:a16="http://schemas.microsoft.com/office/drawing/2014/main" id="{79A74FA1-28C6-74CE-65C6-CBF71D20D449}"/>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4536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12" name="Title 11">
            <a:extLst>
              <a:ext uri="{FF2B5EF4-FFF2-40B4-BE49-F238E27FC236}">
                <a16:creationId xmlns:a16="http://schemas.microsoft.com/office/drawing/2014/main" id="{8E2F1E8F-1038-4A63-3B9E-71993EBBAC20}"/>
              </a:ext>
            </a:extLst>
          </p:cNvPr>
          <p:cNvSpPr>
            <a:spLocks noGrp="1"/>
          </p:cNvSpPr>
          <p:nvPr>
            <p:ph type="title"/>
          </p:nvPr>
        </p:nvSpPr>
        <p:spPr>
          <a:xfrm>
            <a:off x="0" y="-1423967"/>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6289485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CDFB88B6-FE95-884B-AEAB-63773253A451}"/>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17C6E769-1D95-A948-AC20-E39B73A3F70B}"/>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4A6F61DF-82A0-E149-A27F-30BE295E82B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3" name="Rectangle: Rounded Corners 2">
            <a:extLst>
              <a:ext uri="{FF2B5EF4-FFF2-40B4-BE49-F238E27FC236}">
                <a16:creationId xmlns:a16="http://schemas.microsoft.com/office/drawing/2014/main" id="{0B008B8C-4813-3874-EFCC-8AC485165D70}"/>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13" name="Rounded Rectangle 8">
            <a:extLst>
              <a:ext uri="{FF2B5EF4-FFF2-40B4-BE49-F238E27FC236}">
                <a16:creationId xmlns:a16="http://schemas.microsoft.com/office/drawing/2014/main" id="{605937F3-0744-C4F5-E693-57C89188E775}"/>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32CC7749-7B3B-9B5B-250B-8060928550B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4" name="Title 3">
            <a:extLst>
              <a:ext uri="{FF2B5EF4-FFF2-40B4-BE49-F238E27FC236}">
                <a16:creationId xmlns:a16="http://schemas.microsoft.com/office/drawing/2014/main" id="{522A55B8-1BD1-A388-1F36-3ECB0697142C}"/>
              </a:ext>
            </a:extLst>
          </p:cNvPr>
          <p:cNvSpPr>
            <a:spLocks noGrp="1"/>
          </p:cNvSpPr>
          <p:nvPr>
            <p:ph type="title"/>
          </p:nvPr>
        </p:nvSpPr>
        <p:spPr>
          <a:xfrm>
            <a:off x="0" y="-147874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099775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FDE43A7A-C785-9A4D-B5C2-F0B90BD65D43}"/>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EA292C72-7B42-D043-847B-0B68F60C6A92}"/>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Pencil outline">
              <a:extLst>
                <a:ext uri="{FF2B5EF4-FFF2-40B4-BE49-F238E27FC236}">
                  <a16:creationId xmlns:a16="http://schemas.microsoft.com/office/drawing/2014/main" id="{0ADD2B5E-4346-2C41-B0DB-AFDA3BB6A85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4BFF1B36-0B73-4346-9696-F8E4C89F846D}"/>
              </a:ext>
            </a:extLst>
          </p:cNvPr>
          <p:cNvGrpSpPr/>
          <p:nvPr userDrawn="1"/>
        </p:nvGrpSpPr>
        <p:grpSpPr>
          <a:xfrm>
            <a:off x="10048357" y="248271"/>
            <a:ext cx="876718" cy="688952"/>
            <a:chOff x="10048357" y="248271"/>
            <a:chExt cx="876718" cy="688952"/>
          </a:xfrm>
        </p:grpSpPr>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4" name="Rectangle: Rounded Corners 3">
            <a:extLst>
              <a:ext uri="{FF2B5EF4-FFF2-40B4-BE49-F238E27FC236}">
                <a16:creationId xmlns:a16="http://schemas.microsoft.com/office/drawing/2014/main" id="{58A01E5C-FF58-EF4A-5454-6FCEE7F8815F}"/>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5" name="Rounded Rectangle 8">
            <a:extLst>
              <a:ext uri="{FF2B5EF4-FFF2-40B4-BE49-F238E27FC236}">
                <a16:creationId xmlns:a16="http://schemas.microsoft.com/office/drawing/2014/main" id="{10004B58-D0A6-7654-4AF8-5F086D061AAC}"/>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6F93530-9C7B-BD3E-C956-B3E99F0BB63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9" name="Title 8">
            <a:extLst>
              <a:ext uri="{FF2B5EF4-FFF2-40B4-BE49-F238E27FC236}">
                <a16:creationId xmlns:a16="http://schemas.microsoft.com/office/drawing/2014/main" id="{334ACDBF-7A03-C330-C763-921214A9ADC8}"/>
              </a:ext>
            </a:extLst>
          </p:cNvPr>
          <p:cNvSpPr>
            <a:spLocks noGrp="1"/>
          </p:cNvSpPr>
          <p:nvPr>
            <p:ph type="title"/>
          </p:nvPr>
        </p:nvSpPr>
        <p:spPr>
          <a:xfrm>
            <a:off x="0" y="-147874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8237980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I do + view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8D874059-AC1A-B644-B47A-44C7AC632A09}"/>
              </a:ext>
            </a:extLst>
          </p:cNvPr>
          <p:cNvGrpSpPr/>
          <p:nvPr userDrawn="1"/>
        </p:nvGrpSpPr>
        <p:grpSpPr>
          <a:xfrm>
            <a:off x="11029911" y="291262"/>
            <a:ext cx="876718" cy="655143"/>
            <a:chOff x="11029911" y="291262"/>
            <a:chExt cx="876718" cy="655143"/>
          </a:xfrm>
        </p:grpSpPr>
        <p:sp>
          <p:nvSpPr>
            <p:cNvPr id="17" name="Rounded Rectangle 16">
              <a:extLst>
                <a:ext uri="{FF2B5EF4-FFF2-40B4-BE49-F238E27FC236}">
                  <a16:creationId xmlns:a16="http://schemas.microsoft.com/office/drawing/2014/main" id="{9FA620FD-F28D-624E-B25C-B66D6BC91461}"/>
                </a:ext>
              </a:extLst>
            </p:cNvPr>
            <p:cNvSpPr/>
            <p:nvPr userDrawn="1"/>
          </p:nvSpPr>
          <p:spPr>
            <a:xfrm>
              <a:off x="11029911"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Glasses outline">
              <a:extLst>
                <a:ext uri="{FF2B5EF4-FFF2-40B4-BE49-F238E27FC236}">
                  <a16:creationId xmlns:a16="http://schemas.microsoft.com/office/drawing/2014/main" id="{BF7C3449-8A2D-5541-8956-BAD79DE609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grpSp>
      <p:grpSp>
        <p:nvGrpSpPr>
          <p:cNvPr id="19" name="Group 18">
            <a:extLst>
              <a:ext uri="{FF2B5EF4-FFF2-40B4-BE49-F238E27FC236}">
                <a16:creationId xmlns:a16="http://schemas.microsoft.com/office/drawing/2014/main" id="{536E2729-83B1-A342-AF7E-FE2D6222F29A}"/>
              </a:ext>
            </a:extLst>
          </p:cNvPr>
          <p:cNvGrpSpPr/>
          <p:nvPr userDrawn="1"/>
        </p:nvGrpSpPr>
        <p:grpSpPr>
          <a:xfrm>
            <a:off x="10048357" y="248271"/>
            <a:ext cx="876718" cy="688952"/>
            <a:chOff x="10048357" y="248271"/>
            <a:chExt cx="876718" cy="688952"/>
          </a:xfrm>
        </p:grpSpPr>
        <p:sp>
          <p:nvSpPr>
            <p:cNvPr id="23" name="Rounded Rectangle 22">
              <a:extLst>
                <a:ext uri="{FF2B5EF4-FFF2-40B4-BE49-F238E27FC236}">
                  <a16:creationId xmlns:a16="http://schemas.microsoft.com/office/drawing/2014/main" id="{3EE31828-2882-5C4D-8BB1-92FCBEF6AF00}"/>
                </a:ext>
              </a:extLst>
            </p:cNvPr>
            <p:cNvSpPr/>
            <p:nvPr userDrawn="1"/>
          </p:nvSpPr>
          <p:spPr>
            <a:xfrm>
              <a:off x="10048357"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Teacher outline">
              <a:extLst>
                <a:ext uri="{FF2B5EF4-FFF2-40B4-BE49-F238E27FC236}">
                  <a16:creationId xmlns:a16="http://schemas.microsoft.com/office/drawing/2014/main" id="{3DAFC0AE-C6AE-8445-B77B-7991ED80BB9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3" name="Rectangle: Rounded Corners 2">
            <a:extLst>
              <a:ext uri="{FF2B5EF4-FFF2-40B4-BE49-F238E27FC236}">
                <a16:creationId xmlns:a16="http://schemas.microsoft.com/office/drawing/2014/main" id="{E880ABFF-6AFB-4676-8F25-E4FD5CFF7529}"/>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FDFBAA8C-C81D-A40D-7129-12C86FC73D88}"/>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4F002A6-0353-30CB-A108-5690B517A39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7" name="Title 6">
            <a:extLst>
              <a:ext uri="{FF2B5EF4-FFF2-40B4-BE49-F238E27FC236}">
                <a16:creationId xmlns:a16="http://schemas.microsoft.com/office/drawing/2014/main" id="{AA40A037-C1C1-A481-57D8-24CDEDF370FF}"/>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4450274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 do + view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F6858D44-258E-EF4F-817C-BAD62E4ECB37}"/>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C2AA4B2A-AC0D-FB4B-9031-5A954AEB5F82}"/>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Pencil outline">
              <a:extLst>
                <a:ext uri="{FF2B5EF4-FFF2-40B4-BE49-F238E27FC236}">
                  <a16:creationId xmlns:a16="http://schemas.microsoft.com/office/drawing/2014/main" id="{E87D9DA4-CBF2-4042-941C-6298671D1A0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3" name="Group 2">
            <a:extLst>
              <a:ext uri="{FF2B5EF4-FFF2-40B4-BE49-F238E27FC236}">
                <a16:creationId xmlns:a16="http://schemas.microsoft.com/office/drawing/2014/main" id="{85E52806-B2E3-2340-A632-3C09619CB141}"/>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3B212C11-8B36-A342-B007-377815F6B876}"/>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38138F31-1A58-8E4E-B4D8-A91B06CB1B1E}"/>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grpSp>
      <p:grpSp>
        <p:nvGrpSpPr>
          <p:cNvPr id="2" name="Group 1">
            <a:extLst>
              <a:ext uri="{FF2B5EF4-FFF2-40B4-BE49-F238E27FC236}">
                <a16:creationId xmlns:a16="http://schemas.microsoft.com/office/drawing/2014/main" id="{76F9F639-9648-8245-990D-F1827194E14F}"/>
              </a:ext>
            </a:extLst>
          </p:cNvPr>
          <p:cNvGrpSpPr/>
          <p:nvPr userDrawn="1"/>
        </p:nvGrpSpPr>
        <p:grpSpPr>
          <a:xfrm>
            <a:off x="9066803" y="248271"/>
            <a:ext cx="876718" cy="688952"/>
            <a:chOff x="9066803" y="248271"/>
            <a:chExt cx="876718" cy="688952"/>
          </a:xfrm>
        </p:grpSpPr>
        <p:sp>
          <p:nvSpPr>
            <p:cNvPr id="32" name="Rounded Rectangle 31">
              <a:extLst>
                <a:ext uri="{FF2B5EF4-FFF2-40B4-BE49-F238E27FC236}">
                  <a16:creationId xmlns:a16="http://schemas.microsoft.com/office/drawing/2014/main" id="{484A7BA6-6F56-BF47-8CE4-7CFD033A3E0F}"/>
                </a:ext>
              </a:extLst>
            </p:cNvPr>
            <p:cNvSpPr/>
            <p:nvPr userDrawn="1"/>
          </p:nvSpPr>
          <p:spPr>
            <a:xfrm>
              <a:off x="9066803"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Teacher outline">
              <a:extLst>
                <a:ext uri="{FF2B5EF4-FFF2-40B4-BE49-F238E27FC236}">
                  <a16:creationId xmlns:a16="http://schemas.microsoft.com/office/drawing/2014/main" id="{32751847-2C42-2B45-8DB2-14421FB8C1D8}"/>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grpSp>
      <p:sp>
        <p:nvSpPr>
          <p:cNvPr id="5" name="Rectangle: Rounded Corners 4">
            <a:extLst>
              <a:ext uri="{FF2B5EF4-FFF2-40B4-BE49-F238E27FC236}">
                <a16:creationId xmlns:a16="http://schemas.microsoft.com/office/drawing/2014/main" id="{ADA06184-9664-5BA5-9373-B788AC3D4304}"/>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7" name="Rounded Rectangle 8">
            <a:extLst>
              <a:ext uri="{FF2B5EF4-FFF2-40B4-BE49-F238E27FC236}">
                <a16:creationId xmlns:a16="http://schemas.microsoft.com/office/drawing/2014/main" id="{2F2E725C-2D2B-F627-5D7A-0C7D51CD6A00}"/>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9D5E6D1B-BF47-A765-5FC2-4D7F21CBB387}"/>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10" name="Title 6">
            <a:extLst>
              <a:ext uri="{FF2B5EF4-FFF2-40B4-BE49-F238E27FC236}">
                <a16:creationId xmlns:a16="http://schemas.microsoft.com/office/drawing/2014/main" id="{5CE69DFE-19ED-BFCE-B2BA-B4D95B6C59FA}"/>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180364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We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C647AC7A-B18F-D84E-9557-E638825AC34F}"/>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7BEA0AEF-9E96-D24D-99EE-EDD99EA5DAC0}"/>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AC3DD60F-62FF-B947-B3FD-E811D0D768A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sp>
        <p:nvSpPr>
          <p:cNvPr id="3" name="Rectangle: Rounded Corners 2">
            <a:extLst>
              <a:ext uri="{FF2B5EF4-FFF2-40B4-BE49-F238E27FC236}">
                <a16:creationId xmlns:a16="http://schemas.microsoft.com/office/drawing/2014/main" id="{A3D3E760-4D9B-D9D6-1EBD-764E5948A750}"/>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4D543769-E3A1-0023-E494-E42F465B982D}"/>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D8D0509D-FFBF-548D-4063-EB82755AFFC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7" name="Title 6">
            <a:extLst>
              <a:ext uri="{FF2B5EF4-FFF2-40B4-BE49-F238E27FC236}">
                <a16:creationId xmlns:a16="http://schemas.microsoft.com/office/drawing/2014/main" id="{EC7A13B5-D1E9-C6A0-FF9F-46B2B8D71B26}"/>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4678622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e do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6349637D-2728-E54D-86AF-DE201417F897}"/>
              </a:ext>
            </a:extLst>
          </p:cNvPr>
          <p:cNvGrpSpPr/>
          <p:nvPr userDrawn="1"/>
        </p:nvGrpSpPr>
        <p:grpSpPr>
          <a:xfrm>
            <a:off x="10048357" y="291262"/>
            <a:ext cx="876718" cy="645960"/>
            <a:chOff x="10048357" y="291262"/>
            <a:chExt cx="876718" cy="645960"/>
          </a:xfrm>
        </p:grpSpPr>
        <p:sp>
          <p:nvSpPr>
            <p:cNvPr id="17" name="Rounded Rectangle 16">
              <a:extLst>
                <a:ext uri="{FF2B5EF4-FFF2-40B4-BE49-F238E27FC236}">
                  <a16:creationId xmlns:a16="http://schemas.microsoft.com/office/drawing/2014/main" id="{0BD3D0EF-3A5F-C74D-A4AE-57141160AE8E}"/>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Classroom outline">
              <a:extLst>
                <a:ext uri="{FF2B5EF4-FFF2-40B4-BE49-F238E27FC236}">
                  <a16:creationId xmlns:a16="http://schemas.microsoft.com/office/drawing/2014/main" id="{6353CBE6-94B2-E34E-9F69-3EBAD9C3EC4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2" name="Group 1">
            <a:extLst>
              <a:ext uri="{FF2B5EF4-FFF2-40B4-BE49-F238E27FC236}">
                <a16:creationId xmlns:a16="http://schemas.microsoft.com/office/drawing/2014/main" id="{B967D93F-54C2-674C-9510-9518BC33682C}"/>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8D5D58A0-553A-6F42-9085-C32566CB4DA4}"/>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Pencil outline">
              <a:extLst>
                <a:ext uri="{FF2B5EF4-FFF2-40B4-BE49-F238E27FC236}">
                  <a16:creationId xmlns:a16="http://schemas.microsoft.com/office/drawing/2014/main" id="{1DA28767-8D33-4547-A0BE-EC70106C045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
        <p:nvSpPr>
          <p:cNvPr id="4" name="Rectangle: Rounded Corners 3">
            <a:extLst>
              <a:ext uri="{FF2B5EF4-FFF2-40B4-BE49-F238E27FC236}">
                <a16:creationId xmlns:a16="http://schemas.microsoft.com/office/drawing/2014/main" id="{BC2D8374-41F5-7D6D-A517-CEFEA2AB09EC}"/>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5" name="Rounded Rectangle 8">
            <a:extLst>
              <a:ext uri="{FF2B5EF4-FFF2-40B4-BE49-F238E27FC236}">
                <a16:creationId xmlns:a16="http://schemas.microsoft.com/office/drawing/2014/main" id="{600EFB9D-E877-DECD-FFDB-10B3D3DB967C}"/>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B1284D8A-7BEB-A15E-2D17-A41D1EFE314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Title 6">
            <a:extLst>
              <a:ext uri="{FF2B5EF4-FFF2-40B4-BE49-F238E27FC236}">
                <a16:creationId xmlns:a16="http://schemas.microsoft.com/office/drawing/2014/main" id="{5A3D1C67-1F7D-7C75-68AE-885B40505B7E}"/>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166252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e do + view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5D2254C3-DF68-D84F-9254-1DAFA518F3B8}"/>
              </a:ext>
            </a:extLst>
          </p:cNvPr>
          <p:cNvGrpSpPr/>
          <p:nvPr userDrawn="1"/>
        </p:nvGrpSpPr>
        <p:grpSpPr>
          <a:xfrm>
            <a:off x="10048357" y="291262"/>
            <a:ext cx="876718" cy="645960"/>
            <a:chOff x="10048357" y="291262"/>
            <a:chExt cx="876718" cy="645960"/>
          </a:xfrm>
        </p:grpSpPr>
        <p:sp>
          <p:nvSpPr>
            <p:cNvPr id="20" name="Rounded Rectangle 19">
              <a:extLst>
                <a:ext uri="{FF2B5EF4-FFF2-40B4-BE49-F238E27FC236}">
                  <a16:creationId xmlns:a16="http://schemas.microsoft.com/office/drawing/2014/main" id="{9E58A593-3233-CA42-83B4-1E3E8480DE10}"/>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Classroom outline">
              <a:extLst>
                <a:ext uri="{FF2B5EF4-FFF2-40B4-BE49-F238E27FC236}">
                  <a16:creationId xmlns:a16="http://schemas.microsoft.com/office/drawing/2014/main" id="{6F54825B-D061-554E-8795-C80CCA1FAD9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3" name="Group 2">
            <a:extLst>
              <a:ext uri="{FF2B5EF4-FFF2-40B4-BE49-F238E27FC236}">
                <a16:creationId xmlns:a16="http://schemas.microsoft.com/office/drawing/2014/main" id="{D7188C64-387D-734F-AD01-909A74B21E0C}"/>
              </a:ext>
            </a:extLst>
          </p:cNvPr>
          <p:cNvGrpSpPr/>
          <p:nvPr userDrawn="1"/>
        </p:nvGrpSpPr>
        <p:grpSpPr>
          <a:xfrm>
            <a:off x="11029911" y="291262"/>
            <a:ext cx="876718" cy="655143"/>
            <a:chOff x="11029911" y="291262"/>
            <a:chExt cx="876718" cy="655143"/>
          </a:xfrm>
        </p:grpSpPr>
        <p:sp>
          <p:nvSpPr>
            <p:cNvPr id="23" name="Rounded Rectangle 22">
              <a:extLst>
                <a:ext uri="{FF2B5EF4-FFF2-40B4-BE49-F238E27FC236}">
                  <a16:creationId xmlns:a16="http://schemas.microsoft.com/office/drawing/2014/main" id="{1519E285-F3BE-C440-8B3E-952FAE42C11F}"/>
                </a:ext>
              </a:extLst>
            </p:cNvPr>
            <p:cNvSpPr/>
            <p:nvPr userDrawn="1"/>
          </p:nvSpPr>
          <p:spPr>
            <a:xfrm>
              <a:off x="11029911"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CBCFCB70-0D0D-7040-BD4B-0E8334C29D86}"/>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grpSp>
      <p:sp>
        <p:nvSpPr>
          <p:cNvPr id="4" name="Rectangle: Rounded Corners 3">
            <a:extLst>
              <a:ext uri="{FF2B5EF4-FFF2-40B4-BE49-F238E27FC236}">
                <a16:creationId xmlns:a16="http://schemas.microsoft.com/office/drawing/2014/main" id="{19E7AD15-C0FD-A2C8-332E-A2267B5E799D}"/>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5" name="Rounded Rectangle 8">
            <a:extLst>
              <a:ext uri="{FF2B5EF4-FFF2-40B4-BE49-F238E27FC236}">
                <a16:creationId xmlns:a16="http://schemas.microsoft.com/office/drawing/2014/main" id="{9C9E58E3-C79E-2277-CAFB-79F43B238513}"/>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7A338333-EEFC-B9E7-5C24-579E35B6FF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Title 6">
            <a:extLst>
              <a:ext uri="{FF2B5EF4-FFF2-40B4-BE49-F238E27FC236}">
                <a16:creationId xmlns:a16="http://schemas.microsoft.com/office/drawing/2014/main" id="{278E1809-5ECE-ACEC-1B36-88D13EC04892}"/>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3593648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ags" Target="../tags/tag2.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5DAE1-7B8B-4C7C-83FF-3DD6341096D6}" type="datetimeFigureOut">
              <a:rPr lang="en-AU" smtClean="0"/>
              <a:t>13/08/2025</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custDataLst>
      <p:tags r:id="rId25"/>
    </p:custDataLst>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72" r:id="rId1"/>
    <p:sldLayoutId id="2147483717" r:id="rId2"/>
    <p:sldLayoutId id="2147483691" r:id="rId3"/>
    <p:sldLayoutId id="2147483700" r:id="rId4"/>
    <p:sldLayoutId id="2147483701" r:id="rId5"/>
    <p:sldLayoutId id="2147483704" r:id="rId6"/>
    <p:sldLayoutId id="2147483697" r:id="rId7"/>
    <p:sldLayoutId id="2147483699" r:id="rId8"/>
    <p:sldLayoutId id="2147483702" r:id="rId9"/>
    <p:sldLayoutId id="2147483703" r:id="rId10"/>
    <p:sldLayoutId id="2147483706" r:id="rId11"/>
    <p:sldLayoutId id="2147483698" r:id="rId12"/>
    <p:sldLayoutId id="2147483705" r:id="rId13"/>
    <p:sldLayoutId id="2147483695" r:id="rId14"/>
    <p:sldLayoutId id="2147483692" r:id="rId15"/>
    <p:sldLayoutId id="2147483693" r:id="rId16"/>
    <p:sldLayoutId id="2147483694" r:id="rId17"/>
    <p:sldLayoutId id="2147483716" r:id="rId18"/>
    <p:sldLayoutId id="2147483708" r:id="rId19"/>
    <p:sldLayoutId id="2147483715" r:id="rId20"/>
    <p:sldLayoutId id="2147483710" r:id="rId21"/>
    <p:sldLayoutId id="2147483711" r:id="rId22"/>
    <p:sldLayoutId id="2147483712" r:id="rId2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0.xml"/><Relationship Id="rId1" Type="http://schemas.openxmlformats.org/officeDocument/2006/relationships/slideLayout" Target="../slideLayouts/slideLayout21.xml"/><Relationship Id="rId5" Type="http://schemas.openxmlformats.org/officeDocument/2006/relationships/image" Target="../media/image39.png"/><Relationship Id="rId4" Type="http://schemas.openxmlformats.org/officeDocument/2006/relationships/image" Target="../media/image38.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21.xml"/><Relationship Id="rId4" Type="http://schemas.openxmlformats.org/officeDocument/2006/relationships/image" Target="../media/image33.sv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10.xml"/><Relationship Id="rId5" Type="http://schemas.openxmlformats.org/officeDocument/2006/relationships/image" Target="../media/image41.svg"/><Relationship Id="rId4" Type="http://schemas.openxmlformats.org/officeDocument/2006/relationships/image" Target="../media/image40.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1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8.xml"/><Relationship Id="rId1" Type="http://schemas.openxmlformats.org/officeDocument/2006/relationships/tags" Target="../tags/tag1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5.xml"/><Relationship Id="rId1" Type="http://schemas.openxmlformats.org/officeDocument/2006/relationships/tags" Target="../tags/tag13.xml"/></Relationships>
</file>

<file path=ppt/slides/_rels/slide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19.xml"/><Relationship Id="rId4" Type="http://schemas.openxmlformats.org/officeDocument/2006/relationships/image" Target="../media/image29.sv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5.xml"/><Relationship Id="rId1" Type="http://schemas.openxmlformats.org/officeDocument/2006/relationships/tags" Target="../tags/tag14.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5.xml"/><Relationship Id="rId1" Type="http://schemas.openxmlformats.org/officeDocument/2006/relationships/tags" Target="../tags/tag15.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xml"/><Relationship Id="rId1" Type="http://schemas.openxmlformats.org/officeDocument/2006/relationships/tags" Target="../tags/tag16.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9.xml"/><Relationship Id="rId1" Type="http://schemas.openxmlformats.org/officeDocument/2006/relationships/tags" Target="../tags/tag17.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9.xml"/><Relationship Id="rId1" Type="http://schemas.openxmlformats.org/officeDocument/2006/relationships/tags" Target="../tags/tag18.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9.xml"/><Relationship Id="rId1" Type="http://schemas.openxmlformats.org/officeDocument/2006/relationships/tags" Target="../tags/tag19.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9.xml"/><Relationship Id="rId1" Type="http://schemas.openxmlformats.org/officeDocument/2006/relationships/tags" Target="../tags/tag20.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5.xml"/><Relationship Id="rId1" Type="http://schemas.openxmlformats.org/officeDocument/2006/relationships/tags" Target="../tags/tag21.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9.xml"/><Relationship Id="rId1" Type="http://schemas.openxmlformats.org/officeDocument/2006/relationships/tags" Target="../tags/tag2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4.xml"/><Relationship Id="rId1" Type="http://schemas.openxmlformats.org/officeDocument/2006/relationships/tags" Target="../tags/tag23.xml"/><Relationship Id="rId4" Type="http://schemas.openxmlformats.org/officeDocument/2006/relationships/image" Target="../media/image42.png"/></Relationships>
</file>

<file path=ppt/slides/_rels/slide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xml"/><Relationship Id="rId1" Type="http://schemas.openxmlformats.org/officeDocument/2006/relationships/slideLayout" Target="../slideLayouts/slideLayout22.xml"/><Relationship Id="rId4" Type="http://schemas.openxmlformats.org/officeDocument/2006/relationships/image" Target="../media/image31.emf"/></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4.xml"/><Relationship Id="rId1" Type="http://schemas.openxmlformats.org/officeDocument/2006/relationships/tags" Target="../tags/tag24.xml"/><Relationship Id="rId5" Type="http://schemas.openxmlformats.org/officeDocument/2006/relationships/image" Target="../media/image42.png"/><Relationship Id="rId4" Type="http://schemas.openxmlformats.org/officeDocument/2006/relationships/image" Target="../media/image43.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4.xml"/><Relationship Id="rId1" Type="http://schemas.openxmlformats.org/officeDocument/2006/relationships/tags" Target="../tags/tag25.xml"/><Relationship Id="rId6" Type="http://schemas.openxmlformats.org/officeDocument/2006/relationships/image" Target="../media/image44.png"/><Relationship Id="rId5" Type="http://schemas.openxmlformats.org/officeDocument/2006/relationships/image" Target="../media/image42.png"/><Relationship Id="rId4" Type="http://schemas.openxmlformats.org/officeDocument/2006/relationships/image" Target="../media/image43.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1.xml"/><Relationship Id="rId1" Type="http://schemas.openxmlformats.org/officeDocument/2006/relationships/tags" Target="../tags/tag26.xml"/><Relationship Id="rId4" Type="http://schemas.openxmlformats.org/officeDocument/2006/relationships/image" Target="../media/image45.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1.xml"/><Relationship Id="rId1" Type="http://schemas.openxmlformats.org/officeDocument/2006/relationships/tags" Target="../tags/tag27.xml"/><Relationship Id="rId5" Type="http://schemas.openxmlformats.org/officeDocument/2006/relationships/image" Target="../media/image46.png"/><Relationship Id="rId4" Type="http://schemas.openxmlformats.org/officeDocument/2006/relationships/image" Target="../media/image45.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1.xml"/><Relationship Id="rId1" Type="http://schemas.openxmlformats.org/officeDocument/2006/relationships/tags" Target="../tags/tag28.xml"/><Relationship Id="rId6" Type="http://schemas.openxmlformats.org/officeDocument/2006/relationships/image" Target="../media/image46.png"/><Relationship Id="rId5" Type="http://schemas.openxmlformats.org/officeDocument/2006/relationships/image" Target="../media/image47.png"/><Relationship Id="rId4" Type="http://schemas.openxmlformats.org/officeDocument/2006/relationships/image" Target="../media/image45.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4.xml"/><Relationship Id="rId1" Type="http://schemas.openxmlformats.org/officeDocument/2006/relationships/tags" Target="../tags/tag29.xml"/><Relationship Id="rId4" Type="http://schemas.openxmlformats.org/officeDocument/2006/relationships/image" Target="../media/image48.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1.xml"/><Relationship Id="rId1" Type="http://schemas.openxmlformats.org/officeDocument/2006/relationships/tags" Target="../tags/tag30.xml"/><Relationship Id="rId4" Type="http://schemas.openxmlformats.org/officeDocument/2006/relationships/image" Target="../media/image48.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6.xml"/><Relationship Id="rId1" Type="http://schemas.openxmlformats.org/officeDocument/2006/relationships/tags" Target="../tags/tag31.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0.xml"/><Relationship Id="rId1" Type="http://schemas.openxmlformats.org/officeDocument/2006/relationships/tags" Target="../tags/tag32.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5.xml"/><Relationship Id="rId1" Type="http://schemas.openxmlformats.org/officeDocument/2006/relationships/tags" Target="../tags/tag3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2.xml"/><Relationship Id="rId1" Type="http://schemas.openxmlformats.org/officeDocument/2006/relationships/tags" Target="../tags/tag7.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9.xml"/><Relationship Id="rId1" Type="http://schemas.openxmlformats.org/officeDocument/2006/relationships/tags" Target="../tags/tag34.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4.xml"/><Relationship Id="rId1" Type="http://schemas.openxmlformats.org/officeDocument/2006/relationships/tags" Target="../tags/tag35.xml"/><Relationship Id="rId5" Type="http://schemas.openxmlformats.org/officeDocument/2006/relationships/image" Target="../media/image33.svg"/><Relationship Id="rId4" Type="http://schemas.openxmlformats.org/officeDocument/2006/relationships/image" Target="../media/image32.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1.xml"/><Relationship Id="rId1" Type="http://schemas.openxmlformats.org/officeDocument/2006/relationships/tags" Target="../tags/tag36.xml"/><Relationship Id="rId5" Type="http://schemas.openxmlformats.org/officeDocument/2006/relationships/image" Target="../media/image33.svg"/><Relationship Id="rId4" Type="http://schemas.openxmlformats.org/officeDocument/2006/relationships/image" Target="../media/image32.png"/></Relationships>
</file>

<file path=ppt/slides/_rels/slide43.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notesSlide" Target="../notesSlides/notesSlide43.xml"/><Relationship Id="rId7" Type="http://schemas.openxmlformats.org/officeDocument/2006/relationships/image" Target="../media/image7.svg"/><Relationship Id="rId12" Type="http://schemas.openxmlformats.org/officeDocument/2006/relationships/image" Target="../media/image43.png"/><Relationship Id="rId2" Type="http://schemas.openxmlformats.org/officeDocument/2006/relationships/slideLayout" Target="../slideLayouts/slideLayout14.xml"/><Relationship Id="rId1" Type="http://schemas.openxmlformats.org/officeDocument/2006/relationships/tags" Target="../tags/tag37.xml"/><Relationship Id="rId6" Type="http://schemas.openxmlformats.org/officeDocument/2006/relationships/image" Target="../media/image6.png"/><Relationship Id="rId11" Type="http://schemas.openxmlformats.org/officeDocument/2006/relationships/image" Target="../media/image44.png"/><Relationship Id="rId5" Type="http://schemas.openxmlformats.org/officeDocument/2006/relationships/image" Target="../media/image5.svg"/><Relationship Id="rId10" Type="http://schemas.openxmlformats.org/officeDocument/2006/relationships/image" Target="../media/image42.png"/><Relationship Id="rId4" Type="http://schemas.openxmlformats.org/officeDocument/2006/relationships/image" Target="../media/image4.png"/><Relationship Id="rId9" Type="http://schemas.openxmlformats.org/officeDocument/2006/relationships/image" Target="../media/image50.sv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3.xml"/><Relationship Id="rId1" Type="http://schemas.openxmlformats.org/officeDocument/2006/relationships/tags" Target="../tags/tag38.xml"/><Relationship Id="rId4" Type="http://schemas.openxmlformats.org/officeDocument/2006/relationships/image" Target="../media/image51.png"/></Relationships>
</file>

<file path=ppt/slides/_rels/slide4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5.xml"/><Relationship Id="rId1" Type="http://schemas.openxmlformats.org/officeDocument/2006/relationships/slideLayout" Target="../slideLayouts/slideLayout12.xml"/><Relationship Id="rId6" Type="http://schemas.openxmlformats.org/officeDocument/2006/relationships/image" Target="../media/image55.svg"/><Relationship Id="rId5" Type="http://schemas.openxmlformats.org/officeDocument/2006/relationships/image" Target="../media/image54.png"/><Relationship Id="rId4" Type="http://schemas.openxmlformats.org/officeDocument/2006/relationships/image" Target="../media/image53.sv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1.xml"/><Relationship Id="rId1" Type="http://schemas.openxmlformats.org/officeDocument/2006/relationships/tags" Target="../tags/tag8.xml"/><Relationship Id="rId5" Type="http://schemas.openxmlformats.org/officeDocument/2006/relationships/image" Target="../media/image33.svg"/><Relationship Id="rId4" Type="http://schemas.openxmlformats.org/officeDocument/2006/relationships/image" Target="../media/image32.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7.xml"/><Relationship Id="rId1" Type="http://schemas.openxmlformats.org/officeDocument/2006/relationships/slideLayout" Target="../slideLayouts/slideLayout21.xml"/><Relationship Id="rId5" Type="http://schemas.openxmlformats.org/officeDocument/2006/relationships/image" Target="../media/image36.png"/><Relationship Id="rId4" Type="http://schemas.openxmlformats.org/officeDocument/2006/relationships/image" Target="../media/image3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p:nvPr>
        </p:nvSpPr>
        <p:spPr/>
        <p:txBody>
          <a:bodyPr/>
          <a:lstStyle/>
          <a:p>
            <a:pPr algn="l"/>
            <a:r>
              <a:rPr lang="en-US" sz="800" b="1">
                <a:solidFill>
                  <a:schemeClr val="bg2"/>
                </a:solidFill>
              </a:rPr>
              <a:t>Slide 1 Explicit teaching</a:t>
            </a:r>
            <a:endParaRPr lang="en-US" sz="800">
              <a:solidFill>
                <a:schemeClr val="bg2"/>
              </a:solidFill>
            </a:endParaRPr>
          </a:p>
        </p:txBody>
      </p:sp>
      <p:sp>
        <p:nvSpPr>
          <p:cNvPr id="10" name="TextBox 9">
            <a:extLst>
              <a:ext uri="{FF2B5EF4-FFF2-40B4-BE49-F238E27FC236}">
                <a16:creationId xmlns:a16="http://schemas.microsoft.com/office/drawing/2014/main" id="{A7813783-A7F3-26D3-77B8-3EA86E45E1A3}"/>
              </a:ext>
            </a:extLst>
          </p:cNvPr>
          <p:cNvSpPr txBox="1"/>
          <p:nvPr/>
        </p:nvSpPr>
        <p:spPr>
          <a:xfrm>
            <a:off x="143292" y="2786208"/>
            <a:ext cx="6096000" cy="1477328"/>
          </a:xfrm>
          <a:prstGeom prst="rect">
            <a:avLst/>
          </a:prstGeom>
          <a:noFill/>
        </p:spPr>
        <p:txBody>
          <a:bodyPr wrap="square">
            <a:spAutoFit/>
          </a:bodyPr>
          <a:lstStyle/>
          <a:p>
            <a:pPr marL="0" indent="0" algn="ctr">
              <a:buNone/>
            </a:pPr>
            <a:r>
              <a:rPr lang="en-US" sz="3000" dirty="0">
                <a:solidFill>
                  <a:srgbClr val="0E1E42"/>
                </a:solidFill>
              </a:rPr>
              <a:t>ai ay     ee</a:t>
            </a:r>
          </a:p>
          <a:p>
            <a:pPr marL="0" indent="0" algn="ctr">
              <a:buNone/>
            </a:pPr>
            <a:r>
              <a:rPr lang="en-US" sz="3000" dirty="0">
                <a:solidFill>
                  <a:srgbClr val="0E1E42"/>
                </a:solidFill>
              </a:rPr>
              <a:t>Suffix -</a:t>
            </a:r>
            <a:r>
              <a:rPr lang="en-US" sz="3000" dirty="0" err="1">
                <a:solidFill>
                  <a:srgbClr val="0E1E42"/>
                </a:solidFill>
              </a:rPr>
              <a:t>ing</a:t>
            </a:r>
            <a:r>
              <a:rPr lang="en-US" sz="3000" dirty="0">
                <a:solidFill>
                  <a:srgbClr val="0E1E42"/>
                </a:solidFill>
              </a:rPr>
              <a:t> (verb)</a:t>
            </a:r>
            <a:br>
              <a:rPr lang="en-US" sz="3000" dirty="0">
                <a:solidFill>
                  <a:srgbClr val="0E1E42"/>
                </a:solidFill>
              </a:rPr>
            </a:br>
            <a:r>
              <a:rPr lang="en-US" sz="3000" dirty="0">
                <a:solidFill>
                  <a:srgbClr val="0E1E42"/>
                </a:solidFill>
              </a:rPr>
              <a:t>walk   talk   come   some   does   all</a:t>
            </a:r>
          </a:p>
        </p:txBody>
      </p:sp>
      <p:sp>
        <p:nvSpPr>
          <p:cNvPr id="7" name="TextBox 6">
            <a:extLst>
              <a:ext uri="{FF2B5EF4-FFF2-40B4-BE49-F238E27FC236}">
                <a16:creationId xmlns:a16="http://schemas.microsoft.com/office/drawing/2014/main" id="{9890F197-D46C-9CA8-EE12-3BF470C0CDC9}"/>
              </a:ext>
            </a:extLst>
          </p:cNvPr>
          <p:cNvSpPr txBox="1"/>
          <p:nvPr/>
        </p:nvSpPr>
        <p:spPr>
          <a:xfrm>
            <a:off x="5952708" y="3541125"/>
            <a:ext cx="6096000" cy="769441"/>
          </a:xfrm>
          <a:prstGeom prst="rect">
            <a:avLst/>
          </a:prstGeom>
          <a:noFill/>
        </p:spPr>
        <p:txBody>
          <a:bodyPr wrap="square">
            <a:spAutoFit/>
          </a:bodyPr>
          <a:lstStyle/>
          <a:p>
            <a:pPr marL="0" indent="0" algn="ctr">
              <a:buNone/>
            </a:pPr>
            <a:r>
              <a:rPr lang="en-AU" sz="4400" b="1" dirty="0" err="1"/>
              <a:t>oa</a:t>
            </a:r>
            <a:r>
              <a:rPr lang="en-AU" sz="4400" b="1" dirty="0"/>
              <a:t> and ow /ō/    their</a:t>
            </a:r>
            <a:endParaRPr lang="en-AU" sz="4400" b="1" dirty="0">
              <a:solidFill>
                <a:srgbClr val="0E1E42"/>
              </a:solidFill>
            </a:endParaRP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935530F-870A-B513-EF82-108017879D66}"/>
              </a:ext>
            </a:extLst>
          </p:cNvPr>
          <p:cNvSpPr>
            <a:spLocks noGrp="1"/>
          </p:cNvSpPr>
          <p:nvPr>
            <p:ph type="title"/>
          </p:nvPr>
        </p:nvSpPr>
        <p:spPr/>
        <p:txBody>
          <a:bodyPr>
            <a:normAutofit/>
          </a:bodyPr>
          <a:lstStyle/>
          <a:p>
            <a:r>
              <a:rPr lang="en-AU" sz="800">
                <a:solidFill>
                  <a:schemeClr val="bg2"/>
                </a:solidFill>
                <a:latin typeface="+mn-lt"/>
              </a:rPr>
              <a:t>Slide </a:t>
            </a:r>
            <a:r>
              <a:rPr lang="en-AU" sz="800" dirty="0">
                <a:solidFill>
                  <a:schemeClr val="bg2"/>
                </a:solidFill>
                <a:latin typeface="+mn-lt"/>
              </a:rPr>
              <a:t>10</a:t>
            </a:r>
            <a:r>
              <a:rPr lang="en-AU" sz="800">
                <a:solidFill>
                  <a:schemeClr val="bg2"/>
                </a:solidFill>
                <a:latin typeface="+mn-lt"/>
              </a:rPr>
              <a:t> </a:t>
            </a:r>
            <a:r>
              <a:rPr lang="en-AU" sz="800" kern="1200">
                <a:solidFill>
                  <a:schemeClr val="bg2"/>
                </a:solidFill>
                <a:effectLst/>
                <a:latin typeface="+mn-lt"/>
                <a:ea typeface="+mj-ea"/>
                <a:cs typeface="+mj-cs"/>
              </a:rPr>
              <a:t>Review 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4" name="Group 3" descr="banging, buzzing, puffing">
            <a:extLst>
              <a:ext uri="{FF2B5EF4-FFF2-40B4-BE49-F238E27FC236}">
                <a16:creationId xmlns:a16="http://schemas.microsoft.com/office/drawing/2014/main" id="{34E39987-CF62-5D77-1604-6EC73529B810}"/>
              </a:ext>
            </a:extLst>
          </p:cNvPr>
          <p:cNvGrpSpPr/>
          <p:nvPr/>
        </p:nvGrpSpPr>
        <p:grpSpPr>
          <a:xfrm>
            <a:off x="102856" y="1665566"/>
            <a:ext cx="11008946" cy="3990569"/>
            <a:chOff x="182369" y="1652314"/>
            <a:chExt cx="11008946" cy="3990569"/>
          </a:xfrm>
        </p:grpSpPr>
        <p:pic>
          <p:nvPicPr>
            <p:cNvPr id="5" name="Picture 4">
              <a:extLst>
                <a:ext uri="{FF2B5EF4-FFF2-40B4-BE49-F238E27FC236}">
                  <a16:creationId xmlns:a16="http://schemas.microsoft.com/office/drawing/2014/main" id="{2DA1650B-27CF-1999-60B3-243E691A1F2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82369" y="1771227"/>
              <a:ext cx="3752742" cy="3752742"/>
            </a:xfrm>
            <a:prstGeom prst="rect">
              <a:avLst/>
            </a:prstGeom>
          </p:spPr>
        </p:pic>
        <p:pic>
          <p:nvPicPr>
            <p:cNvPr id="6" name="Picture 5">
              <a:extLst>
                <a:ext uri="{FF2B5EF4-FFF2-40B4-BE49-F238E27FC236}">
                  <a16:creationId xmlns:a16="http://schemas.microsoft.com/office/drawing/2014/main" id="{51988D29-4E4B-C5DF-BB64-9DF6580B680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284656" y="1652314"/>
              <a:ext cx="5853256" cy="3990569"/>
            </a:xfrm>
            <a:prstGeom prst="rect">
              <a:avLst/>
            </a:prstGeom>
          </p:spPr>
        </p:pic>
        <p:pic>
          <p:nvPicPr>
            <p:cNvPr id="7" name="Picture 6">
              <a:extLst>
                <a:ext uri="{FF2B5EF4-FFF2-40B4-BE49-F238E27FC236}">
                  <a16:creationId xmlns:a16="http://schemas.microsoft.com/office/drawing/2014/main" id="{77AD86EB-6E26-C5D5-39D1-78700C55C6C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084509" y="2352366"/>
              <a:ext cx="2106806" cy="2106806"/>
            </a:xfrm>
            <a:prstGeom prst="rect">
              <a:avLst/>
            </a:prstGeom>
          </p:spPr>
        </p:pic>
      </p:grpSp>
    </p:spTree>
    <p:extLst>
      <p:ext uri="{BB962C8B-B14F-4D97-AF65-F5344CB8AC3E}">
        <p14:creationId xmlns:p14="http://schemas.microsoft.com/office/powerpoint/2010/main" val="10660691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p:nvPr>
        </p:nvSpPr>
        <p:spPr/>
        <p:txBody>
          <a:bodyPr/>
          <a:lstStyle/>
          <a:p>
            <a:r>
              <a:rPr lang="en-AU" sz="800">
                <a:solidFill>
                  <a:schemeClr val="bg2"/>
                </a:solidFill>
                <a:latin typeface="+mn-lt"/>
              </a:rPr>
              <a:t>Slide </a:t>
            </a:r>
            <a:r>
              <a:rPr lang="en-AU" sz="800" dirty="0">
                <a:solidFill>
                  <a:schemeClr val="bg2"/>
                </a:solidFill>
                <a:latin typeface="+mn-lt"/>
              </a:rPr>
              <a:t>11</a:t>
            </a:r>
            <a:r>
              <a:rPr lang="en-AU" sz="800">
                <a:solidFill>
                  <a:schemeClr val="bg2"/>
                </a:solidFill>
                <a:latin typeface="+mn-lt"/>
              </a:rPr>
              <a:t>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4" name="Content Placeholder 2">
            <a:extLst>
              <a:ext uri="{FF2B5EF4-FFF2-40B4-BE49-F238E27FC236}">
                <a16:creationId xmlns:a16="http://schemas.microsoft.com/office/drawing/2014/main" id="{CE35DB8D-D913-48F0-6063-19ACD47462CF}"/>
              </a:ext>
            </a:extLst>
          </p:cNvPr>
          <p:cNvSpPr txBox="1">
            <a:spLocks/>
          </p:cNvSpPr>
          <p:nvPr/>
        </p:nvSpPr>
        <p:spPr>
          <a:xfrm>
            <a:off x="295275" y="2058318"/>
            <a:ext cx="11601450" cy="284180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000">
                <a:solidFill>
                  <a:srgbClr val="4557AD"/>
                </a:solidFill>
                <a:latin typeface="Tenorite" pitchFamily="2" charset="0"/>
                <a:ea typeface="Verdana" panose="020B0604030504040204" pitchFamily="34" charset="0"/>
                <a:cs typeface="Verdana" panose="020B0604030504040204" pitchFamily="34" charset="0"/>
              </a:rPr>
              <a:t>some    talk    does   </a:t>
            </a:r>
          </a:p>
          <a:p>
            <a:endParaRPr lang="en-US" sz="2000">
              <a:solidFill>
                <a:srgbClr val="4557AD"/>
              </a:solidFill>
              <a:latin typeface="Tenorite" pitchFamily="2" charset="0"/>
              <a:ea typeface="Verdana" panose="020B0604030504040204" pitchFamily="34" charset="0"/>
              <a:cs typeface="Verdana" panose="020B0604030504040204" pitchFamily="34" charset="0"/>
            </a:endParaRPr>
          </a:p>
          <a:p>
            <a:r>
              <a:rPr lang="en-US" sz="8000">
                <a:solidFill>
                  <a:srgbClr val="4557AD"/>
                </a:solidFill>
                <a:latin typeface="Tenorite" pitchFamily="2" charset="0"/>
                <a:ea typeface="Verdana" panose="020B0604030504040204" pitchFamily="34" charset="0"/>
                <a:cs typeface="Verdana" panose="020B0604030504040204" pitchFamily="34" charset="0"/>
              </a:rPr>
              <a:t>come   all    walk        </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8686847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5BD0B-E140-5477-BE01-F8F9AA3D41B3}"/>
              </a:ext>
            </a:extLst>
          </p:cNvPr>
          <p:cNvSpPr>
            <a:spLocks noGrp="1"/>
          </p:cNvSpPr>
          <p:nvPr>
            <p:ph type="title"/>
          </p:nvPr>
        </p:nvSpPr>
        <p:spPr/>
        <p:txBody>
          <a:bodyPr/>
          <a:lstStyle/>
          <a:p>
            <a:r>
              <a:rPr lang="en-AU" sz="800">
                <a:solidFill>
                  <a:schemeClr val="bg2"/>
                </a:solidFill>
                <a:latin typeface="+mn-lt"/>
              </a:rPr>
              <a:t>Slide </a:t>
            </a:r>
            <a:r>
              <a:rPr lang="en-AU" sz="800" dirty="0">
                <a:solidFill>
                  <a:schemeClr val="bg2"/>
                </a:solidFill>
                <a:latin typeface="+mn-lt"/>
              </a:rPr>
              <a:t>12</a:t>
            </a:r>
            <a:r>
              <a:rPr lang="en-AU" sz="800">
                <a:solidFill>
                  <a:schemeClr val="bg2"/>
                </a:solidFill>
                <a:latin typeface="+mn-lt"/>
              </a:rPr>
              <a:t> </a:t>
            </a:r>
            <a:r>
              <a:rPr lang="en-AU" sz="800" kern="1200">
                <a:solidFill>
                  <a:schemeClr val="bg2"/>
                </a:solidFill>
                <a:effectLst/>
                <a:latin typeface="+mn-lt"/>
                <a:ea typeface="+mj-ea"/>
                <a:cs typeface="+mj-cs"/>
              </a:rPr>
              <a:t>Review 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476022" y="1449581"/>
            <a:ext cx="11077575" cy="408111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200" dirty="0">
                <a:solidFill>
                  <a:srgbClr val="4557AD"/>
                </a:solidFill>
                <a:latin typeface="Tenorite" pitchFamily="2" charset="0"/>
                <a:ea typeface="Verdana" panose="020B0604030504040204" pitchFamily="34" charset="0"/>
                <a:cs typeface="Verdana" panose="020B0604030504040204" pitchFamily="34" charset="0"/>
              </a:rPr>
              <a:t>“Come and talk to me,”</a:t>
            </a:r>
            <a:br>
              <a:rPr lang="en-US" sz="7200" dirty="0">
                <a:solidFill>
                  <a:srgbClr val="4557AD"/>
                </a:solidFill>
                <a:latin typeface="Tenorite" pitchFamily="2" charset="0"/>
                <a:ea typeface="Verdana" panose="020B0604030504040204" pitchFamily="34" charset="0"/>
                <a:cs typeface="Verdana" panose="020B0604030504040204" pitchFamily="34" charset="0"/>
              </a:rPr>
            </a:br>
            <a:r>
              <a:rPr lang="en-US" sz="7200" dirty="0">
                <a:solidFill>
                  <a:srgbClr val="4557AD"/>
                </a:solidFill>
                <a:latin typeface="Tenorite" pitchFamily="2" charset="0"/>
                <a:ea typeface="Verdana" panose="020B0604030504040204" pitchFamily="34" charset="0"/>
                <a:cs typeface="Verdana" panose="020B0604030504040204" pitchFamily="34" charset="0"/>
              </a:rPr>
              <a:t>said the snail. But all the</a:t>
            </a:r>
            <a:br>
              <a:rPr lang="en-US" sz="7200" dirty="0">
                <a:solidFill>
                  <a:srgbClr val="4557AD"/>
                </a:solidFill>
                <a:latin typeface="Tenorite" pitchFamily="2" charset="0"/>
                <a:ea typeface="Verdana" panose="020B0604030504040204" pitchFamily="34" charset="0"/>
                <a:cs typeface="Verdana" panose="020B0604030504040204" pitchFamily="34" charset="0"/>
              </a:rPr>
            </a:br>
            <a:r>
              <a:rPr lang="en-US" sz="7200" dirty="0">
                <a:solidFill>
                  <a:srgbClr val="4557AD"/>
                </a:solidFill>
                <a:latin typeface="Tenorite" pitchFamily="2" charset="0"/>
                <a:ea typeface="Verdana" panose="020B0604030504040204" pitchFamily="34" charset="0"/>
                <a:cs typeface="Verdana" panose="020B0604030504040204" pitchFamily="34" charset="0"/>
              </a:rPr>
              <a:t>green bugs were playing </a:t>
            </a:r>
            <a:br>
              <a:rPr lang="en-US" sz="7200" dirty="0">
                <a:solidFill>
                  <a:srgbClr val="4557AD"/>
                </a:solidFill>
                <a:latin typeface="Tenorite" pitchFamily="2" charset="0"/>
                <a:ea typeface="Verdana" panose="020B0604030504040204" pitchFamily="34" charset="0"/>
                <a:cs typeface="Verdana" panose="020B0604030504040204" pitchFamily="34" charset="0"/>
              </a:rPr>
            </a:br>
            <a:r>
              <a:rPr lang="en-US" sz="7200" dirty="0">
                <a:solidFill>
                  <a:srgbClr val="4557AD"/>
                </a:solidFill>
                <a:latin typeface="Tenorite" pitchFamily="2" charset="0"/>
                <a:ea typeface="Verdana" panose="020B0604030504040204" pitchFamily="34" charset="0"/>
                <a:cs typeface="Verdana" panose="020B0604030504040204" pitchFamily="34" charset="0"/>
              </a:rPr>
              <a:t>in the tree. </a:t>
            </a:r>
          </a:p>
        </p:txBody>
      </p:sp>
    </p:spTree>
    <p:extLst>
      <p:ext uri="{BB962C8B-B14F-4D97-AF65-F5344CB8AC3E}">
        <p14:creationId xmlns:p14="http://schemas.microsoft.com/office/powerpoint/2010/main" val="12597794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935530F-870A-B513-EF82-108017879D66}"/>
              </a:ext>
            </a:extLst>
          </p:cNvPr>
          <p:cNvSpPr>
            <a:spLocks noGrp="1"/>
          </p:cNvSpPr>
          <p:nvPr>
            <p:ph type="title"/>
          </p:nvPr>
        </p:nvSpPr>
        <p:spPr/>
        <p:txBody>
          <a:bodyPr>
            <a:normAutofit/>
          </a:bodyPr>
          <a:lstStyle/>
          <a:p>
            <a:r>
              <a:rPr lang="en-AU" sz="800">
                <a:solidFill>
                  <a:schemeClr val="bg2"/>
                </a:solidFill>
                <a:latin typeface="+mn-lt"/>
              </a:rPr>
              <a:t>Slide </a:t>
            </a:r>
            <a:r>
              <a:rPr lang="en-AU" sz="800" dirty="0">
                <a:solidFill>
                  <a:schemeClr val="bg2"/>
                </a:solidFill>
                <a:latin typeface="+mn-lt"/>
              </a:rPr>
              <a:t>13</a:t>
            </a:r>
            <a:r>
              <a:rPr lang="en-AU" sz="800">
                <a:solidFill>
                  <a:schemeClr val="bg2"/>
                </a:solidFill>
                <a:latin typeface="+mn-lt"/>
              </a:rPr>
              <a:t> </a:t>
            </a:r>
            <a:r>
              <a:rPr lang="en-AU" sz="800" kern="1200">
                <a:solidFill>
                  <a:schemeClr val="bg2"/>
                </a:solidFill>
                <a:effectLst/>
                <a:latin typeface="+mn-lt"/>
                <a:ea typeface="+mj-ea"/>
                <a:cs typeface="+mj-cs"/>
              </a:rPr>
              <a:t>Review 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36FF6-6F4F-360A-427A-483D0ED70DBA}"/>
              </a:ext>
            </a:extLst>
          </p:cNvPr>
          <p:cNvSpPr>
            <a:spLocks noGrp="1"/>
          </p:cNvSpPr>
          <p:nvPr>
            <p:ph type="title"/>
          </p:nvPr>
        </p:nvSpPr>
        <p:spPr>
          <a:xfrm>
            <a:off x="0" y="-1769598"/>
            <a:ext cx="8973832" cy="1571097"/>
          </a:xfrm>
        </p:spPr>
        <p:txBody>
          <a:bodyPr/>
          <a:lstStyle/>
          <a:p>
            <a:r>
              <a:rPr lang="en-US" sz="800">
                <a:solidFill>
                  <a:schemeClr val="bg2"/>
                </a:solidFill>
                <a:latin typeface="+mn-lt"/>
              </a:rPr>
              <a:t>Slide </a:t>
            </a:r>
            <a:r>
              <a:rPr lang="en-US" sz="800" dirty="0">
                <a:solidFill>
                  <a:schemeClr val="bg2"/>
                </a:solidFill>
                <a:latin typeface="+mn-lt"/>
              </a:rPr>
              <a:t>14</a:t>
            </a:r>
            <a:r>
              <a:rPr lang="en-US" sz="800">
                <a:solidFill>
                  <a:schemeClr val="bg2"/>
                </a:solidFill>
                <a:latin typeface="+mn-lt"/>
              </a:rPr>
              <a:t> End of review</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37918919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D6A97-6D38-BE47-BD52-3F22E3E5AA6B}"/>
              </a:ext>
            </a:extLst>
          </p:cNvPr>
          <p:cNvSpPr>
            <a:spLocks noGrp="1"/>
          </p:cNvSpPr>
          <p:nvPr>
            <p:ph type="title"/>
          </p:nvPr>
        </p:nvSpPr>
        <p:spPr>
          <a:xfrm>
            <a:off x="0" y="-800201"/>
            <a:ext cx="10106526" cy="625578"/>
          </a:xfrm>
        </p:spPr>
        <p:txBody>
          <a:bodyPr/>
          <a:lstStyle/>
          <a:p>
            <a:r>
              <a:rPr lang="en-US" sz="800" b="0">
                <a:solidFill>
                  <a:schemeClr val="bg2"/>
                </a:solidFill>
              </a:rPr>
              <a:t>Slide </a:t>
            </a:r>
            <a:r>
              <a:rPr lang="en-US" sz="800" b="0" dirty="0">
                <a:solidFill>
                  <a:schemeClr val="bg2"/>
                </a:solidFill>
              </a:rPr>
              <a:t>15</a:t>
            </a:r>
            <a:r>
              <a:rPr lang="en-US" sz="800" b="0">
                <a:solidFill>
                  <a:schemeClr val="bg2"/>
                </a:solidFill>
              </a:rPr>
              <a:t> Learning intention and success criteria</a:t>
            </a:r>
          </a:p>
        </p:txBody>
      </p:sp>
      <p:sp>
        <p:nvSpPr>
          <p:cNvPr id="7" name="TextBox 6">
            <a:extLst>
              <a:ext uri="{FF2B5EF4-FFF2-40B4-BE49-F238E27FC236}">
                <a16:creationId xmlns:a16="http://schemas.microsoft.com/office/drawing/2014/main" id="{B16F79CC-9A8A-3573-D4AA-5B324082BC90}"/>
              </a:ext>
            </a:extLst>
          </p:cNvPr>
          <p:cNvSpPr txBox="1"/>
          <p:nvPr/>
        </p:nvSpPr>
        <p:spPr>
          <a:xfrm>
            <a:off x="958516" y="3618909"/>
            <a:ext cx="7527758" cy="1938992"/>
          </a:xfrm>
          <a:prstGeom prst="rect">
            <a:avLst/>
          </a:prstGeom>
          <a:noFill/>
        </p:spPr>
        <p:txBody>
          <a:bodyPr wrap="square">
            <a:spAutoFit/>
          </a:bodyPr>
          <a:lstStyle/>
          <a:p>
            <a:r>
              <a:rPr lang="en-US" sz="3000"/>
              <a:t>I will know I have been successful if I can:</a:t>
            </a:r>
          </a:p>
          <a:p>
            <a:pPr marL="342900" indent="-342900">
              <a:buFont typeface="Arial" panose="020B0604020202020204" pitchFamily="34" charset="0"/>
              <a:buChar char="•"/>
            </a:pPr>
            <a:r>
              <a:rPr lang="en-US" sz="3000"/>
              <a:t>say the sound for </a:t>
            </a:r>
            <a:r>
              <a:rPr lang="en-US" sz="3000" err="1"/>
              <a:t>oa</a:t>
            </a:r>
            <a:r>
              <a:rPr lang="en-US" sz="3000"/>
              <a:t> and ow</a:t>
            </a:r>
          </a:p>
          <a:p>
            <a:pPr marL="342900" indent="-342900">
              <a:buFont typeface="Arial" panose="020B0604020202020204" pitchFamily="34" charset="0"/>
              <a:buChar char="•"/>
            </a:pPr>
            <a:r>
              <a:rPr lang="en-US" sz="3000"/>
              <a:t>read words with </a:t>
            </a:r>
            <a:r>
              <a:rPr lang="en-US" sz="3000" err="1"/>
              <a:t>oa</a:t>
            </a:r>
            <a:r>
              <a:rPr lang="en-US" sz="3000"/>
              <a:t> and ow</a:t>
            </a:r>
          </a:p>
          <a:p>
            <a:pPr marL="342900" indent="-342900">
              <a:buFont typeface="Arial" panose="020B0604020202020204" pitchFamily="34" charset="0"/>
              <a:buChar char="•"/>
            </a:pPr>
            <a:r>
              <a:rPr lang="en-US" sz="3000"/>
              <a:t>write words with </a:t>
            </a:r>
            <a:r>
              <a:rPr lang="en-US" sz="3000" err="1"/>
              <a:t>oa</a:t>
            </a:r>
            <a:r>
              <a:rPr lang="en-US" sz="3000"/>
              <a:t> and ow.</a:t>
            </a:r>
          </a:p>
        </p:txBody>
      </p:sp>
    </p:spTree>
    <p:custDataLst>
      <p:tags r:id="rId1"/>
    </p:custDataLst>
    <p:extLst>
      <p:ext uri="{BB962C8B-B14F-4D97-AF65-F5344CB8AC3E}">
        <p14:creationId xmlns:p14="http://schemas.microsoft.com/office/powerpoint/2010/main" val="17595741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16</a:t>
            </a:r>
            <a:r>
              <a:rPr lang="en-US" sz="800" kern="1200">
                <a:solidFill>
                  <a:srgbClr val="E7E6E6"/>
                </a:solidFill>
                <a:effectLst/>
                <a:latin typeface="Calibri" panose="020F0502020204030204" pitchFamily="34" charset="0"/>
                <a:ea typeface="+mj-ea"/>
                <a:cs typeface="+mj-cs"/>
              </a:rPr>
              <a:t> I</a:t>
            </a:r>
            <a:r>
              <a:rPr lang="en-US" sz="800" kern="1200" baseline="0">
                <a:solidFill>
                  <a:srgbClr val="E7E6E6"/>
                </a:solidFill>
                <a:effectLst/>
                <a:latin typeface="Calibri" panose="020F0502020204030204" pitchFamily="34" charset="0"/>
                <a:ea typeface="+mj-ea"/>
                <a:cs typeface="+mj-cs"/>
              </a:rPr>
              <a:t> do </a:t>
            </a:r>
            <a:endParaRPr lang="en-AU"/>
          </a:p>
        </p:txBody>
      </p:sp>
      <p:grpSp>
        <p:nvGrpSpPr>
          <p:cNvPr id="6" name="Group 5" descr="The boat is slow mnemonic shows a boat with the words The boat is slow underneath.">
            <a:extLst>
              <a:ext uri="{FF2B5EF4-FFF2-40B4-BE49-F238E27FC236}">
                <a16:creationId xmlns:a16="http://schemas.microsoft.com/office/drawing/2014/main" id="{83EF87CD-4859-7EBE-E81A-4C0BE3587F5B}"/>
              </a:ext>
            </a:extLst>
          </p:cNvPr>
          <p:cNvGrpSpPr/>
          <p:nvPr/>
        </p:nvGrpSpPr>
        <p:grpSpPr>
          <a:xfrm>
            <a:off x="0" y="1062089"/>
            <a:ext cx="12191999" cy="5314304"/>
            <a:chOff x="0" y="1062089"/>
            <a:chExt cx="12191999" cy="5314304"/>
          </a:xfrm>
        </p:grpSpPr>
        <p:sp>
          <p:nvSpPr>
            <p:cNvPr id="7" name="TextBox 6">
              <a:extLst>
                <a:ext uri="{FF2B5EF4-FFF2-40B4-BE49-F238E27FC236}">
                  <a16:creationId xmlns:a16="http://schemas.microsoft.com/office/drawing/2014/main" id="{88CAEE82-AF80-2B22-3A3E-E5A86063F276}"/>
                </a:ext>
              </a:extLst>
            </p:cNvPr>
            <p:cNvSpPr txBox="1"/>
            <p:nvPr/>
          </p:nvSpPr>
          <p:spPr>
            <a:xfrm>
              <a:off x="0" y="5027962"/>
              <a:ext cx="12191999" cy="1231106"/>
            </a:xfrm>
            <a:prstGeom prst="rect">
              <a:avLst/>
            </a:prstGeom>
            <a:noFill/>
          </p:spPr>
          <p:txBody>
            <a:bodyPr wrap="square">
              <a:spAutoFit/>
            </a:bodyPr>
            <a:lstStyle/>
            <a:p>
              <a:pPr algn="ctr"/>
              <a:r>
                <a:rPr lang="en-US" sz="7400">
                  <a:solidFill>
                    <a:srgbClr val="4557AD"/>
                  </a:solidFill>
                  <a:latin typeface="Tenorite" pitchFamily="2" charset="0"/>
                  <a:ea typeface="Verdana" panose="020B0604030504040204" pitchFamily="34" charset="0"/>
                  <a:cs typeface="Verdana" panose="020B0604030504040204" pitchFamily="34" charset="0"/>
                </a:rPr>
                <a:t>The b</a:t>
              </a:r>
              <a:r>
                <a:rPr lang="en-US" sz="7400" u="sng">
                  <a:solidFill>
                    <a:srgbClr val="4557AD"/>
                  </a:solidFill>
                  <a:latin typeface="Tenorite" pitchFamily="2" charset="0"/>
                  <a:ea typeface="Verdana" panose="020B0604030504040204" pitchFamily="34" charset="0"/>
                  <a:cs typeface="Verdana" panose="020B0604030504040204" pitchFamily="34" charset="0"/>
                </a:rPr>
                <a:t>oa</a:t>
              </a:r>
              <a:r>
                <a:rPr lang="en-US" sz="7400">
                  <a:solidFill>
                    <a:srgbClr val="4557AD"/>
                  </a:solidFill>
                  <a:latin typeface="Tenorite" pitchFamily="2" charset="0"/>
                  <a:ea typeface="Verdana" panose="020B0604030504040204" pitchFamily="34" charset="0"/>
                  <a:cs typeface="Verdana" panose="020B0604030504040204" pitchFamily="34" charset="0"/>
                </a:rPr>
                <a:t>t is sl</a:t>
              </a:r>
              <a:r>
                <a:rPr lang="en-US" sz="7400" u="sng">
                  <a:solidFill>
                    <a:srgbClr val="4557AD"/>
                  </a:solidFill>
                  <a:latin typeface="Tenorite" pitchFamily="2" charset="0"/>
                  <a:ea typeface="Verdana" panose="020B0604030504040204" pitchFamily="34" charset="0"/>
                  <a:cs typeface="Verdana" panose="020B0604030504040204" pitchFamily="34" charset="0"/>
                </a:rPr>
                <a:t>ow</a:t>
              </a:r>
              <a:endParaRPr lang="en-AU" sz="7400" u="sng">
                <a:solidFill>
                  <a:srgbClr val="4557AD"/>
                </a:solidFill>
              </a:endParaRPr>
            </a:p>
          </p:txBody>
        </p:sp>
        <p:sp>
          <p:nvSpPr>
            <p:cNvPr id="9" name="Rounded Rectangle 2">
              <a:extLst>
                <a:ext uri="{FF2B5EF4-FFF2-40B4-BE49-F238E27FC236}">
                  <a16:creationId xmlns:a16="http://schemas.microsoft.com/office/drawing/2014/main" id="{7C50E1E0-11A2-CF16-9EA9-30C817E50304}"/>
                </a:ext>
              </a:extLst>
            </p:cNvPr>
            <p:cNvSpPr/>
            <p:nvPr/>
          </p:nvSpPr>
          <p:spPr>
            <a:xfrm>
              <a:off x="310896" y="1062089"/>
              <a:ext cx="11558015" cy="5314304"/>
            </a:xfrm>
            <a:prstGeom prst="roundRect">
              <a:avLst>
                <a:gd name="adj" fmla="val 2269"/>
              </a:avLst>
            </a:prstGeom>
            <a:noFill/>
            <a:ln w="38100">
              <a:solidFill>
                <a:srgbClr val="4557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D963680E-1F76-E3B1-B773-925BAD6AD97D}"/>
                </a:ext>
              </a:extLst>
            </p:cNvPr>
            <p:cNvPicPr>
              <a:picLocks noChangeAspect="1"/>
            </p:cNvPicPr>
            <p:nvPr/>
          </p:nvPicPr>
          <p:blipFill>
            <a:blip r:embed="rId4">
              <a:extLst>
                <a:ext uri="{96DAC541-7B7A-43D3-8B79-37D633B846F1}">
                  <asvg:svgBlip xmlns:asvg="http://schemas.microsoft.com/office/drawing/2016/SVG/main" r:embed="rId5"/>
                </a:ext>
              </a:extLst>
            </a:blip>
            <a:srcRect t="16786" b="17661"/>
            <a:stretch/>
          </p:blipFill>
          <p:spPr>
            <a:xfrm>
              <a:off x="3396613" y="1278994"/>
              <a:ext cx="5386579" cy="3531059"/>
            </a:xfrm>
            <a:prstGeom prst="rect">
              <a:avLst/>
            </a:prstGeom>
          </p:spPr>
        </p:pic>
      </p:grpSp>
    </p:spTree>
    <p:custDataLst>
      <p:tags r:id="rId1"/>
    </p:custDataLst>
    <p:extLst>
      <p:ext uri="{BB962C8B-B14F-4D97-AF65-F5344CB8AC3E}">
        <p14:creationId xmlns:p14="http://schemas.microsoft.com/office/powerpoint/2010/main" val="39793137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3DE614-2500-DDC6-79A7-93512B15B967}"/>
              </a:ext>
            </a:extLst>
          </p:cNvPr>
          <p:cNvSpPr>
            <a:spLocks noGrp="1"/>
          </p:cNvSpPr>
          <p:nvPr>
            <p:ph type="title"/>
          </p:nvPr>
        </p:nvSpPr>
        <p:spPr/>
        <p:txBody>
          <a:bodyPr>
            <a:normAutofit/>
          </a:bodyPr>
          <a:lstStyle/>
          <a:p>
            <a:r>
              <a:rPr lang="en-US" sz="800" kern="1200">
                <a:solidFill>
                  <a:srgbClr val="E7E6E6"/>
                </a:solidFill>
                <a:effectLst/>
                <a:latin typeface="Calibri" panose="020F0502020204030204" pitchFamily="34" charset="0"/>
              </a:rPr>
              <a:t>Slide</a:t>
            </a:r>
            <a:r>
              <a:rPr lang="en-US" sz="800" kern="1200">
                <a:solidFill>
                  <a:schemeClr val="bg2"/>
                </a:solidFill>
                <a:effectLst/>
                <a:latin typeface="+mn-lt"/>
              </a:rPr>
              <a:t> </a:t>
            </a:r>
            <a:r>
              <a:rPr lang="en-US" sz="800" kern="1200" dirty="0">
                <a:solidFill>
                  <a:schemeClr val="bg2"/>
                </a:solidFill>
                <a:effectLst/>
                <a:latin typeface="+mn-lt"/>
              </a:rPr>
              <a:t>17</a:t>
            </a:r>
            <a:r>
              <a:rPr lang="en-US" sz="800" kern="1200">
                <a:solidFill>
                  <a:schemeClr val="bg2"/>
                </a:solidFill>
                <a:effectLst/>
                <a:latin typeface="+mn-lt"/>
              </a:rPr>
              <a:t> I</a:t>
            </a:r>
            <a:r>
              <a:rPr lang="en-US" sz="800" kern="1200" baseline="0">
                <a:solidFill>
                  <a:schemeClr val="bg2"/>
                </a:solidFill>
                <a:effectLst/>
                <a:latin typeface="+mn-lt"/>
              </a:rPr>
              <a:t> do</a:t>
            </a:r>
            <a:endParaRPr lang="en-AU" sz="800">
              <a:solidFill>
                <a:schemeClr val="bg2"/>
              </a:solidFill>
              <a:latin typeface="+mn-lt"/>
            </a:endParaRPr>
          </a:p>
        </p:txBody>
      </p:sp>
      <p:grpSp>
        <p:nvGrpSpPr>
          <p:cNvPr id="7" name="Group 6" descr="oa ow">
            <a:extLst>
              <a:ext uri="{FF2B5EF4-FFF2-40B4-BE49-F238E27FC236}">
                <a16:creationId xmlns:a16="http://schemas.microsoft.com/office/drawing/2014/main" id="{CC7B455C-0F59-5EB7-C122-9DF9BC5331F1}"/>
              </a:ext>
            </a:extLst>
          </p:cNvPr>
          <p:cNvGrpSpPr/>
          <p:nvPr/>
        </p:nvGrpSpPr>
        <p:grpSpPr>
          <a:xfrm>
            <a:off x="0" y="2407985"/>
            <a:ext cx="12192000" cy="2474524"/>
            <a:chOff x="-838200" y="2485806"/>
            <a:chExt cx="12192000" cy="2474524"/>
          </a:xfrm>
        </p:grpSpPr>
        <p:sp>
          <p:nvSpPr>
            <p:cNvPr id="8" name="Content Placeholder 3">
              <a:extLst>
                <a:ext uri="{FF2B5EF4-FFF2-40B4-BE49-F238E27FC236}">
                  <a16:creationId xmlns:a16="http://schemas.microsoft.com/office/drawing/2014/main" id="{2742855C-61D8-EFD7-4931-2E8853B5DFFF}"/>
                </a:ext>
              </a:extLst>
            </p:cNvPr>
            <p:cNvSpPr txBox="1">
              <a:spLocks/>
            </p:cNvSpPr>
            <p:nvPr/>
          </p:nvSpPr>
          <p:spPr>
            <a:xfrm>
              <a:off x="-838200" y="2485806"/>
              <a:ext cx="12192000" cy="247452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7200" dirty="0">
                  <a:solidFill>
                    <a:srgbClr val="4857A6"/>
                  </a:solidFill>
                  <a:latin typeface="Tenorite" pitchFamily="2" charset="0"/>
                  <a:ea typeface="Verdana" panose="020B0604030504040204" pitchFamily="34" charset="0"/>
                  <a:cs typeface="Verdana" panose="020B0604030504040204" pitchFamily="34" charset="0"/>
                </a:rPr>
                <a:t> </a:t>
              </a:r>
              <a:r>
                <a:rPr lang="en-US" sz="17200" dirty="0" err="1">
                  <a:solidFill>
                    <a:srgbClr val="4857A6"/>
                  </a:solidFill>
                  <a:latin typeface="Tenorite" pitchFamily="2" charset="0"/>
                  <a:ea typeface="Verdana" panose="020B0604030504040204" pitchFamily="34" charset="0"/>
                  <a:cs typeface="Verdana" panose="020B0604030504040204" pitchFamily="34" charset="0"/>
                </a:rPr>
                <a:t>oa</a:t>
              </a:r>
              <a:r>
                <a:rPr lang="en-US" sz="17200" dirty="0">
                  <a:solidFill>
                    <a:srgbClr val="4857A6"/>
                  </a:solidFill>
                  <a:latin typeface="Tenorite" pitchFamily="2" charset="0"/>
                  <a:ea typeface="Verdana" panose="020B0604030504040204" pitchFamily="34" charset="0"/>
                  <a:cs typeface="Verdana" panose="020B0604030504040204" pitchFamily="34" charset="0"/>
                </a:rPr>
                <a:t>       ow </a:t>
              </a:r>
              <a:endParaRPr lang="en-AU" sz="17200" dirty="0">
                <a:solidFill>
                  <a:srgbClr val="4857A6"/>
                </a:solidFill>
                <a:latin typeface="Tenorite" pitchFamily="2" charset="0"/>
                <a:ea typeface="Verdana" panose="020B0604030504040204" pitchFamily="34" charset="0"/>
                <a:cs typeface="Verdana" panose="020B0604030504040204" pitchFamily="34" charset="0"/>
              </a:endParaRPr>
            </a:p>
          </p:txBody>
        </p:sp>
        <p:cxnSp>
          <p:nvCxnSpPr>
            <p:cNvPr id="9" name="Straight Connector 8">
              <a:extLst>
                <a:ext uri="{FF2B5EF4-FFF2-40B4-BE49-F238E27FC236}">
                  <a16:creationId xmlns:a16="http://schemas.microsoft.com/office/drawing/2014/main" id="{72832600-1212-DDF3-959A-1D5C1528832E}"/>
                </a:ext>
              </a:extLst>
            </p:cNvPr>
            <p:cNvCxnSpPr>
              <a:cxnSpLocks/>
            </p:cNvCxnSpPr>
            <p:nvPr/>
          </p:nvCxnSpPr>
          <p:spPr>
            <a:xfrm>
              <a:off x="219075" y="4274019"/>
              <a:ext cx="873591" cy="0"/>
            </a:xfrm>
            <a:prstGeom prst="line">
              <a:avLst/>
            </a:prstGeom>
            <a:ln w="76200">
              <a:solidFill>
                <a:srgbClr val="4857A6"/>
              </a:solidFill>
              <a:prstDash val="sysDot"/>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91B9AE9E-D446-F245-5B6A-95E207B519BA}"/>
                </a:ext>
              </a:extLst>
            </p:cNvPr>
            <p:cNvCxnSpPr/>
            <p:nvPr/>
          </p:nvCxnSpPr>
          <p:spPr>
            <a:xfrm>
              <a:off x="3296765" y="4274019"/>
              <a:ext cx="956603" cy="0"/>
            </a:xfrm>
            <a:prstGeom prst="line">
              <a:avLst/>
            </a:prstGeom>
            <a:ln w="76200">
              <a:solidFill>
                <a:srgbClr val="4857A6"/>
              </a:solidFill>
              <a:prstDash val="solid"/>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013F2E5B-806E-6E26-CD2F-8D02828490A4}"/>
                </a:ext>
              </a:extLst>
            </p:cNvPr>
            <p:cNvCxnSpPr/>
            <p:nvPr/>
          </p:nvCxnSpPr>
          <p:spPr>
            <a:xfrm>
              <a:off x="6536673" y="4274019"/>
              <a:ext cx="956603" cy="0"/>
            </a:xfrm>
            <a:prstGeom prst="line">
              <a:avLst/>
            </a:prstGeom>
            <a:ln w="76200">
              <a:solidFill>
                <a:srgbClr val="4857A6"/>
              </a:solidFill>
              <a:prstDash val="solid"/>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3092901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C9F7A25-0774-C930-9842-15FFE0D904CC}"/>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18</a:t>
            </a:r>
            <a:r>
              <a:rPr lang="en-US" sz="800" kern="1200">
                <a:solidFill>
                  <a:srgbClr val="E7E6E6"/>
                </a:solidFill>
                <a:effectLst/>
                <a:latin typeface="Calibri" panose="020F0502020204030204" pitchFamily="34" charset="0"/>
                <a:ea typeface="+mj-ea"/>
                <a:cs typeface="+mj-cs"/>
              </a:rPr>
              <a:t> We do </a:t>
            </a:r>
            <a:endParaRPr lang="en-AU"/>
          </a:p>
        </p:txBody>
      </p:sp>
      <p:grpSp>
        <p:nvGrpSpPr>
          <p:cNvPr id="12" name="Group 11" descr="oa ow">
            <a:extLst>
              <a:ext uri="{FF2B5EF4-FFF2-40B4-BE49-F238E27FC236}">
                <a16:creationId xmlns:a16="http://schemas.microsoft.com/office/drawing/2014/main" id="{29883C10-52E4-04F5-5019-172C51934A7E}"/>
              </a:ext>
            </a:extLst>
          </p:cNvPr>
          <p:cNvGrpSpPr/>
          <p:nvPr/>
        </p:nvGrpSpPr>
        <p:grpSpPr>
          <a:xfrm>
            <a:off x="0" y="2407985"/>
            <a:ext cx="12192000" cy="2474524"/>
            <a:chOff x="-838200" y="2485806"/>
            <a:chExt cx="12192000" cy="2474524"/>
          </a:xfrm>
        </p:grpSpPr>
        <p:sp>
          <p:nvSpPr>
            <p:cNvPr id="13" name="Content Placeholder 3">
              <a:extLst>
                <a:ext uri="{FF2B5EF4-FFF2-40B4-BE49-F238E27FC236}">
                  <a16:creationId xmlns:a16="http://schemas.microsoft.com/office/drawing/2014/main" id="{9D6205BA-0203-5664-9F3D-911BFC512D41}"/>
                </a:ext>
              </a:extLst>
            </p:cNvPr>
            <p:cNvSpPr txBox="1">
              <a:spLocks/>
            </p:cNvSpPr>
            <p:nvPr/>
          </p:nvSpPr>
          <p:spPr>
            <a:xfrm>
              <a:off x="-838200" y="2485806"/>
              <a:ext cx="12192000" cy="247452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7200" dirty="0">
                  <a:solidFill>
                    <a:srgbClr val="4857A6"/>
                  </a:solidFill>
                  <a:latin typeface="Tenorite" pitchFamily="2" charset="0"/>
                  <a:ea typeface="Verdana" panose="020B0604030504040204" pitchFamily="34" charset="0"/>
                  <a:cs typeface="Verdana" panose="020B0604030504040204" pitchFamily="34" charset="0"/>
                </a:rPr>
                <a:t> </a:t>
              </a:r>
              <a:r>
                <a:rPr lang="en-US" sz="17200" dirty="0" err="1">
                  <a:solidFill>
                    <a:srgbClr val="4857A6"/>
                  </a:solidFill>
                  <a:latin typeface="Tenorite" pitchFamily="2" charset="0"/>
                  <a:ea typeface="Verdana" panose="020B0604030504040204" pitchFamily="34" charset="0"/>
                  <a:cs typeface="Verdana" panose="020B0604030504040204" pitchFamily="34" charset="0"/>
                </a:rPr>
                <a:t>oa</a:t>
              </a:r>
              <a:r>
                <a:rPr lang="en-US" sz="17200" dirty="0">
                  <a:solidFill>
                    <a:srgbClr val="4857A6"/>
                  </a:solidFill>
                  <a:latin typeface="Tenorite" pitchFamily="2" charset="0"/>
                  <a:ea typeface="Verdana" panose="020B0604030504040204" pitchFamily="34" charset="0"/>
                  <a:cs typeface="Verdana" panose="020B0604030504040204" pitchFamily="34" charset="0"/>
                </a:rPr>
                <a:t>       ow </a:t>
              </a:r>
              <a:endParaRPr lang="en-AU" sz="17200" dirty="0">
                <a:solidFill>
                  <a:srgbClr val="4857A6"/>
                </a:solidFill>
                <a:latin typeface="Tenorite" pitchFamily="2" charset="0"/>
                <a:ea typeface="Verdana" panose="020B0604030504040204" pitchFamily="34" charset="0"/>
                <a:cs typeface="Verdana" panose="020B0604030504040204" pitchFamily="34" charset="0"/>
              </a:endParaRPr>
            </a:p>
          </p:txBody>
        </p:sp>
        <p:cxnSp>
          <p:nvCxnSpPr>
            <p:cNvPr id="15" name="Straight Connector 14">
              <a:extLst>
                <a:ext uri="{FF2B5EF4-FFF2-40B4-BE49-F238E27FC236}">
                  <a16:creationId xmlns:a16="http://schemas.microsoft.com/office/drawing/2014/main" id="{06B2F635-699F-4D11-3B15-F9C495F57F82}"/>
                </a:ext>
              </a:extLst>
            </p:cNvPr>
            <p:cNvCxnSpPr/>
            <p:nvPr/>
          </p:nvCxnSpPr>
          <p:spPr>
            <a:xfrm>
              <a:off x="3296765" y="4274019"/>
              <a:ext cx="956603" cy="0"/>
            </a:xfrm>
            <a:prstGeom prst="line">
              <a:avLst/>
            </a:prstGeom>
            <a:ln w="76200">
              <a:solidFill>
                <a:srgbClr val="4857A6"/>
              </a:solidFill>
              <a:prstDash val="solid"/>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FD9882CA-6D2A-B0D3-86CF-7D5FCD09BA85}"/>
                </a:ext>
              </a:extLst>
            </p:cNvPr>
            <p:cNvCxnSpPr/>
            <p:nvPr/>
          </p:nvCxnSpPr>
          <p:spPr>
            <a:xfrm>
              <a:off x="6523973" y="4274019"/>
              <a:ext cx="956603" cy="0"/>
            </a:xfrm>
            <a:prstGeom prst="line">
              <a:avLst/>
            </a:prstGeom>
            <a:ln w="76200">
              <a:solidFill>
                <a:srgbClr val="4857A6"/>
              </a:solidFill>
              <a:prstDash val="solid"/>
            </a:ln>
          </p:spPr>
          <p:style>
            <a:lnRef idx="1">
              <a:schemeClr val="accent1"/>
            </a:lnRef>
            <a:fillRef idx="0">
              <a:schemeClr val="accent1"/>
            </a:fillRef>
            <a:effectRef idx="0">
              <a:schemeClr val="accent1"/>
            </a:effectRef>
            <a:fontRef idx="minor">
              <a:schemeClr val="tx1"/>
            </a:fontRef>
          </p:style>
        </p:cxnSp>
      </p:grpSp>
      <p:cxnSp>
        <p:nvCxnSpPr>
          <p:cNvPr id="4" name="Straight Connector 3">
            <a:extLst>
              <a:ext uri="{FF2B5EF4-FFF2-40B4-BE49-F238E27FC236}">
                <a16:creationId xmlns:a16="http://schemas.microsoft.com/office/drawing/2014/main" id="{7651F8A5-7C8C-9FF2-ADD8-9E6FA7AD7E2F}"/>
              </a:ext>
              <a:ext uri="{C183D7F6-B498-43B3-948B-1728B52AA6E4}">
                <adec:decorative xmlns:adec="http://schemas.microsoft.com/office/drawing/2017/decorative" val="1"/>
              </a:ext>
            </a:extLst>
          </p:cNvPr>
          <p:cNvCxnSpPr>
            <a:cxnSpLocks/>
          </p:cNvCxnSpPr>
          <p:nvPr/>
        </p:nvCxnSpPr>
        <p:spPr>
          <a:xfrm>
            <a:off x="1057275" y="4196198"/>
            <a:ext cx="873591" cy="0"/>
          </a:xfrm>
          <a:prstGeom prst="line">
            <a:avLst/>
          </a:prstGeom>
          <a:ln w="76200">
            <a:solidFill>
              <a:srgbClr val="4857A6"/>
            </a:solidFill>
            <a:prstDash val="sysDot"/>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5686660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4CADB-9446-6068-C140-A7F65047622B}"/>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19</a:t>
            </a:r>
            <a:r>
              <a:rPr lang="en-US" sz="800" kern="1200">
                <a:solidFill>
                  <a:srgbClr val="E7E6E6"/>
                </a:solidFill>
                <a:effectLst/>
                <a:latin typeface="Calibri" panose="020F0502020204030204" pitchFamily="34" charset="0"/>
                <a:ea typeface="+mj-ea"/>
                <a:cs typeface="+mj-cs"/>
              </a:rPr>
              <a:t> I do</a:t>
            </a:r>
            <a:endParaRPr lang="en-AU"/>
          </a:p>
        </p:txBody>
      </p:sp>
      <p:sp>
        <p:nvSpPr>
          <p:cNvPr id="4" name="Content Placeholder 2">
            <a:extLst>
              <a:ext uri="{FF2B5EF4-FFF2-40B4-BE49-F238E27FC236}">
                <a16:creationId xmlns:a16="http://schemas.microsoft.com/office/drawing/2014/main" id="{A9542F5C-3602-C261-D74C-335F219942F8}"/>
              </a:ext>
            </a:extLst>
          </p:cNvPr>
          <p:cNvSpPr txBox="1">
            <a:spLocks/>
          </p:cNvSpPr>
          <p:nvPr/>
        </p:nvSpPr>
        <p:spPr>
          <a:xfrm>
            <a:off x="263716" y="2910432"/>
            <a:ext cx="119062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dirty="0">
                <a:solidFill>
                  <a:srgbClr val="4557AD"/>
                </a:solidFill>
                <a:latin typeface="Tenorite" pitchFamily="2" charset="0"/>
                <a:ea typeface="Verdana" panose="020B0604030504040204" pitchFamily="34" charset="0"/>
                <a:cs typeface="Verdana" panose="020B0604030504040204" pitchFamily="34" charset="0"/>
              </a:rPr>
              <a:t>goat</a:t>
            </a:r>
            <a:endParaRPr lang="en-AU" sz="11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16079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60D7E3-3D12-CD15-1FC9-C2FC0746F80D}"/>
              </a:ext>
            </a:extLst>
          </p:cNvPr>
          <p:cNvSpPr>
            <a:spLocks noGrp="1"/>
          </p:cNvSpPr>
          <p:nvPr>
            <p:ph type="title"/>
          </p:nvPr>
        </p:nvSpPr>
        <p:spPr/>
        <p:txBody>
          <a:bodyPr/>
          <a:lstStyle/>
          <a:p>
            <a:r>
              <a:rPr lang="en-AU" sz="800">
                <a:solidFill>
                  <a:schemeClr val="bg2"/>
                </a:solidFill>
                <a:latin typeface="+mn-lt"/>
              </a:rPr>
              <a:t>Slide 2 Phonemic awareness review</a:t>
            </a:r>
          </a:p>
        </p:txBody>
      </p:sp>
      <p:grpSp>
        <p:nvGrpSpPr>
          <p:cNvPr id="20" name="Group 19" descr="Twelve letter tiles with the letters: g, n, p, k, ch, sh, s, x, b, l, ng, c.&#10;Five circular vowel tiles with the letters: a, e, i, o, u&#10;Listed vertically down the right-hand side of the slide are three symbols: two circular arrows to indicate substitution, a plus sign and a multiplication sign.">
            <a:extLst>
              <a:ext uri="{FF2B5EF4-FFF2-40B4-BE49-F238E27FC236}">
                <a16:creationId xmlns:a16="http://schemas.microsoft.com/office/drawing/2014/main" id="{63941017-47E3-741B-6A45-B5809ADD16EA}"/>
              </a:ext>
            </a:extLst>
          </p:cNvPr>
          <p:cNvGrpSpPr/>
          <p:nvPr/>
        </p:nvGrpSpPr>
        <p:grpSpPr>
          <a:xfrm>
            <a:off x="476529" y="1874820"/>
            <a:ext cx="10213639" cy="3557054"/>
            <a:chOff x="476529" y="1874820"/>
            <a:chExt cx="10213639" cy="3557054"/>
          </a:xfrm>
        </p:grpSpPr>
        <p:grpSp>
          <p:nvGrpSpPr>
            <p:cNvPr id="47" name="Group 46" descr="12 square letter tiles with the letters: g, n, p, k, ch, sh, s, x, b, l, ng, c&#10;5 circle letter tiles with the letters: a, e, i, o, u">
              <a:extLst>
                <a:ext uri="{FF2B5EF4-FFF2-40B4-BE49-F238E27FC236}">
                  <a16:creationId xmlns:a16="http://schemas.microsoft.com/office/drawing/2014/main" id="{1C1649C5-536E-55D2-ED48-A646246F9097}"/>
                </a:ext>
              </a:extLst>
            </p:cNvPr>
            <p:cNvGrpSpPr/>
            <p:nvPr/>
          </p:nvGrpSpPr>
          <p:grpSpPr>
            <a:xfrm>
              <a:off x="476529" y="2045707"/>
              <a:ext cx="7615912" cy="3386167"/>
              <a:chOff x="275360" y="1915589"/>
              <a:chExt cx="8063045" cy="3754030"/>
            </a:xfrm>
          </p:grpSpPr>
          <p:grpSp>
            <p:nvGrpSpPr>
              <p:cNvPr id="48" name="Group 47">
                <a:extLst>
                  <a:ext uri="{FF2B5EF4-FFF2-40B4-BE49-F238E27FC236}">
                    <a16:creationId xmlns:a16="http://schemas.microsoft.com/office/drawing/2014/main" id="{CD4920AA-9F6C-61D0-412D-BA19D5360D53}"/>
                  </a:ext>
                </a:extLst>
              </p:cNvPr>
              <p:cNvGrpSpPr/>
              <p:nvPr/>
            </p:nvGrpSpPr>
            <p:grpSpPr>
              <a:xfrm>
                <a:off x="6023049" y="1915589"/>
                <a:ext cx="2315356" cy="3678364"/>
                <a:chOff x="8665085" y="1429510"/>
                <a:chExt cx="2788522" cy="4430075"/>
              </a:xfrm>
            </p:grpSpPr>
            <p:sp>
              <p:nvSpPr>
                <p:cNvPr id="62" name="Oval 61">
                  <a:extLst>
                    <a:ext uri="{FF2B5EF4-FFF2-40B4-BE49-F238E27FC236}">
                      <a16:creationId xmlns:a16="http://schemas.microsoft.com/office/drawing/2014/main" id="{F65F0C8A-E57A-55D6-5316-4F4C204A1CFA}"/>
                    </a:ext>
                  </a:extLst>
                </p:cNvPr>
                <p:cNvSpPr/>
                <p:nvPr/>
              </p:nvSpPr>
              <p:spPr>
                <a:xfrm>
                  <a:off x="8752944" y="4552784"/>
                  <a:ext cx="1306800" cy="130680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400">
                      <a:latin typeface="Tenorite" panose="00000500000000000000" pitchFamily="2" charset="0"/>
                    </a:rPr>
                    <a:t>u</a:t>
                  </a:r>
                </a:p>
              </p:txBody>
            </p:sp>
            <p:sp>
              <p:nvSpPr>
                <p:cNvPr id="63" name="Oval 62">
                  <a:extLst>
                    <a:ext uri="{FF2B5EF4-FFF2-40B4-BE49-F238E27FC236}">
                      <a16:creationId xmlns:a16="http://schemas.microsoft.com/office/drawing/2014/main" id="{B42E2B95-1F8C-B671-1D03-14FCD169C50B}"/>
                    </a:ext>
                  </a:extLst>
                </p:cNvPr>
                <p:cNvSpPr/>
                <p:nvPr/>
              </p:nvSpPr>
              <p:spPr>
                <a:xfrm>
                  <a:off x="8665085" y="2991147"/>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400" err="1">
                      <a:latin typeface="Tenorite" panose="00000500000000000000" pitchFamily="2" charset="0"/>
                    </a:rPr>
                    <a:t>i</a:t>
                  </a:r>
                  <a:endParaRPr lang="en-US" sz="6400">
                    <a:latin typeface="Tenorite" panose="00000500000000000000" pitchFamily="2" charset="0"/>
                  </a:endParaRPr>
                </a:p>
              </p:txBody>
            </p:sp>
            <p:sp>
              <p:nvSpPr>
                <p:cNvPr id="64" name="Oval 63">
                  <a:extLst>
                    <a:ext uri="{FF2B5EF4-FFF2-40B4-BE49-F238E27FC236}">
                      <a16:creationId xmlns:a16="http://schemas.microsoft.com/office/drawing/2014/main" id="{818C9B24-1A5D-6258-200D-6091496E97CB}"/>
                    </a:ext>
                  </a:extLst>
                </p:cNvPr>
                <p:cNvSpPr/>
                <p:nvPr/>
              </p:nvSpPr>
              <p:spPr>
                <a:xfrm>
                  <a:off x="10146807" y="2991147"/>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400">
                      <a:latin typeface="Tenorite" panose="00000500000000000000" pitchFamily="2" charset="0"/>
                    </a:rPr>
                    <a:t>o</a:t>
                  </a:r>
                </a:p>
              </p:txBody>
            </p:sp>
            <p:sp>
              <p:nvSpPr>
                <p:cNvPr id="65" name="Oval 64">
                  <a:extLst>
                    <a:ext uri="{FF2B5EF4-FFF2-40B4-BE49-F238E27FC236}">
                      <a16:creationId xmlns:a16="http://schemas.microsoft.com/office/drawing/2014/main" id="{F02FF4DA-6FF0-BADE-02BC-EFB04691A973}"/>
                    </a:ext>
                  </a:extLst>
                </p:cNvPr>
                <p:cNvSpPr/>
                <p:nvPr/>
              </p:nvSpPr>
              <p:spPr>
                <a:xfrm>
                  <a:off x="8665085" y="1429510"/>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400">
                      <a:latin typeface="Tenorite" panose="00000500000000000000" pitchFamily="2" charset="0"/>
                    </a:rPr>
                    <a:t>a</a:t>
                  </a:r>
                </a:p>
              </p:txBody>
            </p:sp>
            <p:sp>
              <p:nvSpPr>
                <p:cNvPr id="66" name="Oval 65">
                  <a:extLst>
                    <a:ext uri="{FF2B5EF4-FFF2-40B4-BE49-F238E27FC236}">
                      <a16:creationId xmlns:a16="http://schemas.microsoft.com/office/drawing/2014/main" id="{B997B425-1B0D-0977-C3AD-C5966CB2ECCF}"/>
                    </a:ext>
                  </a:extLst>
                </p:cNvPr>
                <p:cNvSpPr/>
                <p:nvPr/>
              </p:nvSpPr>
              <p:spPr>
                <a:xfrm>
                  <a:off x="10146807" y="1429510"/>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400">
                      <a:latin typeface="Tenorite" panose="00000500000000000000" pitchFamily="2" charset="0"/>
                    </a:rPr>
                    <a:t>e</a:t>
                  </a:r>
                </a:p>
              </p:txBody>
            </p:sp>
          </p:grpSp>
          <p:grpSp>
            <p:nvGrpSpPr>
              <p:cNvPr id="49" name="Group 48">
                <a:extLst>
                  <a:ext uri="{FF2B5EF4-FFF2-40B4-BE49-F238E27FC236}">
                    <a16:creationId xmlns:a16="http://schemas.microsoft.com/office/drawing/2014/main" id="{BAF47B7F-52C3-40A4-F826-A8FF992522C5}"/>
                  </a:ext>
                </a:extLst>
              </p:cNvPr>
              <p:cNvGrpSpPr/>
              <p:nvPr/>
            </p:nvGrpSpPr>
            <p:grpSpPr>
              <a:xfrm>
                <a:off x="275360" y="1922600"/>
                <a:ext cx="5641292" cy="3747019"/>
                <a:chOff x="275359" y="1388168"/>
                <a:chExt cx="6794147" cy="4512760"/>
              </a:xfrm>
            </p:grpSpPr>
            <p:sp>
              <p:nvSpPr>
                <p:cNvPr id="50" name="Rounded Rectangle 29">
                  <a:extLst>
                    <a:ext uri="{FF2B5EF4-FFF2-40B4-BE49-F238E27FC236}">
                      <a16:creationId xmlns:a16="http://schemas.microsoft.com/office/drawing/2014/main" id="{58293037-7E1B-E59E-A48B-AAB7963F2227}"/>
                    </a:ext>
                  </a:extLst>
                </p:cNvPr>
                <p:cNvSpPr/>
                <p:nvPr/>
              </p:nvSpPr>
              <p:spPr>
                <a:xfrm>
                  <a:off x="5507106"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7400">
                      <a:solidFill>
                        <a:schemeClr val="bg1"/>
                      </a:solidFill>
                      <a:latin typeface="Tenorite" panose="00000500000000000000" pitchFamily="2" charset="0"/>
                    </a:rPr>
                    <a:t>c</a:t>
                  </a:r>
                </a:p>
              </p:txBody>
            </p:sp>
            <p:sp>
              <p:nvSpPr>
                <p:cNvPr id="51" name="Rounded Rectangle 29">
                  <a:extLst>
                    <a:ext uri="{FF2B5EF4-FFF2-40B4-BE49-F238E27FC236}">
                      <a16:creationId xmlns:a16="http://schemas.microsoft.com/office/drawing/2014/main" id="{1D390F85-3CAC-9F9D-6B85-F6597561AF0D}"/>
                    </a:ext>
                  </a:extLst>
                </p:cNvPr>
                <p:cNvSpPr/>
                <p:nvPr/>
              </p:nvSpPr>
              <p:spPr>
                <a:xfrm>
                  <a:off x="3771142"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ng</a:t>
                  </a:r>
                </a:p>
              </p:txBody>
            </p:sp>
            <p:sp>
              <p:nvSpPr>
                <p:cNvPr id="52" name="Rounded Rectangle 29">
                  <a:extLst>
                    <a:ext uri="{FF2B5EF4-FFF2-40B4-BE49-F238E27FC236}">
                      <a16:creationId xmlns:a16="http://schemas.microsoft.com/office/drawing/2014/main" id="{8354AF1D-9816-B799-118C-53BF018F13E2}"/>
                    </a:ext>
                  </a:extLst>
                </p:cNvPr>
                <p:cNvSpPr/>
                <p:nvPr/>
              </p:nvSpPr>
              <p:spPr>
                <a:xfrm>
                  <a:off x="2027229"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l</a:t>
                  </a:r>
                </a:p>
              </p:txBody>
            </p:sp>
            <p:sp>
              <p:nvSpPr>
                <p:cNvPr id="53" name="Rounded Rectangle 29">
                  <a:extLst>
                    <a:ext uri="{FF2B5EF4-FFF2-40B4-BE49-F238E27FC236}">
                      <a16:creationId xmlns:a16="http://schemas.microsoft.com/office/drawing/2014/main" id="{6E6467A4-B6F4-F6A0-F324-F102927C9266}"/>
                    </a:ext>
                  </a:extLst>
                </p:cNvPr>
                <p:cNvSpPr/>
                <p:nvPr/>
              </p:nvSpPr>
              <p:spPr>
                <a:xfrm>
                  <a:off x="275359"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b</a:t>
                  </a:r>
                </a:p>
              </p:txBody>
            </p:sp>
            <p:sp>
              <p:nvSpPr>
                <p:cNvPr id="54" name="Rounded Rectangle 31">
                  <a:extLst>
                    <a:ext uri="{FF2B5EF4-FFF2-40B4-BE49-F238E27FC236}">
                      <a16:creationId xmlns:a16="http://schemas.microsoft.com/office/drawing/2014/main" id="{B223F7C4-E949-FB91-327E-836D92FC636E}"/>
                    </a:ext>
                  </a:extLst>
                </p:cNvPr>
                <p:cNvSpPr/>
                <p:nvPr/>
              </p:nvSpPr>
              <p:spPr>
                <a:xfrm>
                  <a:off x="5507106"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x</a:t>
                  </a:r>
                </a:p>
              </p:txBody>
            </p:sp>
            <p:sp>
              <p:nvSpPr>
                <p:cNvPr id="55" name="Rounded Rectangle 29">
                  <a:extLst>
                    <a:ext uri="{FF2B5EF4-FFF2-40B4-BE49-F238E27FC236}">
                      <a16:creationId xmlns:a16="http://schemas.microsoft.com/office/drawing/2014/main" id="{A96B93E8-B535-8F00-06CA-56EBBB1240A0}"/>
                    </a:ext>
                  </a:extLst>
                </p:cNvPr>
                <p:cNvSpPr/>
                <p:nvPr/>
              </p:nvSpPr>
              <p:spPr>
                <a:xfrm>
                  <a:off x="3771142"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s</a:t>
                  </a:r>
                </a:p>
              </p:txBody>
            </p:sp>
            <p:sp>
              <p:nvSpPr>
                <p:cNvPr id="56" name="Rounded Rectangle 29">
                  <a:extLst>
                    <a:ext uri="{FF2B5EF4-FFF2-40B4-BE49-F238E27FC236}">
                      <a16:creationId xmlns:a16="http://schemas.microsoft.com/office/drawing/2014/main" id="{6E063744-30F4-FC66-ED72-5F37E4C08616}"/>
                    </a:ext>
                  </a:extLst>
                </p:cNvPr>
                <p:cNvSpPr/>
                <p:nvPr/>
              </p:nvSpPr>
              <p:spPr>
                <a:xfrm>
                  <a:off x="2027229"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err="1">
                      <a:solidFill>
                        <a:schemeClr val="bg1"/>
                      </a:solidFill>
                      <a:latin typeface="Tenorite" panose="00000500000000000000" pitchFamily="2" charset="0"/>
                    </a:rPr>
                    <a:t>sh</a:t>
                  </a:r>
                  <a:endParaRPr lang="en-US" sz="6400">
                    <a:solidFill>
                      <a:schemeClr val="bg1"/>
                    </a:solidFill>
                    <a:latin typeface="Tenorite" panose="00000500000000000000" pitchFamily="2" charset="0"/>
                  </a:endParaRPr>
                </a:p>
              </p:txBody>
            </p:sp>
            <p:sp>
              <p:nvSpPr>
                <p:cNvPr id="57" name="Rounded Rectangle 29">
                  <a:extLst>
                    <a:ext uri="{FF2B5EF4-FFF2-40B4-BE49-F238E27FC236}">
                      <a16:creationId xmlns:a16="http://schemas.microsoft.com/office/drawing/2014/main" id="{D53F295F-1318-7838-757D-FB738B108F21}"/>
                    </a:ext>
                  </a:extLst>
                </p:cNvPr>
                <p:cNvSpPr/>
                <p:nvPr/>
              </p:nvSpPr>
              <p:spPr>
                <a:xfrm>
                  <a:off x="275359"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err="1">
                      <a:solidFill>
                        <a:schemeClr val="bg1"/>
                      </a:solidFill>
                      <a:latin typeface="Tenorite" panose="00000500000000000000" pitchFamily="2" charset="0"/>
                    </a:rPr>
                    <a:t>ch</a:t>
                  </a:r>
                  <a:endParaRPr lang="en-US" sz="6400">
                    <a:solidFill>
                      <a:schemeClr val="bg1"/>
                    </a:solidFill>
                    <a:latin typeface="Tenorite" panose="00000500000000000000" pitchFamily="2" charset="0"/>
                  </a:endParaRPr>
                </a:p>
              </p:txBody>
            </p:sp>
            <p:sp>
              <p:nvSpPr>
                <p:cNvPr id="58" name="Rounded Rectangle 15">
                  <a:extLst>
                    <a:ext uri="{FF2B5EF4-FFF2-40B4-BE49-F238E27FC236}">
                      <a16:creationId xmlns:a16="http://schemas.microsoft.com/office/drawing/2014/main" id="{5C7FE89A-97B3-EDC8-22CA-C19CB08F3EE0}"/>
                    </a:ext>
                  </a:extLst>
                </p:cNvPr>
                <p:cNvSpPr/>
                <p:nvPr/>
              </p:nvSpPr>
              <p:spPr>
                <a:xfrm>
                  <a:off x="5507106"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45720" rIns="36000" bIns="45720" rtlCol="0" anchor="ctr"/>
                <a:lstStyle/>
                <a:p>
                  <a:pPr algn="ctr"/>
                  <a:r>
                    <a:rPr lang="en-US" sz="6400">
                      <a:solidFill>
                        <a:schemeClr val="bg1"/>
                      </a:solidFill>
                      <a:latin typeface="Tenorite" panose="00000500000000000000" pitchFamily="2" charset="0"/>
                    </a:rPr>
                    <a:t>k</a:t>
                  </a:r>
                </a:p>
              </p:txBody>
            </p:sp>
            <p:sp>
              <p:nvSpPr>
                <p:cNvPr id="59" name="Rounded Rectangle 29">
                  <a:extLst>
                    <a:ext uri="{FF2B5EF4-FFF2-40B4-BE49-F238E27FC236}">
                      <a16:creationId xmlns:a16="http://schemas.microsoft.com/office/drawing/2014/main" id="{8467BA3E-D2FB-8781-645E-C981C79A6EC3}"/>
                    </a:ext>
                  </a:extLst>
                </p:cNvPr>
                <p:cNvSpPr/>
                <p:nvPr/>
              </p:nvSpPr>
              <p:spPr>
                <a:xfrm>
                  <a:off x="3771142"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p</a:t>
                  </a:r>
                </a:p>
              </p:txBody>
            </p:sp>
            <p:sp>
              <p:nvSpPr>
                <p:cNvPr id="60" name="Rounded Rectangle 29">
                  <a:extLst>
                    <a:ext uri="{FF2B5EF4-FFF2-40B4-BE49-F238E27FC236}">
                      <a16:creationId xmlns:a16="http://schemas.microsoft.com/office/drawing/2014/main" id="{55375AC6-C17B-E875-8839-65E288229005}"/>
                    </a:ext>
                  </a:extLst>
                </p:cNvPr>
                <p:cNvSpPr/>
                <p:nvPr/>
              </p:nvSpPr>
              <p:spPr>
                <a:xfrm>
                  <a:off x="2011327"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n</a:t>
                  </a:r>
                </a:p>
              </p:txBody>
            </p:sp>
            <p:sp>
              <p:nvSpPr>
                <p:cNvPr id="61" name="Rounded Rectangle 29">
                  <a:extLst>
                    <a:ext uri="{FF2B5EF4-FFF2-40B4-BE49-F238E27FC236}">
                      <a16:creationId xmlns:a16="http://schemas.microsoft.com/office/drawing/2014/main" id="{B4257944-BDC8-224B-BCF5-DCB3960D2CB8}"/>
                    </a:ext>
                  </a:extLst>
                </p:cNvPr>
                <p:cNvSpPr/>
                <p:nvPr/>
              </p:nvSpPr>
              <p:spPr>
                <a:xfrm>
                  <a:off x="275359"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g</a:t>
                  </a:r>
                </a:p>
              </p:txBody>
            </p:sp>
          </p:grpSp>
        </p:grpSp>
        <p:grpSp>
          <p:nvGrpSpPr>
            <p:cNvPr id="8" name="Group 7">
              <a:extLst>
                <a:ext uri="{FF2B5EF4-FFF2-40B4-BE49-F238E27FC236}">
                  <a16:creationId xmlns:a16="http://schemas.microsoft.com/office/drawing/2014/main" id="{BB45706F-1E6E-3CD4-AED5-E240BC5EE862}"/>
                </a:ext>
              </a:extLst>
            </p:cNvPr>
            <p:cNvGrpSpPr/>
            <p:nvPr/>
          </p:nvGrpSpPr>
          <p:grpSpPr>
            <a:xfrm>
              <a:off x="9464822" y="1874820"/>
              <a:ext cx="1225346" cy="3505735"/>
              <a:chOff x="9464822" y="1874820"/>
              <a:chExt cx="1225346" cy="3505735"/>
            </a:xfrm>
          </p:grpSpPr>
          <p:pic>
            <p:nvPicPr>
              <p:cNvPr id="12" name="Graphic 11" descr="Repeat outline">
                <a:extLst>
                  <a:ext uri="{FF2B5EF4-FFF2-40B4-BE49-F238E27FC236}">
                    <a16:creationId xmlns:a16="http://schemas.microsoft.com/office/drawing/2014/main" id="{628DDA81-10D6-858D-3601-2015AF18E71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464822" y="1874820"/>
                <a:ext cx="1225346" cy="1217869"/>
              </a:xfrm>
              <a:prstGeom prst="rect">
                <a:avLst/>
              </a:prstGeom>
            </p:spPr>
          </p:pic>
          <p:grpSp>
            <p:nvGrpSpPr>
              <p:cNvPr id="13" name="Group 12">
                <a:extLst>
                  <a:ext uri="{FF2B5EF4-FFF2-40B4-BE49-F238E27FC236}">
                    <a16:creationId xmlns:a16="http://schemas.microsoft.com/office/drawing/2014/main" id="{E1D8DB03-826A-0C54-8E8B-01B33A60316D}"/>
                  </a:ext>
                </a:extLst>
              </p:cNvPr>
              <p:cNvGrpSpPr/>
              <p:nvPr/>
            </p:nvGrpSpPr>
            <p:grpSpPr>
              <a:xfrm>
                <a:off x="9670078" y="3377683"/>
                <a:ext cx="814833" cy="814833"/>
                <a:chOff x="9706049" y="2048257"/>
                <a:chExt cx="814833" cy="814833"/>
              </a:xfrm>
            </p:grpSpPr>
            <p:cxnSp>
              <p:nvCxnSpPr>
                <p:cNvPr id="18" name="Straight Connector 17">
                  <a:extLst>
                    <a:ext uri="{FF2B5EF4-FFF2-40B4-BE49-F238E27FC236}">
                      <a16:creationId xmlns:a16="http://schemas.microsoft.com/office/drawing/2014/main" id="{A4C09F30-3FF7-6C00-BF7C-03C2E3FA716B}"/>
                    </a:ext>
                  </a:extLst>
                </p:cNvPr>
                <p:cNvCxnSpPr>
                  <a:cxnSpLocks/>
                </p:cNvCxnSpPr>
                <p:nvPr/>
              </p:nvCxnSpPr>
              <p:spPr>
                <a:xfrm flipH="1">
                  <a:off x="10120305" y="2048257"/>
                  <a:ext cx="4988" cy="814833"/>
                </a:xfrm>
                <a:prstGeom prst="line">
                  <a:avLst/>
                </a:prstGeom>
                <a:ln w="76200" cap="flat" cmpd="sng">
                  <a:solidFill>
                    <a:srgbClr val="002060"/>
                  </a:solidFill>
                </a:ln>
              </p:spPr>
              <p:style>
                <a:lnRef idx="3">
                  <a:schemeClr val="dk1"/>
                </a:lnRef>
                <a:fillRef idx="0">
                  <a:schemeClr val="dk1"/>
                </a:fillRef>
                <a:effectRef idx="2">
                  <a:schemeClr val="dk1"/>
                </a:effectRef>
                <a:fontRef idx="minor">
                  <a:schemeClr val="tx1"/>
                </a:fontRef>
              </p:style>
            </p:cxnSp>
            <p:cxnSp>
              <p:nvCxnSpPr>
                <p:cNvPr id="19" name="Straight Connector 18">
                  <a:extLst>
                    <a:ext uri="{FF2B5EF4-FFF2-40B4-BE49-F238E27FC236}">
                      <a16:creationId xmlns:a16="http://schemas.microsoft.com/office/drawing/2014/main" id="{C5218C87-F632-8594-8FD4-F10CC43404F2}"/>
                    </a:ext>
                  </a:extLst>
                </p:cNvPr>
                <p:cNvCxnSpPr>
                  <a:cxnSpLocks/>
                </p:cNvCxnSpPr>
                <p:nvPr/>
              </p:nvCxnSpPr>
              <p:spPr>
                <a:xfrm rot="16200000" flipH="1">
                  <a:off x="10110972" y="2053736"/>
                  <a:ext cx="4988" cy="814833"/>
                </a:xfrm>
                <a:prstGeom prst="line">
                  <a:avLst/>
                </a:prstGeom>
                <a:ln w="76200" cap="flat" cmpd="sng">
                  <a:solidFill>
                    <a:srgbClr val="002060"/>
                  </a:solidFill>
                </a:ln>
              </p:spPr>
              <p:style>
                <a:lnRef idx="3">
                  <a:schemeClr val="dk1"/>
                </a:lnRef>
                <a:fillRef idx="0">
                  <a:schemeClr val="dk1"/>
                </a:fillRef>
                <a:effectRef idx="2">
                  <a:schemeClr val="dk1"/>
                </a:effectRef>
                <a:fontRef idx="minor">
                  <a:schemeClr val="tx1"/>
                </a:fontRef>
              </p:style>
            </p:cxnSp>
          </p:grpSp>
          <p:grpSp>
            <p:nvGrpSpPr>
              <p:cNvPr id="14" name="Group 13">
                <a:extLst>
                  <a:ext uri="{FF2B5EF4-FFF2-40B4-BE49-F238E27FC236}">
                    <a16:creationId xmlns:a16="http://schemas.microsoft.com/office/drawing/2014/main" id="{6699172D-F004-DC8D-EF4F-F7C7C777534A}"/>
                  </a:ext>
                </a:extLst>
              </p:cNvPr>
              <p:cNvGrpSpPr/>
              <p:nvPr/>
            </p:nvGrpSpPr>
            <p:grpSpPr>
              <a:xfrm>
                <a:off x="9767330" y="4688953"/>
                <a:ext cx="634007" cy="691602"/>
                <a:chOff x="9897843" y="4740812"/>
                <a:chExt cx="570727" cy="622811"/>
              </a:xfrm>
            </p:grpSpPr>
            <p:cxnSp>
              <p:nvCxnSpPr>
                <p:cNvPr id="16" name="Straight Connector 15">
                  <a:extLst>
                    <a:ext uri="{FF2B5EF4-FFF2-40B4-BE49-F238E27FC236}">
                      <a16:creationId xmlns:a16="http://schemas.microsoft.com/office/drawing/2014/main" id="{3DBAB2DA-6136-A807-DE1D-85D123D49945}"/>
                    </a:ext>
                  </a:extLst>
                </p:cNvPr>
                <p:cNvCxnSpPr>
                  <a:cxnSpLocks/>
                </p:cNvCxnSpPr>
                <p:nvPr/>
              </p:nvCxnSpPr>
              <p:spPr>
                <a:xfrm>
                  <a:off x="9897843" y="4740812"/>
                  <a:ext cx="570727" cy="622811"/>
                </a:xfrm>
                <a:prstGeom prst="line">
                  <a:avLst/>
                </a:prstGeom>
                <a:ln w="76200" cap="flat" cmpd="sng">
                  <a:solidFill>
                    <a:srgbClr val="002060"/>
                  </a:solidFill>
                </a:ln>
              </p:spPr>
              <p:style>
                <a:lnRef idx="3">
                  <a:schemeClr val="dk1"/>
                </a:lnRef>
                <a:fillRef idx="0">
                  <a:schemeClr val="dk1"/>
                </a:fillRef>
                <a:effectRef idx="2">
                  <a:schemeClr val="dk1"/>
                </a:effectRef>
                <a:fontRef idx="minor">
                  <a:schemeClr val="tx1"/>
                </a:fontRef>
              </p:style>
            </p:cxnSp>
            <p:cxnSp>
              <p:nvCxnSpPr>
                <p:cNvPr id="17" name="Straight Connector 16">
                  <a:extLst>
                    <a:ext uri="{FF2B5EF4-FFF2-40B4-BE49-F238E27FC236}">
                      <a16:creationId xmlns:a16="http://schemas.microsoft.com/office/drawing/2014/main" id="{62FB8985-A9A3-90F4-2225-2EB9B6119CDF}"/>
                    </a:ext>
                  </a:extLst>
                </p:cNvPr>
                <p:cNvCxnSpPr>
                  <a:cxnSpLocks/>
                </p:cNvCxnSpPr>
                <p:nvPr/>
              </p:nvCxnSpPr>
              <p:spPr>
                <a:xfrm flipH="1">
                  <a:off x="9897843" y="4740812"/>
                  <a:ext cx="570727" cy="622811"/>
                </a:xfrm>
                <a:prstGeom prst="line">
                  <a:avLst/>
                </a:prstGeom>
                <a:ln w="76200" cap="flat" cmpd="sng">
                  <a:solidFill>
                    <a:srgbClr val="002060"/>
                  </a:solidFill>
                </a:ln>
              </p:spPr>
              <p:style>
                <a:lnRef idx="3">
                  <a:schemeClr val="dk1"/>
                </a:lnRef>
                <a:fillRef idx="0">
                  <a:schemeClr val="dk1"/>
                </a:fillRef>
                <a:effectRef idx="2">
                  <a:schemeClr val="dk1"/>
                </a:effectRef>
                <a:fontRef idx="minor">
                  <a:schemeClr val="tx1"/>
                </a:fontRef>
              </p:style>
            </p:cxnSp>
          </p:grpSp>
        </p:grpSp>
      </p:grpSp>
    </p:spTree>
    <p:extLst>
      <p:ext uri="{BB962C8B-B14F-4D97-AF65-F5344CB8AC3E}">
        <p14:creationId xmlns:p14="http://schemas.microsoft.com/office/powerpoint/2010/main" val="17977894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8CD23B-FF81-442C-D093-CAF66874B44F}"/>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20</a:t>
            </a:r>
            <a:r>
              <a:rPr lang="en-US" sz="800" kern="1200">
                <a:solidFill>
                  <a:srgbClr val="E7E6E6"/>
                </a:solidFill>
                <a:effectLst/>
                <a:latin typeface="Calibri" panose="020F0502020204030204" pitchFamily="34" charset="0"/>
                <a:ea typeface="+mj-ea"/>
                <a:cs typeface="+mj-cs"/>
              </a:rPr>
              <a:t> I do </a:t>
            </a:r>
            <a:endParaRPr lang="en-AU"/>
          </a:p>
        </p:txBody>
      </p:sp>
      <p:sp>
        <p:nvSpPr>
          <p:cNvPr id="4" name="Content Placeholder 2">
            <a:extLst>
              <a:ext uri="{FF2B5EF4-FFF2-40B4-BE49-F238E27FC236}">
                <a16:creationId xmlns:a16="http://schemas.microsoft.com/office/drawing/2014/main" id="{92571708-9D25-6CA1-38B9-A008996B1EF7}"/>
              </a:ext>
            </a:extLst>
          </p:cNvPr>
          <p:cNvSpPr txBox="1">
            <a:spLocks/>
          </p:cNvSpPr>
          <p:nvPr/>
        </p:nvSpPr>
        <p:spPr>
          <a:xfrm>
            <a:off x="263716" y="2910432"/>
            <a:ext cx="119062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dirty="0">
                <a:solidFill>
                  <a:srgbClr val="4557AD"/>
                </a:solidFill>
                <a:latin typeface="Tenorite" pitchFamily="2" charset="0"/>
                <a:ea typeface="Verdana" panose="020B0604030504040204" pitchFamily="34" charset="0"/>
                <a:cs typeface="Verdana" panose="020B0604030504040204" pitchFamily="34" charset="0"/>
              </a:rPr>
              <a:t>goat   oak</a:t>
            </a:r>
            <a:endParaRPr lang="en-AU" sz="11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8803136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A34F7-0ABE-8E55-C68D-7419E1E96140}"/>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21</a:t>
            </a:r>
            <a:r>
              <a:rPr lang="en-US" sz="800" kern="1200">
                <a:solidFill>
                  <a:srgbClr val="E7E6E6"/>
                </a:solidFill>
                <a:effectLst/>
                <a:latin typeface="Calibri" panose="020F0502020204030204" pitchFamily="34" charset="0"/>
                <a:ea typeface="+mj-ea"/>
                <a:cs typeface="+mj-cs"/>
              </a:rPr>
              <a:t> I do</a:t>
            </a:r>
            <a:endParaRPr lang="en-AU"/>
          </a:p>
        </p:txBody>
      </p:sp>
      <p:sp>
        <p:nvSpPr>
          <p:cNvPr id="4" name="Content Placeholder 2">
            <a:extLst>
              <a:ext uri="{FF2B5EF4-FFF2-40B4-BE49-F238E27FC236}">
                <a16:creationId xmlns:a16="http://schemas.microsoft.com/office/drawing/2014/main" id="{D5B77859-E740-933F-0D8F-6656CD045346}"/>
              </a:ext>
            </a:extLst>
          </p:cNvPr>
          <p:cNvSpPr txBox="1">
            <a:spLocks/>
          </p:cNvSpPr>
          <p:nvPr/>
        </p:nvSpPr>
        <p:spPr>
          <a:xfrm>
            <a:off x="263716" y="2910432"/>
            <a:ext cx="119062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dirty="0">
                <a:solidFill>
                  <a:srgbClr val="4557AD"/>
                </a:solidFill>
                <a:latin typeface="Tenorite" pitchFamily="2" charset="0"/>
                <a:ea typeface="Verdana" panose="020B0604030504040204" pitchFamily="34" charset="0"/>
                <a:cs typeface="Verdana" panose="020B0604030504040204" pitchFamily="34" charset="0"/>
              </a:rPr>
              <a:t>goat   oak   throw</a:t>
            </a:r>
            <a:endParaRPr lang="en-AU" sz="11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5817997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67A636-A4F3-6102-65BC-831BC0BEBEC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BA03971-3F77-B53A-B3B3-EA9AF7F8ED74}"/>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22 I do</a:t>
            </a:r>
            <a:endParaRPr lang="en-AU"/>
          </a:p>
        </p:txBody>
      </p:sp>
      <p:sp>
        <p:nvSpPr>
          <p:cNvPr id="4" name="Content Placeholder 2">
            <a:extLst>
              <a:ext uri="{FF2B5EF4-FFF2-40B4-BE49-F238E27FC236}">
                <a16:creationId xmlns:a16="http://schemas.microsoft.com/office/drawing/2014/main" id="{623B8D4E-33CF-DF9B-2560-835106219B3F}"/>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shadow</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8252569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12F5E4E-5A13-57FE-48C2-DEF3DD4A04E3}"/>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23 We do</a:t>
            </a:r>
            <a:r>
              <a:rPr lang="en-US" sz="800" kern="1200" baseline="0">
                <a:solidFill>
                  <a:srgbClr val="E7E6E6"/>
                </a:solidFill>
                <a:effectLst/>
                <a:latin typeface="Calibri" panose="020F0502020204030204" pitchFamily="34" charset="0"/>
                <a:ea typeface="+mj-ea"/>
                <a:cs typeface="+mj-cs"/>
              </a:rPr>
              <a:t> </a:t>
            </a:r>
            <a:endParaRPr lang="en-AU"/>
          </a:p>
        </p:txBody>
      </p:sp>
      <p:sp>
        <p:nvSpPr>
          <p:cNvPr id="2" name="Content Placeholder 2">
            <a:extLst>
              <a:ext uri="{FF2B5EF4-FFF2-40B4-BE49-F238E27FC236}">
                <a16:creationId xmlns:a16="http://schemas.microsoft.com/office/drawing/2014/main" id="{1F7E87B4-0DF5-BB51-E7A8-33F2EAD70158}"/>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show</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331614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FF05E2-E15F-8B04-AB3D-03BDB4CFBED5}"/>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24 We do</a:t>
            </a:r>
            <a:endParaRPr lang="en-AU"/>
          </a:p>
        </p:txBody>
      </p:sp>
      <p:sp>
        <p:nvSpPr>
          <p:cNvPr id="4" name="Content Placeholder 2">
            <a:extLst>
              <a:ext uri="{FF2B5EF4-FFF2-40B4-BE49-F238E27FC236}">
                <a16:creationId xmlns:a16="http://schemas.microsoft.com/office/drawing/2014/main" id="{48D79716-375A-147B-E92C-258544038FFB}"/>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show   road</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3421994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6F2F3-9342-B133-1B1E-9141B297D142}"/>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25 We do</a:t>
            </a:r>
            <a:endParaRPr lang="en-AU"/>
          </a:p>
        </p:txBody>
      </p:sp>
      <p:sp>
        <p:nvSpPr>
          <p:cNvPr id="4" name="Content Placeholder 2">
            <a:extLst>
              <a:ext uri="{FF2B5EF4-FFF2-40B4-BE49-F238E27FC236}">
                <a16:creationId xmlns:a16="http://schemas.microsoft.com/office/drawing/2014/main" id="{BA2C9F70-52B9-1351-DA8F-7613BFE65F02}"/>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show   road   oat</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0614708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A42332-3C64-730D-F184-3A582E2427BC}"/>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BC898C3-630F-D7F0-A2E7-DA3BC8865442}"/>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26</a:t>
            </a:r>
            <a:r>
              <a:rPr lang="en-US" sz="800" kern="1200">
                <a:solidFill>
                  <a:srgbClr val="E7E6E6"/>
                </a:solidFill>
                <a:effectLst/>
                <a:latin typeface="Calibri" panose="020F0502020204030204" pitchFamily="34" charset="0"/>
                <a:ea typeface="+mj-ea"/>
                <a:cs typeface="+mj-cs"/>
              </a:rPr>
              <a:t> We do</a:t>
            </a:r>
            <a:endParaRPr lang="en-AU"/>
          </a:p>
        </p:txBody>
      </p:sp>
      <p:sp>
        <p:nvSpPr>
          <p:cNvPr id="4" name="Content Placeholder 2">
            <a:extLst>
              <a:ext uri="{FF2B5EF4-FFF2-40B4-BE49-F238E27FC236}">
                <a16:creationId xmlns:a16="http://schemas.microsoft.com/office/drawing/2014/main" id="{90BE8F8C-1851-6ACE-AB8F-8ED2107A7E79}"/>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window</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6544777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5DEFA3-08B0-BE74-49C0-7F7A06DA210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7ED500-724D-7538-4291-100340D886CB}"/>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27</a:t>
            </a:r>
            <a:r>
              <a:rPr lang="en-US" sz="800" kern="1200">
                <a:solidFill>
                  <a:srgbClr val="E7E6E6"/>
                </a:solidFill>
                <a:effectLst/>
                <a:latin typeface="Calibri" panose="020F0502020204030204" pitchFamily="34" charset="0"/>
                <a:ea typeface="+mj-ea"/>
                <a:cs typeface="+mj-cs"/>
              </a:rPr>
              <a:t> I do</a:t>
            </a:r>
            <a:endParaRPr lang="en-AU"/>
          </a:p>
        </p:txBody>
      </p:sp>
      <p:grpSp>
        <p:nvGrpSpPr>
          <p:cNvPr id="15" name="Group 14" descr="glow plus the -ing suffix makes glowing&#10;glow plus the -s suffix makes glows">
            <a:extLst>
              <a:ext uri="{FF2B5EF4-FFF2-40B4-BE49-F238E27FC236}">
                <a16:creationId xmlns:a16="http://schemas.microsoft.com/office/drawing/2014/main" id="{16D5DC19-C5A6-0BE5-9A49-C27B6111E6D3}"/>
              </a:ext>
            </a:extLst>
          </p:cNvPr>
          <p:cNvGrpSpPr/>
          <p:nvPr/>
        </p:nvGrpSpPr>
        <p:grpSpPr>
          <a:xfrm>
            <a:off x="676131" y="1739393"/>
            <a:ext cx="10316268" cy="3056389"/>
            <a:chOff x="676131" y="1739393"/>
            <a:chExt cx="10316268" cy="3056389"/>
          </a:xfrm>
        </p:grpSpPr>
        <p:sp>
          <p:nvSpPr>
            <p:cNvPr id="5" name="TextBox 4">
              <a:extLst>
                <a:ext uri="{FF2B5EF4-FFF2-40B4-BE49-F238E27FC236}">
                  <a16:creationId xmlns:a16="http://schemas.microsoft.com/office/drawing/2014/main" id="{BA404B52-B503-CFB5-09B9-60916ADD18DE}"/>
                </a:ext>
              </a:extLst>
            </p:cNvPr>
            <p:cNvSpPr txBox="1"/>
            <p:nvPr/>
          </p:nvSpPr>
          <p:spPr>
            <a:xfrm>
              <a:off x="874795" y="1739393"/>
              <a:ext cx="2547483" cy="1323439"/>
            </a:xfrm>
            <a:prstGeom prst="rect">
              <a:avLst/>
            </a:prstGeom>
            <a:noFill/>
          </p:spPr>
          <p:txBody>
            <a:bodyPr wrap="square" rtlCol="0">
              <a:spAutoFit/>
            </a:bodyPr>
            <a:lstStyle/>
            <a:p>
              <a:r>
                <a:rPr lang="en-US" sz="8000">
                  <a:solidFill>
                    <a:srgbClr val="4557AD"/>
                  </a:solidFill>
                  <a:latin typeface="Tenorite" pitchFamily="2" charset="0"/>
                  <a:ea typeface="Verdana" panose="020B0604030504040204" pitchFamily="34" charset="0"/>
                  <a:cs typeface="Verdana" panose="020B0604030504040204" pitchFamily="34" charset="0"/>
                </a:rPr>
                <a:t>glow</a:t>
              </a:r>
            </a:p>
          </p:txBody>
        </p:sp>
        <p:grpSp>
          <p:nvGrpSpPr>
            <p:cNvPr id="14" name="Group 13">
              <a:extLst>
                <a:ext uri="{FF2B5EF4-FFF2-40B4-BE49-F238E27FC236}">
                  <a16:creationId xmlns:a16="http://schemas.microsoft.com/office/drawing/2014/main" id="{D9A2CBA6-BCB0-96F7-ECB5-E20424D77D86}"/>
                </a:ext>
              </a:extLst>
            </p:cNvPr>
            <p:cNvGrpSpPr/>
            <p:nvPr/>
          </p:nvGrpSpPr>
          <p:grpSpPr>
            <a:xfrm>
              <a:off x="676131" y="1739393"/>
              <a:ext cx="10316268" cy="3056389"/>
              <a:chOff x="676131" y="1739393"/>
              <a:chExt cx="10316268" cy="3056389"/>
            </a:xfrm>
          </p:grpSpPr>
          <p:sp>
            <p:nvSpPr>
              <p:cNvPr id="4" name="TextBox 3">
                <a:extLst>
                  <a:ext uri="{FF2B5EF4-FFF2-40B4-BE49-F238E27FC236}">
                    <a16:creationId xmlns:a16="http://schemas.microsoft.com/office/drawing/2014/main" id="{0A1CFCF3-01F8-A986-DAAF-FFFB5C09318A}"/>
                  </a:ext>
                </a:extLst>
              </p:cNvPr>
              <p:cNvSpPr txBox="1"/>
              <p:nvPr/>
            </p:nvSpPr>
            <p:spPr>
              <a:xfrm>
                <a:off x="3620942" y="1800947"/>
                <a:ext cx="2047328" cy="1200329"/>
              </a:xfrm>
              <a:prstGeom prst="rect">
                <a:avLst/>
              </a:prstGeom>
              <a:noFill/>
            </p:spPr>
            <p:txBody>
              <a:bodyPr wrap="square" rtlCol="0">
                <a:spAutoFit/>
              </a:bodyPr>
              <a:lstStyle/>
              <a:p>
                <a:pPr algn="ctr"/>
                <a:r>
                  <a:rPr lang="en-US" sz="7200">
                    <a:solidFill>
                      <a:srgbClr val="4557AD"/>
                    </a:solidFill>
                    <a:latin typeface="Tenorite" pitchFamily="2" charset="0"/>
                    <a:ea typeface="Verdana" panose="020B0604030504040204" pitchFamily="34" charset="0"/>
                    <a:cs typeface="Verdana" panose="020B0604030504040204" pitchFamily="34" charset="0"/>
                  </a:rPr>
                  <a:t>-</a:t>
                </a:r>
                <a:r>
                  <a:rPr lang="en-US" sz="7200" err="1">
                    <a:solidFill>
                      <a:srgbClr val="4557AD"/>
                    </a:solidFill>
                    <a:latin typeface="Tenorite" pitchFamily="2" charset="0"/>
                    <a:ea typeface="Verdana" panose="020B0604030504040204" pitchFamily="34" charset="0"/>
                    <a:cs typeface="Verdana" panose="020B0604030504040204" pitchFamily="34" charset="0"/>
                  </a:rPr>
                  <a:t>ing</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
            <p:nvSpPr>
              <p:cNvPr id="6" name="Rounded Rectangle 3">
                <a:extLst>
                  <a:ext uri="{FF2B5EF4-FFF2-40B4-BE49-F238E27FC236}">
                    <a16:creationId xmlns:a16="http://schemas.microsoft.com/office/drawing/2014/main" id="{5FD93CF8-1A11-B49C-A3FF-9E09776ACBE1}"/>
                  </a:ext>
                </a:extLst>
              </p:cNvPr>
              <p:cNvSpPr/>
              <p:nvPr/>
            </p:nvSpPr>
            <p:spPr>
              <a:xfrm>
                <a:off x="676131" y="1862360"/>
                <a:ext cx="2746147" cy="1325564"/>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4">
                <a:extLst>
                  <a:ext uri="{FF2B5EF4-FFF2-40B4-BE49-F238E27FC236}">
                    <a16:creationId xmlns:a16="http://schemas.microsoft.com/office/drawing/2014/main" id="{02EF260A-B032-C8C5-514E-5E4A52674E92}"/>
                  </a:ext>
                </a:extLst>
              </p:cNvPr>
              <p:cNvSpPr/>
              <p:nvPr/>
            </p:nvSpPr>
            <p:spPr>
              <a:xfrm>
                <a:off x="3685427" y="1855686"/>
                <a:ext cx="1982843" cy="1332238"/>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553F41D0-E490-E69C-3B27-1793CFB1C2F3}"/>
                  </a:ext>
                </a:extLst>
              </p:cNvPr>
              <p:cNvSpPr txBox="1"/>
              <p:nvPr/>
            </p:nvSpPr>
            <p:spPr>
              <a:xfrm>
                <a:off x="3620942" y="3408805"/>
                <a:ext cx="2047328" cy="1200329"/>
              </a:xfrm>
              <a:prstGeom prst="rect">
                <a:avLst/>
              </a:prstGeom>
              <a:noFill/>
            </p:spPr>
            <p:txBody>
              <a:bodyPr wrap="square" rtlCol="0">
                <a:spAutoFit/>
              </a:bodyPr>
              <a:lstStyle/>
              <a:p>
                <a:pPr algn="ctr"/>
                <a:r>
                  <a:rPr lang="en-US" sz="7200">
                    <a:solidFill>
                      <a:srgbClr val="4557AD"/>
                    </a:solidFill>
                    <a:latin typeface="Tenorite" pitchFamily="2" charset="0"/>
                    <a:ea typeface="Verdana" panose="020B0604030504040204" pitchFamily="34" charset="0"/>
                    <a:cs typeface="Verdana" panose="020B0604030504040204" pitchFamily="34" charset="0"/>
                  </a:rPr>
                  <a:t>-s</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
            <p:nvSpPr>
              <p:cNvPr id="9" name="TextBox 8">
                <a:extLst>
                  <a:ext uri="{FF2B5EF4-FFF2-40B4-BE49-F238E27FC236}">
                    <a16:creationId xmlns:a16="http://schemas.microsoft.com/office/drawing/2014/main" id="{EBFDCC18-1C44-2192-5CD9-913A78AFDC64}"/>
                  </a:ext>
                </a:extLst>
              </p:cNvPr>
              <p:cNvSpPr txBox="1"/>
              <p:nvPr/>
            </p:nvSpPr>
            <p:spPr>
              <a:xfrm>
                <a:off x="874795" y="3347251"/>
                <a:ext cx="2547483" cy="1323439"/>
              </a:xfrm>
              <a:prstGeom prst="rect">
                <a:avLst/>
              </a:prstGeom>
              <a:noFill/>
            </p:spPr>
            <p:txBody>
              <a:bodyPr wrap="square" rtlCol="0">
                <a:spAutoFit/>
              </a:bodyPr>
              <a:lstStyle/>
              <a:p>
                <a:r>
                  <a:rPr lang="en-US" sz="8000">
                    <a:solidFill>
                      <a:srgbClr val="4557AD"/>
                    </a:solidFill>
                    <a:latin typeface="Tenorite" pitchFamily="2" charset="0"/>
                    <a:ea typeface="Verdana" panose="020B0604030504040204" pitchFamily="34" charset="0"/>
                    <a:cs typeface="Verdana" panose="020B0604030504040204" pitchFamily="34" charset="0"/>
                  </a:rPr>
                  <a:t>glow</a:t>
                </a:r>
              </a:p>
            </p:txBody>
          </p:sp>
          <p:sp>
            <p:nvSpPr>
              <p:cNvPr id="10" name="Rounded Rectangle 3">
                <a:extLst>
                  <a:ext uri="{FF2B5EF4-FFF2-40B4-BE49-F238E27FC236}">
                    <a16:creationId xmlns:a16="http://schemas.microsoft.com/office/drawing/2014/main" id="{4FDC22C0-2A72-5BFB-C50B-5F867014BF16}"/>
                  </a:ext>
                </a:extLst>
              </p:cNvPr>
              <p:cNvSpPr/>
              <p:nvPr/>
            </p:nvSpPr>
            <p:spPr>
              <a:xfrm>
                <a:off x="676131" y="3470218"/>
                <a:ext cx="2746147" cy="1325564"/>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4">
                <a:extLst>
                  <a:ext uri="{FF2B5EF4-FFF2-40B4-BE49-F238E27FC236}">
                    <a16:creationId xmlns:a16="http://schemas.microsoft.com/office/drawing/2014/main" id="{03C3FBE4-577E-FC1E-53FB-5EDA62BA2A95}"/>
                  </a:ext>
                </a:extLst>
              </p:cNvPr>
              <p:cNvSpPr/>
              <p:nvPr/>
            </p:nvSpPr>
            <p:spPr>
              <a:xfrm>
                <a:off x="3685427" y="3463544"/>
                <a:ext cx="1982843" cy="1332238"/>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F5DF97AB-396E-6E5D-299F-FB4D1387D367}"/>
                  </a:ext>
                </a:extLst>
              </p:cNvPr>
              <p:cNvSpPr txBox="1"/>
              <p:nvPr/>
            </p:nvSpPr>
            <p:spPr>
              <a:xfrm>
                <a:off x="6547048" y="1739393"/>
                <a:ext cx="4445351" cy="1323439"/>
              </a:xfrm>
              <a:prstGeom prst="rect">
                <a:avLst/>
              </a:prstGeom>
              <a:noFill/>
            </p:spPr>
            <p:txBody>
              <a:bodyPr wrap="square" rtlCol="0">
                <a:spAutoFit/>
              </a:bodyPr>
              <a:lstStyle/>
              <a:p>
                <a:r>
                  <a:rPr lang="en-US" sz="8000">
                    <a:solidFill>
                      <a:srgbClr val="4557AD"/>
                    </a:solidFill>
                    <a:latin typeface="Tenorite" pitchFamily="2" charset="0"/>
                    <a:ea typeface="Verdana" panose="020B0604030504040204" pitchFamily="34" charset="0"/>
                    <a:cs typeface="Verdana" panose="020B0604030504040204" pitchFamily="34" charset="0"/>
                  </a:rPr>
                  <a:t>glowing</a:t>
                </a:r>
              </a:p>
            </p:txBody>
          </p:sp>
          <p:sp>
            <p:nvSpPr>
              <p:cNvPr id="13" name="TextBox 12">
                <a:extLst>
                  <a:ext uri="{FF2B5EF4-FFF2-40B4-BE49-F238E27FC236}">
                    <a16:creationId xmlns:a16="http://schemas.microsoft.com/office/drawing/2014/main" id="{BB864BE8-7155-9816-37A3-FB92773A388C}"/>
                  </a:ext>
                </a:extLst>
              </p:cNvPr>
              <p:cNvSpPr txBox="1"/>
              <p:nvPr/>
            </p:nvSpPr>
            <p:spPr>
              <a:xfrm>
                <a:off x="6547048" y="3347249"/>
                <a:ext cx="4445351" cy="1323439"/>
              </a:xfrm>
              <a:prstGeom prst="rect">
                <a:avLst/>
              </a:prstGeom>
              <a:noFill/>
            </p:spPr>
            <p:txBody>
              <a:bodyPr wrap="square" rtlCol="0">
                <a:spAutoFit/>
              </a:bodyPr>
              <a:lstStyle/>
              <a:p>
                <a:r>
                  <a:rPr lang="en-US" sz="8000">
                    <a:solidFill>
                      <a:srgbClr val="4557AD"/>
                    </a:solidFill>
                    <a:latin typeface="Tenorite" pitchFamily="2" charset="0"/>
                    <a:ea typeface="Verdana" panose="020B0604030504040204" pitchFamily="34" charset="0"/>
                    <a:cs typeface="Verdana" panose="020B0604030504040204" pitchFamily="34" charset="0"/>
                  </a:rPr>
                  <a:t>glows</a:t>
                </a:r>
              </a:p>
            </p:txBody>
          </p:sp>
        </p:grpSp>
      </p:grpSp>
    </p:spTree>
    <p:custDataLst>
      <p:tags r:id="rId1"/>
    </p:custDataLst>
    <p:extLst>
      <p:ext uri="{BB962C8B-B14F-4D97-AF65-F5344CB8AC3E}">
        <p14:creationId xmlns:p14="http://schemas.microsoft.com/office/powerpoint/2010/main" val="8206774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A666AF-20BE-155C-8E34-3947DE5CF575}"/>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76C0F09E-A4F1-C070-BA33-F0A30120F100}"/>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28</a:t>
            </a:r>
            <a:r>
              <a:rPr lang="en-US" sz="800" kern="1200">
                <a:solidFill>
                  <a:srgbClr val="E7E6E6"/>
                </a:solidFill>
                <a:effectLst/>
                <a:latin typeface="Calibri" panose="020F0502020204030204" pitchFamily="34" charset="0"/>
                <a:ea typeface="+mj-ea"/>
                <a:cs typeface="+mj-cs"/>
              </a:rPr>
              <a:t> We do</a:t>
            </a:r>
            <a:endParaRPr lang="en-AU"/>
          </a:p>
        </p:txBody>
      </p:sp>
      <p:grpSp>
        <p:nvGrpSpPr>
          <p:cNvPr id="2" name="Group 1" descr="tow plus the -s suffix makes tows&#10;tow plus the -ing suffix makes towing">
            <a:extLst>
              <a:ext uri="{FF2B5EF4-FFF2-40B4-BE49-F238E27FC236}">
                <a16:creationId xmlns:a16="http://schemas.microsoft.com/office/drawing/2014/main" id="{046B8BB2-D6AD-19A7-22DB-8B8E983D2617}"/>
              </a:ext>
            </a:extLst>
          </p:cNvPr>
          <p:cNvGrpSpPr/>
          <p:nvPr/>
        </p:nvGrpSpPr>
        <p:grpSpPr>
          <a:xfrm>
            <a:off x="676131" y="1739393"/>
            <a:ext cx="10316268" cy="3056389"/>
            <a:chOff x="676131" y="1739393"/>
            <a:chExt cx="10316268" cy="3056389"/>
          </a:xfrm>
        </p:grpSpPr>
        <p:sp>
          <p:nvSpPr>
            <p:cNvPr id="5" name="TextBox 4">
              <a:extLst>
                <a:ext uri="{FF2B5EF4-FFF2-40B4-BE49-F238E27FC236}">
                  <a16:creationId xmlns:a16="http://schemas.microsoft.com/office/drawing/2014/main" id="{158E3C99-7B26-316B-090A-0145E07CEF50}"/>
                </a:ext>
              </a:extLst>
            </p:cNvPr>
            <p:cNvSpPr txBox="1"/>
            <p:nvPr/>
          </p:nvSpPr>
          <p:spPr>
            <a:xfrm>
              <a:off x="874795" y="1739393"/>
              <a:ext cx="2547483" cy="1323439"/>
            </a:xfrm>
            <a:prstGeom prst="rect">
              <a:avLst/>
            </a:prstGeom>
            <a:noFill/>
          </p:spPr>
          <p:txBody>
            <a:bodyPr wrap="square" rtlCol="0">
              <a:spAutoFit/>
            </a:bodyPr>
            <a:lstStyle/>
            <a:p>
              <a:r>
                <a:rPr lang="en-US" sz="8000">
                  <a:solidFill>
                    <a:srgbClr val="4557AD"/>
                  </a:solidFill>
                  <a:latin typeface="Tenorite" pitchFamily="2" charset="0"/>
                  <a:ea typeface="Verdana" panose="020B0604030504040204" pitchFamily="34" charset="0"/>
                  <a:cs typeface="Verdana" panose="020B0604030504040204" pitchFamily="34" charset="0"/>
                </a:rPr>
                <a:t>tow</a:t>
              </a:r>
            </a:p>
          </p:txBody>
        </p:sp>
        <p:grpSp>
          <p:nvGrpSpPr>
            <p:cNvPr id="6" name="Group 5">
              <a:extLst>
                <a:ext uri="{FF2B5EF4-FFF2-40B4-BE49-F238E27FC236}">
                  <a16:creationId xmlns:a16="http://schemas.microsoft.com/office/drawing/2014/main" id="{CCF5F43D-0B5D-D76C-E37E-0B59979DE816}"/>
                </a:ext>
              </a:extLst>
            </p:cNvPr>
            <p:cNvGrpSpPr/>
            <p:nvPr/>
          </p:nvGrpSpPr>
          <p:grpSpPr>
            <a:xfrm>
              <a:off x="676131" y="1739393"/>
              <a:ext cx="10316268" cy="3056389"/>
              <a:chOff x="676131" y="1739393"/>
              <a:chExt cx="10316268" cy="3056389"/>
            </a:xfrm>
          </p:grpSpPr>
          <p:sp>
            <p:nvSpPr>
              <p:cNvPr id="7" name="TextBox 6">
                <a:extLst>
                  <a:ext uri="{FF2B5EF4-FFF2-40B4-BE49-F238E27FC236}">
                    <a16:creationId xmlns:a16="http://schemas.microsoft.com/office/drawing/2014/main" id="{4EE1DCB6-C097-F437-F497-E1BA09084722}"/>
                  </a:ext>
                </a:extLst>
              </p:cNvPr>
              <p:cNvSpPr txBox="1"/>
              <p:nvPr/>
            </p:nvSpPr>
            <p:spPr>
              <a:xfrm>
                <a:off x="3620942" y="1800947"/>
                <a:ext cx="2047328" cy="1200329"/>
              </a:xfrm>
              <a:prstGeom prst="rect">
                <a:avLst/>
              </a:prstGeom>
              <a:noFill/>
            </p:spPr>
            <p:txBody>
              <a:bodyPr wrap="square" rtlCol="0">
                <a:spAutoFit/>
              </a:bodyPr>
              <a:lstStyle/>
              <a:p>
                <a:pPr algn="ctr"/>
                <a:r>
                  <a:rPr lang="en-US" sz="7200">
                    <a:solidFill>
                      <a:srgbClr val="4557AD"/>
                    </a:solidFill>
                    <a:latin typeface="Tenorite" pitchFamily="2" charset="0"/>
                    <a:ea typeface="Verdana" panose="020B0604030504040204" pitchFamily="34" charset="0"/>
                    <a:cs typeface="Verdana" panose="020B0604030504040204" pitchFamily="34" charset="0"/>
                  </a:rPr>
                  <a:t>-s</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
            <p:nvSpPr>
              <p:cNvPr id="8" name="Rounded Rectangle 3">
                <a:extLst>
                  <a:ext uri="{FF2B5EF4-FFF2-40B4-BE49-F238E27FC236}">
                    <a16:creationId xmlns:a16="http://schemas.microsoft.com/office/drawing/2014/main" id="{37C2B9EC-24E5-7549-45EB-BCB424896198}"/>
                  </a:ext>
                </a:extLst>
              </p:cNvPr>
              <p:cNvSpPr/>
              <p:nvPr/>
            </p:nvSpPr>
            <p:spPr>
              <a:xfrm>
                <a:off x="676131" y="1862360"/>
                <a:ext cx="2746147" cy="1325564"/>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4">
                <a:extLst>
                  <a:ext uri="{FF2B5EF4-FFF2-40B4-BE49-F238E27FC236}">
                    <a16:creationId xmlns:a16="http://schemas.microsoft.com/office/drawing/2014/main" id="{1E773578-BF9D-2D66-07B5-F17A6B3D5F88}"/>
                  </a:ext>
                </a:extLst>
              </p:cNvPr>
              <p:cNvSpPr/>
              <p:nvPr/>
            </p:nvSpPr>
            <p:spPr>
              <a:xfrm>
                <a:off x="3685427" y="1855686"/>
                <a:ext cx="1982843" cy="1332238"/>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EE2C1F72-8B46-3B6C-AB68-B1F7DA44BBCE}"/>
                  </a:ext>
                </a:extLst>
              </p:cNvPr>
              <p:cNvSpPr txBox="1"/>
              <p:nvPr/>
            </p:nvSpPr>
            <p:spPr>
              <a:xfrm>
                <a:off x="3620942" y="3408805"/>
                <a:ext cx="2047328" cy="1200329"/>
              </a:xfrm>
              <a:prstGeom prst="rect">
                <a:avLst/>
              </a:prstGeom>
              <a:noFill/>
            </p:spPr>
            <p:txBody>
              <a:bodyPr wrap="square" rtlCol="0">
                <a:spAutoFit/>
              </a:bodyPr>
              <a:lstStyle/>
              <a:p>
                <a:pPr algn="ctr"/>
                <a:r>
                  <a:rPr lang="en-US" sz="7200">
                    <a:solidFill>
                      <a:srgbClr val="4557AD"/>
                    </a:solidFill>
                    <a:latin typeface="Tenorite" pitchFamily="2" charset="0"/>
                    <a:ea typeface="Verdana" panose="020B0604030504040204" pitchFamily="34" charset="0"/>
                    <a:cs typeface="Verdana" panose="020B0604030504040204" pitchFamily="34" charset="0"/>
                  </a:rPr>
                  <a:t>-</a:t>
                </a:r>
                <a:r>
                  <a:rPr lang="en-US" sz="7200" err="1">
                    <a:solidFill>
                      <a:srgbClr val="4557AD"/>
                    </a:solidFill>
                    <a:latin typeface="Tenorite" pitchFamily="2" charset="0"/>
                    <a:ea typeface="Verdana" panose="020B0604030504040204" pitchFamily="34" charset="0"/>
                    <a:cs typeface="Verdana" panose="020B0604030504040204" pitchFamily="34" charset="0"/>
                  </a:rPr>
                  <a:t>ing</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
            <p:nvSpPr>
              <p:cNvPr id="11" name="TextBox 10">
                <a:extLst>
                  <a:ext uri="{FF2B5EF4-FFF2-40B4-BE49-F238E27FC236}">
                    <a16:creationId xmlns:a16="http://schemas.microsoft.com/office/drawing/2014/main" id="{63FE059C-A468-5F3C-4939-F8C5BD3035BF}"/>
                  </a:ext>
                </a:extLst>
              </p:cNvPr>
              <p:cNvSpPr txBox="1"/>
              <p:nvPr/>
            </p:nvSpPr>
            <p:spPr>
              <a:xfrm>
                <a:off x="874795" y="3347251"/>
                <a:ext cx="2547483" cy="1323439"/>
              </a:xfrm>
              <a:prstGeom prst="rect">
                <a:avLst/>
              </a:prstGeom>
              <a:noFill/>
            </p:spPr>
            <p:txBody>
              <a:bodyPr wrap="square" rtlCol="0">
                <a:spAutoFit/>
              </a:bodyPr>
              <a:lstStyle/>
              <a:p>
                <a:r>
                  <a:rPr lang="en-US" sz="8000">
                    <a:solidFill>
                      <a:srgbClr val="4557AD"/>
                    </a:solidFill>
                    <a:latin typeface="Tenorite" pitchFamily="2" charset="0"/>
                    <a:ea typeface="Verdana" panose="020B0604030504040204" pitchFamily="34" charset="0"/>
                    <a:cs typeface="Verdana" panose="020B0604030504040204" pitchFamily="34" charset="0"/>
                  </a:rPr>
                  <a:t>tow</a:t>
                </a:r>
              </a:p>
            </p:txBody>
          </p:sp>
          <p:sp>
            <p:nvSpPr>
              <p:cNvPr id="12" name="Rounded Rectangle 3">
                <a:extLst>
                  <a:ext uri="{FF2B5EF4-FFF2-40B4-BE49-F238E27FC236}">
                    <a16:creationId xmlns:a16="http://schemas.microsoft.com/office/drawing/2014/main" id="{15B2BACB-E017-328B-6B3F-DE4A6DE7A73F}"/>
                  </a:ext>
                </a:extLst>
              </p:cNvPr>
              <p:cNvSpPr/>
              <p:nvPr/>
            </p:nvSpPr>
            <p:spPr>
              <a:xfrm>
                <a:off x="676131" y="3470218"/>
                <a:ext cx="2746147" cy="1325564"/>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4">
                <a:extLst>
                  <a:ext uri="{FF2B5EF4-FFF2-40B4-BE49-F238E27FC236}">
                    <a16:creationId xmlns:a16="http://schemas.microsoft.com/office/drawing/2014/main" id="{FB825924-8044-58B6-06DC-CCFA21E1214D}"/>
                  </a:ext>
                </a:extLst>
              </p:cNvPr>
              <p:cNvSpPr/>
              <p:nvPr/>
            </p:nvSpPr>
            <p:spPr>
              <a:xfrm>
                <a:off x="3685427" y="3463544"/>
                <a:ext cx="1982843" cy="1332238"/>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94246FF3-E59F-86B6-A23E-145DE3AF22E6}"/>
                  </a:ext>
                </a:extLst>
              </p:cNvPr>
              <p:cNvSpPr txBox="1"/>
              <p:nvPr/>
            </p:nvSpPr>
            <p:spPr>
              <a:xfrm>
                <a:off x="6547048" y="1739393"/>
                <a:ext cx="4445351" cy="1323439"/>
              </a:xfrm>
              <a:prstGeom prst="rect">
                <a:avLst/>
              </a:prstGeom>
              <a:noFill/>
            </p:spPr>
            <p:txBody>
              <a:bodyPr wrap="square" rtlCol="0">
                <a:spAutoFit/>
              </a:bodyPr>
              <a:lstStyle/>
              <a:p>
                <a:r>
                  <a:rPr lang="en-US" sz="8000" dirty="0">
                    <a:solidFill>
                      <a:srgbClr val="4557AD"/>
                    </a:solidFill>
                    <a:latin typeface="Tenorite" pitchFamily="2" charset="0"/>
                    <a:ea typeface="Verdana" panose="020B0604030504040204" pitchFamily="34" charset="0"/>
                    <a:cs typeface="Verdana" panose="020B0604030504040204" pitchFamily="34" charset="0"/>
                  </a:rPr>
                  <a:t>tows</a:t>
                </a:r>
              </a:p>
            </p:txBody>
          </p:sp>
          <p:sp>
            <p:nvSpPr>
              <p:cNvPr id="15" name="TextBox 14">
                <a:extLst>
                  <a:ext uri="{FF2B5EF4-FFF2-40B4-BE49-F238E27FC236}">
                    <a16:creationId xmlns:a16="http://schemas.microsoft.com/office/drawing/2014/main" id="{7EC09EA6-3F33-2790-30A9-ADFAE7244EFF}"/>
                  </a:ext>
                </a:extLst>
              </p:cNvPr>
              <p:cNvSpPr txBox="1"/>
              <p:nvPr/>
            </p:nvSpPr>
            <p:spPr>
              <a:xfrm>
                <a:off x="6547048" y="3347249"/>
                <a:ext cx="4445351" cy="1323439"/>
              </a:xfrm>
              <a:prstGeom prst="rect">
                <a:avLst/>
              </a:prstGeom>
              <a:noFill/>
            </p:spPr>
            <p:txBody>
              <a:bodyPr wrap="square" rtlCol="0">
                <a:spAutoFit/>
              </a:bodyPr>
              <a:lstStyle/>
              <a:p>
                <a:r>
                  <a:rPr lang="en-US" sz="8000" dirty="0">
                    <a:solidFill>
                      <a:srgbClr val="4557AD"/>
                    </a:solidFill>
                    <a:latin typeface="Tenorite" pitchFamily="2" charset="0"/>
                    <a:ea typeface="Verdana" panose="020B0604030504040204" pitchFamily="34" charset="0"/>
                    <a:cs typeface="Verdana" panose="020B0604030504040204" pitchFamily="34" charset="0"/>
                  </a:rPr>
                  <a:t>towing</a:t>
                </a:r>
              </a:p>
            </p:txBody>
          </p:sp>
        </p:grpSp>
      </p:grpSp>
    </p:spTree>
    <p:custDataLst>
      <p:tags r:id="rId1"/>
    </p:custDataLst>
    <p:extLst>
      <p:ext uri="{BB962C8B-B14F-4D97-AF65-F5344CB8AC3E}">
        <p14:creationId xmlns:p14="http://schemas.microsoft.com/office/powerpoint/2010/main" val="12203498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66DBE4-709C-FEF1-F426-DD933765B172}"/>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29</a:t>
            </a:r>
            <a:r>
              <a:rPr lang="en-US" sz="800" kern="1200">
                <a:solidFill>
                  <a:srgbClr val="E7E6E6"/>
                </a:solidFill>
                <a:effectLst/>
                <a:latin typeface="Calibri" panose="020F0502020204030204" pitchFamily="34" charset="0"/>
                <a:ea typeface="+mj-ea"/>
                <a:cs typeface="+mj-cs"/>
              </a:rPr>
              <a:t> I do</a:t>
            </a:r>
            <a:endParaRPr lang="en-AU"/>
          </a:p>
        </p:txBody>
      </p:sp>
      <p:pic>
        <p:nvPicPr>
          <p:cNvPr id="6" name="Picture 5" descr="toast">
            <a:extLst>
              <a:ext uri="{FF2B5EF4-FFF2-40B4-BE49-F238E27FC236}">
                <a16:creationId xmlns:a16="http://schemas.microsoft.com/office/drawing/2014/main" id="{F2A24131-CD0D-1AC8-EB3C-FDAFEAF2695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032595" y="2453174"/>
            <a:ext cx="2313346" cy="2313346"/>
          </a:xfrm>
          <a:prstGeom prst="rect">
            <a:avLst/>
          </a:prstGeom>
        </p:spPr>
      </p:pic>
    </p:spTree>
    <p:custDataLst>
      <p:tags r:id="rId1"/>
    </p:custDataLst>
    <p:extLst>
      <p:ext uri="{BB962C8B-B14F-4D97-AF65-F5344CB8AC3E}">
        <p14:creationId xmlns:p14="http://schemas.microsoft.com/office/powerpoint/2010/main" val="34267761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A57364-6EB2-EC1C-926A-8EC67CB5BAF0}"/>
              </a:ext>
            </a:extLst>
          </p:cNvPr>
          <p:cNvSpPr>
            <a:spLocks noGrp="1"/>
          </p:cNvSpPr>
          <p:nvPr>
            <p:ph type="title"/>
          </p:nvPr>
        </p:nvSpPr>
        <p:spPr/>
        <p:txBody>
          <a:bodyPr/>
          <a:lstStyle/>
          <a:p>
            <a:r>
              <a:rPr lang="en-AU" sz="800">
                <a:solidFill>
                  <a:schemeClr val="bg2"/>
                </a:solidFill>
                <a:latin typeface="+mn-lt"/>
              </a:rPr>
              <a:t>Slide </a:t>
            </a:r>
            <a:r>
              <a:rPr lang="en-AU" sz="800" dirty="0">
                <a:solidFill>
                  <a:schemeClr val="bg2"/>
                </a:solidFill>
                <a:latin typeface="+mn-lt"/>
              </a:rPr>
              <a:t>3</a:t>
            </a:r>
            <a:r>
              <a:rPr lang="en-AU" sz="800">
                <a:solidFill>
                  <a:schemeClr val="bg2"/>
                </a:solidFill>
                <a:latin typeface="+mn-lt"/>
              </a:rPr>
              <a:t>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27" name="Content Placeholder 2">
            <a:extLst>
              <a:ext uri="{FF2B5EF4-FFF2-40B4-BE49-F238E27FC236}">
                <a16:creationId xmlns:a16="http://schemas.microsoft.com/office/drawing/2014/main" id="{67BB5996-D356-8AAA-75EC-A2B7FCDE920E}"/>
              </a:ext>
              <a:ext uri="{C183D7F6-B498-43B3-948B-1728B52AA6E4}">
                <adec:decorative xmlns:adec="http://schemas.microsoft.com/office/drawing/2017/decorative" val="1"/>
              </a:ext>
            </a:extLst>
          </p:cNvPr>
          <p:cNvSpPr txBox="1">
            <a:spLocks/>
          </p:cNvSpPr>
          <p:nvPr/>
        </p:nvSpPr>
        <p:spPr>
          <a:xfrm>
            <a:off x="2863635" y="1504308"/>
            <a:ext cx="1422615" cy="182357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AU" sz="12500">
              <a:solidFill>
                <a:srgbClr val="4557AD"/>
              </a:solidFill>
              <a:latin typeface="Tenorite" pitchFamily="2" charset="0"/>
              <a:cs typeface="Arial"/>
            </a:endParaRPr>
          </a:p>
        </p:txBody>
      </p:sp>
      <p:grpSp>
        <p:nvGrpSpPr>
          <p:cNvPr id="29" name="Group 28" descr="Sail away mnemonic shows a sail boat sailing on water with the words Sail away underneath">
            <a:extLst>
              <a:ext uri="{FF2B5EF4-FFF2-40B4-BE49-F238E27FC236}">
                <a16:creationId xmlns:a16="http://schemas.microsoft.com/office/drawing/2014/main" id="{D83F3F88-BB67-C0CC-B161-22459D5AB073}"/>
              </a:ext>
            </a:extLst>
          </p:cNvPr>
          <p:cNvGrpSpPr/>
          <p:nvPr/>
        </p:nvGrpSpPr>
        <p:grpSpPr>
          <a:xfrm>
            <a:off x="2095500" y="1017244"/>
            <a:ext cx="7696200" cy="5146453"/>
            <a:chOff x="0" y="1509988"/>
            <a:chExt cx="6086021" cy="4341315"/>
          </a:xfrm>
        </p:grpSpPr>
        <p:grpSp>
          <p:nvGrpSpPr>
            <p:cNvPr id="21" name="Group 20">
              <a:extLst>
                <a:ext uri="{FF2B5EF4-FFF2-40B4-BE49-F238E27FC236}">
                  <a16:creationId xmlns:a16="http://schemas.microsoft.com/office/drawing/2014/main" id="{8B7EE6E4-73B3-BEDB-5FE9-63FB2E5BE228}"/>
                </a:ext>
              </a:extLst>
            </p:cNvPr>
            <p:cNvGrpSpPr/>
            <p:nvPr/>
          </p:nvGrpSpPr>
          <p:grpSpPr>
            <a:xfrm>
              <a:off x="0" y="2910031"/>
              <a:ext cx="6086021" cy="2941272"/>
              <a:chOff x="-237226" y="1458357"/>
              <a:chExt cx="6086021" cy="2941272"/>
            </a:xfrm>
          </p:grpSpPr>
          <p:grpSp>
            <p:nvGrpSpPr>
              <p:cNvPr id="22" name="Group 21">
                <a:extLst>
                  <a:ext uri="{FF2B5EF4-FFF2-40B4-BE49-F238E27FC236}">
                    <a16:creationId xmlns:a16="http://schemas.microsoft.com/office/drawing/2014/main" id="{1225FCD6-E4DA-9669-1FBF-2F3CFB10C3DA}"/>
                  </a:ext>
                </a:extLst>
              </p:cNvPr>
              <p:cNvGrpSpPr/>
              <p:nvPr/>
            </p:nvGrpSpPr>
            <p:grpSpPr>
              <a:xfrm>
                <a:off x="-237226" y="1458357"/>
                <a:ext cx="6086021" cy="2941272"/>
                <a:chOff x="-475230" y="1088545"/>
                <a:chExt cx="12191999" cy="5741939"/>
              </a:xfrm>
            </p:grpSpPr>
            <p:pic>
              <p:nvPicPr>
                <p:cNvPr id="24" name="Picture 23" descr="A black background with a black square&#10;&#10;Description automatically generated with medium confidence">
                  <a:extLst>
                    <a:ext uri="{FF2B5EF4-FFF2-40B4-BE49-F238E27FC236}">
                      <a16:creationId xmlns:a16="http://schemas.microsoft.com/office/drawing/2014/main" id="{CFB79D5F-3E2F-6530-E448-E543A2BA29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68525" y="1088545"/>
                  <a:ext cx="3892297" cy="3892298"/>
                </a:xfrm>
                <a:prstGeom prst="rect">
                  <a:avLst/>
                </a:prstGeom>
              </p:spPr>
            </p:pic>
            <p:sp>
              <p:nvSpPr>
                <p:cNvPr id="25" name="TextBox 24">
                  <a:extLst>
                    <a:ext uri="{FF2B5EF4-FFF2-40B4-BE49-F238E27FC236}">
                      <a16:creationId xmlns:a16="http://schemas.microsoft.com/office/drawing/2014/main" id="{3DA8004F-ACE5-8362-AAF9-7BF923AD295A}"/>
                    </a:ext>
                  </a:extLst>
                </p:cNvPr>
                <p:cNvSpPr txBox="1"/>
                <p:nvPr/>
              </p:nvSpPr>
              <p:spPr>
                <a:xfrm>
                  <a:off x="-475230" y="5027963"/>
                  <a:ext cx="12191999" cy="1802521"/>
                </a:xfrm>
                <a:prstGeom prst="rect">
                  <a:avLst/>
                </a:prstGeom>
                <a:noFill/>
              </p:spPr>
              <p:txBody>
                <a:bodyPr wrap="square">
                  <a:spAutoFit/>
                </a:bodyPr>
                <a:lstStyle/>
                <a:p>
                  <a:pPr algn="ctr"/>
                  <a:r>
                    <a:rPr lang="en-US" sz="5400">
                      <a:solidFill>
                        <a:srgbClr val="4557AD"/>
                      </a:solidFill>
                      <a:latin typeface="Tenorite" pitchFamily="2" charset="0"/>
                      <a:ea typeface="Verdana" panose="020B0604030504040204" pitchFamily="34" charset="0"/>
                      <a:cs typeface="Verdana" panose="020B0604030504040204" pitchFamily="34" charset="0"/>
                    </a:rPr>
                    <a:t>S</a:t>
                  </a:r>
                  <a:r>
                    <a:rPr lang="en-US" sz="5400" u="sng">
                      <a:solidFill>
                        <a:srgbClr val="4557AD"/>
                      </a:solidFill>
                      <a:latin typeface="Tenorite" pitchFamily="2" charset="0"/>
                      <a:ea typeface="Verdana" panose="020B0604030504040204" pitchFamily="34" charset="0"/>
                      <a:cs typeface="Verdana" panose="020B0604030504040204" pitchFamily="34" charset="0"/>
                    </a:rPr>
                    <a:t>ai</a:t>
                  </a:r>
                  <a:r>
                    <a:rPr lang="en-US" sz="5400">
                      <a:solidFill>
                        <a:srgbClr val="4557AD"/>
                      </a:solidFill>
                      <a:latin typeface="Tenorite" pitchFamily="2" charset="0"/>
                      <a:ea typeface="Verdana" panose="020B0604030504040204" pitchFamily="34" charset="0"/>
                      <a:cs typeface="Verdana" panose="020B0604030504040204" pitchFamily="34" charset="0"/>
                    </a:rPr>
                    <a:t>l aw</a:t>
                  </a:r>
                  <a:r>
                    <a:rPr lang="en-US" sz="5400" u="sng">
                      <a:solidFill>
                        <a:srgbClr val="4557AD"/>
                      </a:solidFill>
                      <a:latin typeface="Tenorite" pitchFamily="2" charset="0"/>
                      <a:ea typeface="Verdana" panose="020B0604030504040204" pitchFamily="34" charset="0"/>
                      <a:cs typeface="Verdana" panose="020B0604030504040204" pitchFamily="34" charset="0"/>
                    </a:rPr>
                    <a:t>ay</a:t>
                  </a:r>
                  <a:endParaRPr lang="en-AU" sz="5400" u="sng">
                    <a:solidFill>
                      <a:srgbClr val="4557AD"/>
                    </a:solidFill>
                  </a:endParaRPr>
                </a:p>
              </p:txBody>
            </p:sp>
            <p:pic>
              <p:nvPicPr>
                <p:cNvPr id="26" name="Picture 25">
                  <a:extLst>
                    <a:ext uri="{FF2B5EF4-FFF2-40B4-BE49-F238E27FC236}">
                      <a16:creationId xmlns:a16="http://schemas.microsoft.com/office/drawing/2014/main" id="{133B2286-5D0F-799F-3F42-9EB5275BFCA4}"/>
                    </a:ext>
                  </a:extLst>
                </p:cNvPr>
                <p:cNvPicPr>
                  <a:picLocks noChangeAspect="1"/>
                </p:cNvPicPr>
                <p:nvPr/>
              </p:nvPicPr>
              <p:blipFill>
                <a:blip r:embed="rId4"/>
                <a:stretch>
                  <a:fillRect/>
                </a:stretch>
              </p:blipFill>
              <p:spPr>
                <a:xfrm>
                  <a:off x="1810770" y="2045431"/>
                  <a:ext cx="2843785" cy="794733"/>
                </a:xfrm>
                <a:prstGeom prst="rect">
                  <a:avLst/>
                </a:prstGeom>
              </p:spPr>
            </p:pic>
          </p:grpSp>
          <p:sp>
            <p:nvSpPr>
              <p:cNvPr id="23" name="Rounded Rectangle 3">
                <a:extLst>
                  <a:ext uri="{FF2B5EF4-FFF2-40B4-BE49-F238E27FC236}">
                    <a16:creationId xmlns:a16="http://schemas.microsoft.com/office/drawing/2014/main" id="{56D0BA86-03B4-8B3B-1CC2-84792472E391}"/>
                  </a:ext>
                </a:extLst>
              </p:cNvPr>
              <p:cNvSpPr/>
              <p:nvPr/>
            </p:nvSpPr>
            <p:spPr>
              <a:xfrm>
                <a:off x="301527" y="1458358"/>
                <a:ext cx="5237881" cy="2941271"/>
              </a:xfrm>
              <a:prstGeom prst="roundRect">
                <a:avLst>
                  <a:gd name="adj" fmla="val 2269"/>
                </a:avLst>
              </a:prstGeom>
              <a:noFill/>
              <a:ln w="38100">
                <a:solidFill>
                  <a:srgbClr val="4557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grpSp>
        <p:sp>
          <p:nvSpPr>
            <p:cNvPr id="28" name="Content Placeholder 2">
              <a:extLst>
                <a:ext uri="{FF2B5EF4-FFF2-40B4-BE49-F238E27FC236}">
                  <a16:creationId xmlns:a16="http://schemas.microsoft.com/office/drawing/2014/main" id="{25353A70-9A29-8F00-D9A3-F846ECBD0198}"/>
                </a:ext>
              </a:extLst>
            </p:cNvPr>
            <p:cNvSpPr txBox="1">
              <a:spLocks/>
            </p:cNvSpPr>
            <p:nvPr/>
          </p:nvSpPr>
          <p:spPr>
            <a:xfrm>
              <a:off x="421026" y="1509988"/>
              <a:ext cx="5237881" cy="13111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a:solidFill>
                    <a:srgbClr val="4557AD"/>
                  </a:solidFill>
                  <a:latin typeface="Tenorite" pitchFamily="2" charset="0"/>
                  <a:cs typeface="Arial"/>
                </a:rPr>
                <a:t> ai   ay</a:t>
              </a:r>
              <a:endParaRPr lang="en-AU" sz="8800">
                <a:solidFill>
                  <a:srgbClr val="4557AD"/>
                </a:solidFill>
                <a:latin typeface="Tenorite" pitchFamily="2" charset="0"/>
                <a:cs typeface="Arial"/>
              </a:endParaRPr>
            </a:p>
          </p:txBody>
        </p:sp>
      </p:grpSp>
    </p:spTree>
    <p:extLst>
      <p:ext uri="{BB962C8B-B14F-4D97-AF65-F5344CB8AC3E}">
        <p14:creationId xmlns:p14="http://schemas.microsoft.com/office/powerpoint/2010/main" val="14391489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405AE87-29A7-8B98-5A05-6FA5064368E9}"/>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30</a:t>
            </a:r>
            <a:r>
              <a:rPr lang="en-US" sz="800" kern="1200">
                <a:solidFill>
                  <a:srgbClr val="E7E6E6"/>
                </a:solidFill>
                <a:effectLst/>
                <a:latin typeface="Calibri" panose="020F0502020204030204" pitchFamily="34" charset="0"/>
                <a:ea typeface="+mj-ea"/>
                <a:cs typeface="+mj-cs"/>
              </a:rPr>
              <a:t> I do</a:t>
            </a:r>
            <a:endParaRPr lang="en-AU"/>
          </a:p>
        </p:txBody>
      </p:sp>
      <p:grpSp>
        <p:nvGrpSpPr>
          <p:cNvPr id="3" name="Group 2" descr="toast, oats">
            <a:extLst>
              <a:ext uri="{FF2B5EF4-FFF2-40B4-BE49-F238E27FC236}">
                <a16:creationId xmlns:a16="http://schemas.microsoft.com/office/drawing/2014/main" id="{382CA949-4DD9-DE67-87DF-455B2C95AD55}"/>
              </a:ext>
            </a:extLst>
          </p:cNvPr>
          <p:cNvGrpSpPr/>
          <p:nvPr/>
        </p:nvGrpSpPr>
        <p:grpSpPr>
          <a:xfrm>
            <a:off x="1032595" y="2453174"/>
            <a:ext cx="6350967" cy="2313346"/>
            <a:chOff x="1032595" y="2453174"/>
            <a:chExt cx="6350967" cy="2313346"/>
          </a:xfrm>
        </p:grpSpPr>
        <p:pic>
          <p:nvPicPr>
            <p:cNvPr id="4" name="Picture 3">
              <a:extLst>
                <a:ext uri="{FF2B5EF4-FFF2-40B4-BE49-F238E27FC236}">
                  <a16:creationId xmlns:a16="http://schemas.microsoft.com/office/drawing/2014/main" id="{57CFEA95-1E16-EDC0-A624-53E1E8ABEFF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521182" y="2604589"/>
              <a:ext cx="2862380" cy="2010516"/>
            </a:xfrm>
            <a:prstGeom prst="rect">
              <a:avLst/>
            </a:prstGeom>
          </p:spPr>
        </p:pic>
        <p:pic>
          <p:nvPicPr>
            <p:cNvPr id="5" name="Picture 4">
              <a:extLst>
                <a:ext uri="{FF2B5EF4-FFF2-40B4-BE49-F238E27FC236}">
                  <a16:creationId xmlns:a16="http://schemas.microsoft.com/office/drawing/2014/main" id="{75DBA568-39BC-B06F-3F9D-42E61743BE9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032595" y="2453174"/>
              <a:ext cx="2313346" cy="2313346"/>
            </a:xfrm>
            <a:prstGeom prst="rect">
              <a:avLst/>
            </a:prstGeom>
          </p:spPr>
        </p:pic>
      </p:grpSp>
    </p:spTree>
    <p:custDataLst>
      <p:tags r:id="rId1"/>
    </p:custDataLst>
    <p:extLst>
      <p:ext uri="{BB962C8B-B14F-4D97-AF65-F5344CB8AC3E}">
        <p14:creationId xmlns:p14="http://schemas.microsoft.com/office/powerpoint/2010/main" val="295413515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61FC22D-E4D8-4449-9E17-6CDF688E548E}"/>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31</a:t>
            </a:r>
            <a:r>
              <a:rPr lang="en-US" sz="800" kern="1200">
                <a:solidFill>
                  <a:srgbClr val="E7E6E6"/>
                </a:solidFill>
                <a:effectLst/>
                <a:latin typeface="Calibri" panose="020F0502020204030204" pitchFamily="34" charset="0"/>
                <a:ea typeface="+mj-ea"/>
                <a:cs typeface="+mj-cs"/>
              </a:rPr>
              <a:t> I do </a:t>
            </a:r>
            <a:endParaRPr lang="en-AU"/>
          </a:p>
        </p:txBody>
      </p:sp>
      <p:grpSp>
        <p:nvGrpSpPr>
          <p:cNvPr id="10" name="Group 9" descr="toast, oats, window">
            <a:extLst>
              <a:ext uri="{FF2B5EF4-FFF2-40B4-BE49-F238E27FC236}">
                <a16:creationId xmlns:a16="http://schemas.microsoft.com/office/drawing/2014/main" id="{E44D9593-1913-63E3-32CE-FE1D2DFB3030}"/>
              </a:ext>
            </a:extLst>
          </p:cNvPr>
          <p:cNvGrpSpPr/>
          <p:nvPr/>
        </p:nvGrpSpPr>
        <p:grpSpPr>
          <a:xfrm>
            <a:off x="1032595" y="2453174"/>
            <a:ext cx="9839555" cy="2313346"/>
            <a:chOff x="1032595" y="2453174"/>
            <a:chExt cx="9839555" cy="2313346"/>
          </a:xfrm>
        </p:grpSpPr>
        <p:pic>
          <p:nvPicPr>
            <p:cNvPr id="8" name="Picture 7">
              <a:extLst>
                <a:ext uri="{FF2B5EF4-FFF2-40B4-BE49-F238E27FC236}">
                  <a16:creationId xmlns:a16="http://schemas.microsoft.com/office/drawing/2014/main" id="{2EE703D9-A80D-ED10-E006-DF3A112ED07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521182" y="2604589"/>
              <a:ext cx="2862380" cy="2010516"/>
            </a:xfrm>
            <a:prstGeom prst="rect">
              <a:avLst/>
            </a:prstGeom>
          </p:spPr>
        </p:pic>
        <p:pic>
          <p:nvPicPr>
            <p:cNvPr id="4" name="Picture 3">
              <a:extLst>
                <a:ext uri="{FF2B5EF4-FFF2-40B4-BE49-F238E27FC236}">
                  <a16:creationId xmlns:a16="http://schemas.microsoft.com/office/drawing/2014/main" id="{4A394141-B53F-FB1E-D418-7B94B9231DC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032595" y="2453174"/>
              <a:ext cx="2313346" cy="2313346"/>
            </a:xfrm>
            <a:prstGeom prst="rect">
              <a:avLst/>
            </a:prstGeom>
          </p:spPr>
        </p:pic>
        <p:pic>
          <p:nvPicPr>
            <p:cNvPr id="9" name="Picture 8" descr="A black background with a black square&#10;&#10;Description automatically generated with medium confidence">
              <a:extLst>
                <a:ext uri="{FF2B5EF4-FFF2-40B4-BE49-F238E27FC236}">
                  <a16:creationId xmlns:a16="http://schemas.microsoft.com/office/drawing/2014/main" id="{F279ACC1-FE65-F135-F1CC-CF5A947C732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558804" y="2453174"/>
              <a:ext cx="2313346" cy="2313346"/>
            </a:xfrm>
            <a:prstGeom prst="rect">
              <a:avLst/>
            </a:prstGeom>
          </p:spPr>
        </p:pic>
      </p:grpSp>
    </p:spTree>
    <p:custDataLst>
      <p:tags r:id="rId1"/>
    </p:custDataLst>
    <p:extLst>
      <p:ext uri="{BB962C8B-B14F-4D97-AF65-F5344CB8AC3E}">
        <p14:creationId xmlns:p14="http://schemas.microsoft.com/office/powerpoint/2010/main" val="19980182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F03824-E084-CC11-80A1-6FC41544AA70}"/>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32</a:t>
            </a:r>
            <a:r>
              <a:rPr lang="en-US" sz="800" kern="1200">
                <a:solidFill>
                  <a:srgbClr val="E7E6E6"/>
                </a:solidFill>
                <a:effectLst/>
                <a:latin typeface="Calibri" panose="020F0502020204030204" pitchFamily="34" charset="0"/>
                <a:ea typeface="+mj-ea"/>
                <a:cs typeface="+mj-cs"/>
              </a:rPr>
              <a:t> We do</a:t>
            </a:r>
            <a:endParaRPr lang="en-AU"/>
          </a:p>
        </p:txBody>
      </p:sp>
      <p:pic>
        <p:nvPicPr>
          <p:cNvPr id="5" name="Picture 4" descr="bow">
            <a:extLst>
              <a:ext uri="{FF2B5EF4-FFF2-40B4-BE49-F238E27FC236}">
                <a16:creationId xmlns:a16="http://schemas.microsoft.com/office/drawing/2014/main" id="{B298EB70-490B-8B0D-D1F6-D868BADE04E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9305" y="2318810"/>
            <a:ext cx="2862381" cy="2862381"/>
          </a:xfrm>
          <a:prstGeom prst="rect">
            <a:avLst/>
          </a:prstGeom>
        </p:spPr>
      </p:pic>
    </p:spTree>
    <p:custDataLst>
      <p:tags r:id="rId1"/>
    </p:custDataLst>
    <p:extLst>
      <p:ext uri="{BB962C8B-B14F-4D97-AF65-F5344CB8AC3E}">
        <p14:creationId xmlns:p14="http://schemas.microsoft.com/office/powerpoint/2010/main" val="35871350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06352E3-4E17-7DD5-8A98-F545B9B6A9CC}"/>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33</a:t>
            </a:r>
            <a:r>
              <a:rPr lang="en-US" sz="800" kern="1200">
                <a:solidFill>
                  <a:srgbClr val="E7E6E6"/>
                </a:solidFill>
                <a:effectLst/>
                <a:latin typeface="Calibri" panose="020F0502020204030204" pitchFamily="34" charset="0"/>
                <a:ea typeface="+mj-ea"/>
                <a:cs typeface="+mj-cs"/>
              </a:rPr>
              <a:t> We do </a:t>
            </a:r>
            <a:endParaRPr lang="en-AU"/>
          </a:p>
        </p:txBody>
      </p:sp>
      <p:grpSp>
        <p:nvGrpSpPr>
          <p:cNvPr id="4" name="Group 3" descr="bow, soap">
            <a:extLst>
              <a:ext uri="{FF2B5EF4-FFF2-40B4-BE49-F238E27FC236}">
                <a16:creationId xmlns:a16="http://schemas.microsoft.com/office/drawing/2014/main" id="{3328A32A-2265-97F8-5AB8-891A7108835C}"/>
              </a:ext>
            </a:extLst>
          </p:cNvPr>
          <p:cNvGrpSpPr/>
          <p:nvPr/>
        </p:nvGrpSpPr>
        <p:grpSpPr>
          <a:xfrm>
            <a:off x="879305" y="2318810"/>
            <a:ext cx="6499444" cy="2862381"/>
            <a:chOff x="879305" y="2318810"/>
            <a:chExt cx="6499444" cy="2862381"/>
          </a:xfrm>
        </p:grpSpPr>
        <p:pic>
          <p:nvPicPr>
            <p:cNvPr id="5" name="Picture 4" descr="A black background with a black square&#10;&#10;Description automatically generated with medium confidence">
              <a:extLst>
                <a:ext uri="{FF2B5EF4-FFF2-40B4-BE49-F238E27FC236}">
                  <a16:creationId xmlns:a16="http://schemas.microsoft.com/office/drawing/2014/main" id="{31DA62AC-4331-DF25-94DF-1D6F3B1953D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9305" y="2318810"/>
              <a:ext cx="2862381" cy="2862381"/>
            </a:xfrm>
            <a:prstGeom prst="rect">
              <a:avLst/>
            </a:prstGeom>
          </p:spPr>
        </p:pic>
        <p:pic>
          <p:nvPicPr>
            <p:cNvPr id="10" name="Picture 9" descr="A black background with a black square&#10;&#10;Description automatically generated with medium confidence">
              <a:extLst>
                <a:ext uri="{FF2B5EF4-FFF2-40B4-BE49-F238E27FC236}">
                  <a16:creationId xmlns:a16="http://schemas.microsoft.com/office/drawing/2014/main" id="{64904E38-BDB2-D075-AA97-6FB77FCCE49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13250" y="2432723"/>
              <a:ext cx="2565499" cy="2565499"/>
            </a:xfrm>
            <a:prstGeom prst="rect">
              <a:avLst/>
            </a:prstGeom>
          </p:spPr>
        </p:pic>
      </p:grpSp>
    </p:spTree>
    <p:custDataLst>
      <p:tags r:id="rId1"/>
    </p:custDataLst>
    <p:extLst>
      <p:ext uri="{BB962C8B-B14F-4D97-AF65-F5344CB8AC3E}">
        <p14:creationId xmlns:p14="http://schemas.microsoft.com/office/powerpoint/2010/main" val="182781158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31E221A-F350-C940-012D-1A3E419734FD}"/>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34</a:t>
            </a:r>
            <a:r>
              <a:rPr lang="en-US" sz="800" kern="1200">
                <a:solidFill>
                  <a:srgbClr val="E7E6E6"/>
                </a:solidFill>
                <a:effectLst/>
                <a:latin typeface="Calibri" panose="020F0502020204030204" pitchFamily="34" charset="0"/>
                <a:ea typeface="+mj-ea"/>
                <a:cs typeface="+mj-cs"/>
              </a:rPr>
              <a:t> We do </a:t>
            </a:r>
            <a:endParaRPr lang="en-AU"/>
          </a:p>
        </p:txBody>
      </p:sp>
      <p:grpSp>
        <p:nvGrpSpPr>
          <p:cNvPr id="15" name="Group 14" descr="bow, soap, shadow">
            <a:extLst>
              <a:ext uri="{FF2B5EF4-FFF2-40B4-BE49-F238E27FC236}">
                <a16:creationId xmlns:a16="http://schemas.microsoft.com/office/drawing/2014/main" id="{13039DF0-C99E-20DC-AA0A-F5A9C9722CDE}"/>
              </a:ext>
            </a:extLst>
          </p:cNvPr>
          <p:cNvGrpSpPr/>
          <p:nvPr/>
        </p:nvGrpSpPr>
        <p:grpSpPr>
          <a:xfrm>
            <a:off x="879305" y="2318810"/>
            <a:ext cx="10655545" cy="2862381"/>
            <a:chOff x="879305" y="2318810"/>
            <a:chExt cx="10655545" cy="2862381"/>
          </a:xfrm>
        </p:grpSpPr>
        <p:pic>
          <p:nvPicPr>
            <p:cNvPr id="10" name="Picture 9" descr="A black background with a black square&#10;&#10;Description automatically generated with medium confidence">
              <a:extLst>
                <a:ext uri="{FF2B5EF4-FFF2-40B4-BE49-F238E27FC236}">
                  <a16:creationId xmlns:a16="http://schemas.microsoft.com/office/drawing/2014/main" id="{755E0A0F-C120-146F-FF1E-38B86CBA71B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9305" y="2318810"/>
              <a:ext cx="2862381" cy="2862381"/>
            </a:xfrm>
            <a:prstGeom prst="rect">
              <a:avLst/>
            </a:prstGeom>
          </p:spPr>
        </p:pic>
        <p:pic>
          <p:nvPicPr>
            <p:cNvPr id="12" name="Picture 11">
              <a:extLst>
                <a:ext uri="{FF2B5EF4-FFF2-40B4-BE49-F238E27FC236}">
                  <a16:creationId xmlns:a16="http://schemas.microsoft.com/office/drawing/2014/main" id="{EE998577-CC53-C89C-7238-13E4D278F36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969351" y="2432723"/>
              <a:ext cx="2565499" cy="2429115"/>
            </a:xfrm>
            <a:prstGeom prst="rect">
              <a:avLst/>
            </a:prstGeom>
          </p:spPr>
        </p:pic>
        <p:pic>
          <p:nvPicPr>
            <p:cNvPr id="14" name="Picture 13" descr="A black background with a black square&#10;&#10;Description automatically generated with medium confidence">
              <a:extLst>
                <a:ext uri="{FF2B5EF4-FFF2-40B4-BE49-F238E27FC236}">
                  <a16:creationId xmlns:a16="http://schemas.microsoft.com/office/drawing/2014/main" id="{4F62E217-9523-A9C9-DEAE-8868EAC068E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13250" y="2432723"/>
              <a:ext cx="2565499" cy="2565499"/>
            </a:xfrm>
            <a:prstGeom prst="rect">
              <a:avLst/>
            </a:prstGeom>
          </p:spPr>
        </p:pic>
      </p:grpSp>
    </p:spTree>
    <p:custDataLst>
      <p:tags r:id="rId1"/>
    </p:custDataLst>
    <p:extLst>
      <p:ext uri="{BB962C8B-B14F-4D97-AF65-F5344CB8AC3E}">
        <p14:creationId xmlns:p14="http://schemas.microsoft.com/office/powerpoint/2010/main" val="337758465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83BEE6-7F6B-1E4E-0FE6-EEFC1E48BE66}"/>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420BB06E-AEAF-7379-FA9F-D1FD62A628FF}"/>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35</a:t>
            </a:r>
            <a:r>
              <a:rPr lang="en-US" sz="800" kern="1200">
                <a:solidFill>
                  <a:srgbClr val="E7E6E6"/>
                </a:solidFill>
                <a:effectLst/>
                <a:latin typeface="Calibri" panose="020F0502020204030204" pitchFamily="34" charset="0"/>
                <a:ea typeface="+mj-ea"/>
                <a:cs typeface="+mj-cs"/>
              </a:rPr>
              <a:t> I do </a:t>
            </a:r>
            <a:endParaRPr lang="en-AU"/>
          </a:p>
        </p:txBody>
      </p:sp>
      <p:pic>
        <p:nvPicPr>
          <p:cNvPr id="8" name="Picture 7" descr="row">
            <a:extLst>
              <a:ext uri="{FF2B5EF4-FFF2-40B4-BE49-F238E27FC236}">
                <a16:creationId xmlns:a16="http://schemas.microsoft.com/office/drawing/2014/main" id="{E5552989-8B92-7BD6-D7D1-BA642AA8EC2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890348" y="1742069"/>
            <a:ext cx="2862380" cy="2862380"/>
          </a:xfrm>
          <a:prstGeom prst="rect">
            <a:avLst/>
          </a:prstGeom>
        </p:spPr>
      </p:pic>
      <p:grpSp>
        <p:nvGrpSpPr>
          <p:cNvPr id="9" name="Group 8" descr="-s suffix">
            <a:extLst>
              <a:ext uri="{FF2B5EF4-FFF2-40B4-BE49-F238E27FC236}">
                <a16:creationId xmlns:a16="http://schemas.microsoft.com/office/drawing/2014/main" id="{3F21BD8A-89D5-BB57-BBD6-78D4A2EF100D}"/>
              </a:ext>
            </a:extLst>
          </p:cNvPr>
          <p:cNvGrpSpPr/>
          <p:nvPr/>
        </p:nvGrpSpPr>
        <p:grpSpPr>
          <a:xfrm>
            <a:off x="6676007" y="2579325"/>
            <a:ext cx="2139747" cy="1569660"/>
            <a:chOff x="6676007" y="2579325"/>
            <a:chExt cx="2139747" cy="1569660"/>
          </a:xfrm>
        </p:grpSpPr>
        <p:sp>
          <p:nvSpPr>
            <p:cNvPr id="4" name="TextBox 3">
              <a:extLst>
                <a:ext uri="{FF2B5EF4-FFF2-40B4-BE49-F238E27FC236}">
                  <a16:creationId xmlns:a16="http://schemas.microsoft.com/office/drawing/2014/main" id="{AECE2B9A-F61F-A3A8-BB42-18F7D6DE4DEE}"/>
                </a:ext>
              </a:extLst>
            </p:cNvPr>
            <p:cNvSpPr txBox="1"/>
            <p:nvPr/>
          </p:nvSpPr>
          <p:spPr>
            <a:xfrm>
              <a:off x="7096503" y="2579325"/>
              <a:ext cx="1298753" cy="1569660"/>
            </a:xfrm>
            <a:prstGeom prst="rect">
              <a:avLst/>
            </a:prstGeom>
            <a:noFill/>
          </p:spPr>
          <p:txBody>
            <a:bodyPr wrap="none" rtlCol="0">
              <a:spAutoFit/>
            </a:bodyPr>
            <a:lstStyle/>
            <a:p>
              <a:r>
                <a:rPr lang="en-US" sz="9600">
                  <a:solidFill>
                    <a:srgbClr val="4857A6"/>
                  </a:solidFill>
                  <a:latin typeface="Tenorite" pitchFamily="2" charset="0"/>
                  <a:ea typeface="Verdana" panose="020B0604030504040204" pitchFamily="34" charset="0"/>
                </a:rPr>
                <a:t>-s</a:t>
              </a:r>
              <a:endParaRPr lang="en-AU" sz="9600"/>
            </a:p>
          </p:txBody>
        </p:sp>
        <p:sp>
          <p:nvSpPr>
            <p:cNvPr id="2" name="Rounded Rectangle 4">
              <a:extLst>
                <a:ext uri="{FF2B5EF4-FFF2-40B4-BE49-F238E27FC236}">
                  <a16:creationId xmlns:a16="http://schemas.microsoft.com/office/drawing/2014/main" id="{45E128F5-3C4F-2768-1EC6-D34AEBEAEFED}"/>
                </a:ext>
              </a:extLst>
            </p:cNvPr>
            <p:cNvSpPr/>
            <p:nvPr/>
          </p:nvSpPr>
          <p:spPr>
            <a:xfrm>
              <a:off x="6676007" y="2762881"/>
              <a:ext cx="2139747" cy="1332238"/>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 name="Group 9" descr="A line to indicate a blank letter or letters followed by the letters ow.">
            <a:extLst>
              <a:ext uri="{FF2B5EF4-FFF2-40B4-BE49-F238E27FC236}">
                <a16:creationId xmlns:a16="http://schemas.microsoft.com/office/drawing/2014/main" id="{BA16A85D-8044-A882-39AB-87D39AA49FB0}"/>
              </a:ext>
            </a:extLst>
          </p:cNvPr>
          <p:cNvGrpSpPr/>
          <p:nvPr/>
        </p:nvGrpSpPr>
        <p:grpSpPr>
          <a:xfrm>
            <a:off x="3189202" y="4148985"/>
            <a:ext cx="2617333" cy="1569660"/>
            <a:chOff x="3189202" y="4148985"/>
            <a:chExt cx="2617333" cy="1569660"/>
          </a:xfrm>
        </p:grpSpPr>
        <p:cxnSp>
          <p:nvCxnSpPr>
            <p:cNvPr id="11" name="Straight Connector 10">
              <a:extLst>
                <a:ext uri="{FF2B5EF4-FFF2-40B4-BE49-F238E27FC236}">
                  <a16:creationId xmlns:a16="http://schemas.microsoft.com/office/drawing/2014/main" id="{2CA97103-8710-2EBD-D642-E6339133EA77}"/>
                </a:ext>
              </a:extLst>
            </p:cNvPr>
            <p:cNvCxnSpPr/>
            <p:nvPr/>
          </p:nvCxnSpPr>
          <p:spPr>
            <a:xfrm>
              <a:off x="3189202" y="5324343"/>
              <a:ext cx="956603" cy="0"/>
            </a:xfrm>
            <a:prstGeom prst="line">
              <a:avLst/>
            </a:prstGeom>
            <a:ln w="76200">
              <a:solidFill>
                <a:srgbClr val="4857A6"/>
              </a:solidFill>
              <a:prstDash val="solid"/>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FE2F10CC-F53A-0292-88DB-A667D4C895F5}"/>
                </a:ext>
              </a:extLst>
            </p:cNvPr>
            <p:cNvSpPr txBox="1"/>
            <p:nvPr/>
          </p:nvSpPr>
          <p:spPr>
            <a:xfrm>
              <a:off x="4046951" y="4148985"/>
              <a:ext cx="1759584" cy="1569660"/>
            </a:xfrm>
            <a:prstGeom prst="rect">
              <a:avLst/>
            </a:prstGeom>
            <a:noFill/>
          </p:spPr>
          <p:txBody>
            <a:bodyPr wrap="none" rtlCol="0">
              <a:spAutoFit/>
            </a:bodyPr>
            <a:lstStyle/>
            <a:p>
              <a:r>
                <a:rPr lang="en-US" sz="9600">
                  <a:solidFill>
                    <a:srgbClr val="4857A6"/>
                  </a:solidFill>
                  <a:latin typeface="Tenorite" pitchFamily="2" charset="0"/>
                  <a:ea typeface="Verdana" panose="020B0604030504040204" pitchFamily="34" charset="0"/>
                </a:rPr>
                <a:t>ow</a:t>
              </a:r>
              <a:endParaRPr lang="en-AU" sz="9600"/>
            </a:p>
          </p:txBody>
        </p:sp>
      </p:grpSp>
    </p:spTree>
    <p:custDataLst>
      <p:tags r:id="rId1"/>
    </p:custDataLst>
    <p:extLst>
      <p:ext uri="{BB962C8B-B14F-4D97-AF65-F5344CB8AC3E}">
        <p14:creationId xmlns:p14="http://schemas.microsoft.com/office/powerpoint/2010/main" val="339218940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1D795A-5E74-334F-15A6-06A25012802A}"/>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91FA76DC-2466-310D-285E-E87C81782484}"/>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36</a:t>
            </a:r>
            <a:r>
              <a:rPr lang="en-US" sz="800" kern="1200">
                <a:solidFill>
                  <a:srgbClr val="E7E6E6"/>
                </a:solidFill>
                <a:effectLst/>
                <a:latin typeface="Calibri" panose="020F0502020204030204" pitchFamily="34" charset="0"/>
                <a:ea typeface="+mj-ea"/>
                <a:cs typeface="+mj-cs"/>
              </a:rPr>
              <a:t> We do </a:t>
            </a:r>
            <a:endParaRPr lang="en-AU"/>
          </a:p>
        </p:txBody>
      </p:sp>
      <p:pic>
        <p:nvPicPr>
          <p:cNvPr id="3" name="Picture 2" descr="-ing suffix">
            <a:extLst>
              <a:ext uri="{FF2B5EF4-FFF2-40B4-BE49-F238E27FC236}">
                <a16:creationId xmlns:a16="http://schemas.microsoft.com/office/drawing/2014/main" id="{8EC50411-F4E4-264E-E182-5AC5886C03B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890348" y="1742069"/>
            <a:ext cx="2862380" cy="2862380"/>
          </a:xfrm>
          <a:prstGeom prst="rect">
            <a:avLst/>
          </a:prstGeom>
        </p:spPr>
      </p:pic>
      <p:grpSp>
        <p:nvGrpSpPr>
          <p:cNvPr id="5" name="Group 4" descr="-ing suffix">
            <a:extLst>
              <a:ext uri="{FF2B5EF4-FFF2-40B4-BE49-F238E27FC236}">
                <a16:creationId xmlns:a16="http://schemas.microsoft.com/office/drawing/2014/main" id="{8D6FCA91-266F-9E2D-2D9F-C6058EA6413C}"/>
              </a:ext>
            </a:extLst>
          </p:cNvPr>
          <p:cNvGrpSpPr/>
          <p:nvPr/>
        </p:nvGrpSpPr>
        <p:grpSpPr>
          <a:xfrm>
            <a:off x="6676007" y="2579325"/>
            <a:ext cx="2804482" cy="1569660"/>
            <a:chOff x="6676007" y="2579325"/>
            <a:chExt cx="2804482" cy="1569660"/>
          </a:xfrm>
        </p:grpSpPr>
        <p:sp>
          <p:nvSpPr>
            <p:cNvPr id="7" name="TextBox 6">
              <a:extLst>
                <a:ext uri="{FF2B5EF4-FFF2-40B4-BE49-F238E27FC236}">
                  <a16:creationId xmlns:a16="http://schemas.microsoft.com/office/drawing/2014/main" id="{AF44A9C6-57B6-374D-FC11-C40F320713E4}"/>
                </a:ext>
              </a:extLst>
            </p:cNvPr>
            <p:cNvSpPr txBox="1"/>
            <p:nvPr/>
          </p:nvSpPr>
          <p:spPr>
            <a:xfrm>
              <a:off x="7096503" y="2579325"/>
              <a:ext cx="2383986" cy="1569660"/>
            </a:xfrm>
            <a:prstGeom prst="rect">
              <a:avLst/>
            </a:prstGeom>
            <a:noFill/>
          </p:spPr>
          <p:txBody>
            <a:bodyPr wrap="none" rtlCol="0">
              <a:spAutoFit/>
            </a:bodyPr>
            <a:lstStyle/>
            <a:p>
              <a:r>
                <a:rPr lang="en-US" sz="9600">
                  <a:solidFill>
                    <a:srgbClr val="4857A6"/>
                  </a:solidFill>
                  <a:latin typeface="Tenorite" pitchFamily="2" charset="0"/>
                  <a:ea typeface="Verdana" panose="020B0604030504040204" pitchFamily="34" charset="0"/>
                </a:rPr>
                <a:t>-</a:t>
              </a:r>
              <a:r>
                <a:rPr lang="en-US" sz="9600" err="1">
                  <a:solidFill>
                    <a:srgbClr val="4857A6"/>
                  </a:solidFill>
                  <a:latin typeface="Tenorite" pitchFamily="2" charset="0"/>
                  <a:ea typeface="Verdana" panose="020B0604030504040204" pitchFamily="34" charset="0"/>
                </a:rPr>
                <a:t>ing</a:t>
              </a:r>
              <a:endParaRPr lang="en-AU" sz="9600"/>
            </a:p>
          </p:txBody>
        </p:sp>
        <p:sp>
          <p:nvSpPr>
            <p:cNvPr id="8" name="Rounded Rectangle 4">
              <a:extLst>
                <a:ext uri="{FF2B5EF4-FFF2-40B4-BE49-F238E27FC236}">
                  <a16:creationId xmlns:a16="http://schemas.microsoft.com/office/drawing/2014/main" id="{1F8C2622-8DD9-2868-7D21-2E3510ABDDEB}"/>
                </a:ext>
              </a:extLst>
            </p:cNvPr>
            <p:cNvSpPr/>
            <p:nvPr/>
          </p:nvSpPr>
          <p:spPr>
            <a:xfrm>
              <a:off x="6676007" y="2762881"/>
              <a:ext cx="2804482" cy="1332238"/>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 name="Group 11" descr="A line to indicate a blank letter or letters followed by the letters ow.">
            <a:extLst>
              <a:ext uri="{FF2B5EF4-FFF2-40B4-BE49-F238E27FC236}">
                <a16:creationId xmlns:a16="http://schemas.microsoft.com/office/drawing/2014/main" id="{1BAB8900-D5DD-C1F0-512A-776C7C6C1290}"/>
              </a:ext>
            </a:extLst>
          </p:cNvPr>
          <p:cNvGrpSpPr/>
          <p:nvPr/>
        </p:nvGrpSpPr>
        <p:grpSpPr>
          <a:xfrm>
            <a:off x="3189202" y="4148985"/>
            <a:ext cx="2617333" cy="1569660"/>
            <a:chOff x="3189202" y="4148985"/>
            <a:chExt cx="2617333" cy="1569660"/>
          </a:xfrm>
        </p:grpSpPr>
        <p:cxnSp>
          <p:nvCxnSpPr>
            <p:cNvPr id="16" name="Straight Connector 15">
              <a:extLst>
                <a:ext uri="{FF2B5EF4-FFF2-40B4-BE49-F238E27FC236}">
                  <a16:creationId xmlns:a16="http://schemas.microsoft.com/office/drawing/2014/main" id="{FA8DFD6C-1003-1B24-033D-F6DE114CFEA5}"/>
                </a:ext>
              </a:extLst>
            </p:cNvPr>
            <p:cNvCxnSpPr/>
            <p:nvPr/>
          </p:nvCxnSpPr>
          <p:spPr>
            <a:xfrm>
              <a:off x="3189202" y="5324343"/>
              <a:ext cx="956603" cy="0"/>
            </a:xfrm>
            <a:prstGeom prst="line">
              <a:avLst/>
            </a:prstGeom>
            <a:ln w="76200">
              <a:solidFill>
                <a:srgbClr val="4857A6"/>
              </a:solidFill>
              <a:prstDash val="solid"/>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1F867FFF-C4D5-C8A7-21C6-4053CE1EA688}"/>
                </a:ext>
              </a:extLst>
            </p:cNvPr>
            <p:cNvSpPr txBox="1"/>
            <p:nvPr/>
          </p:nvSpPr>
          <p:spPr>
            <a:xfrm>
              <a:off x="4046951" y="4148985"/>
              <a:ext cx="1759584" cy="1569660"/>
            </a:xfrm>
            <a:prstGeom prst="rect">
              <a:avLst/>
            </a:prstGeom>
            <a:noFill/>
          </p:spPr>
          <p:txBody>
            <a:bodyPr wrap="none" rtlCol="0">
              <a:spAutoFit/>
            </a:bodyPr>
            <a:lstStyle/>
            <a:p>
              <a:r>
                <a:rPr lang="en-US" sz="9600">
                  <a:solidFill>
                    <a:srgbClr val="4857A6"/>
                  </a:solidFill>
                  <a:latin typeface="Tenorite" pitchFamily="2" charset="0"/>
                  <a:ea typeface="Verdana" panose="020B0604030504040204" pitchFamily="34" charset="0"/>
                </a:rPr>
                <a:t>ow</a:t>
              </a:r>
              <a:endParaRPr lang="en-AU" sz="9600"/>
            </a:p>
          </p:txBody>
        </p:sp>
      </p:grpSp>
    </p:spTree>
    <p:custDataLst>
      <p:tags r:id="rId1"/>
    </p:custDataLst>
    <p:extLst>
      <p:ext uri="{BB962C8B-B14F-4D97-AF65-F5344CB8AC3E}">
        <p14:creationId xmlns:p14="http://schemas.microsoft.com/office/powerpoint/2010/main" val="106467265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086E2A-9AA9-D02A-CD56-2F282D458518}"/>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37</a:t>
            </a:r>
            <a:r>
              <a:rPr lang="en-US" sz="800" kern="1200">
                <a:solidFill>
                  <a:srgbClr val="E7E6E6"/>
                </a:solidFill>
                <a:effectLst/>
                <a:latin typeface="Calibri" panose="020F0502020204030204" pitchFamily="34" charset="0"/>
                <a:ea typeface="+mj-ea"/>
                <a:cs typeface="+mj-cs"/>
              </a:rPr>
              <a:t> I do </a:t>
            </a:r>
            <a:endParaRPr lang="en-AU"/>
          </a:p>
        </p:txBody>
      </p:sp>
      <p:sp>
        <p:nvSpPr>
          <p:cNvPr id="3" name="Content Placeholder 2">
            <a:extLst>
              <a:ext uri="{FF2B5EF4-FFF2-40B4-BE49-F238E27FC236}">
                <a16:creationId xmlns:a16="http://schemas.microsoft.com/office/drawing/2014/main" id="{816A701B-490F-A7E9-8761-0EBFB03AEE3E}"/>
              </a:ext>
            </a:extLst>
          </p:cNvPr>
          <p:cNvSpPr txBox="1">
            <a:spLocks/>
          </p:cNvSpPr>
          <p:nvPr/>
        </p:nvSpPr>
        <p:spPr>
          <a:xfrm>
            <a:off x="263716" y="2910432"/>
            <a:ext cx="116014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their   </a:t>
            </a:r>
            <a:r>
              <a:rPr lang="en-US" sz="12000" err="1">
                <a:solidFill>
                  <a:srgbClr val="4557AD"/>
                </a:solidFill>
                <a:latin typeface="Tenorite" pitchFamily="2" charset="0"/>
                <a:ea typeface="Verdana" panose="020B0604030504040204" pitchFamily="34" charset="0"/>
                <a:cs typeface="Verdana" panose="020B0604030504040204" pitchFamily="34" charset="0"/>
              </a:rPr>
              <a:t>their</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their</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032767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288005-337E-8025-A9F9-339D0CBCA823}"/>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38</a:t>
            </a:r>
            <a:r>
              <a:rPr lang="en-US" sz="800" kern="1200">
                <a:solidFill>
                  <a:srgbClr val="E7E6E6"/>
                </a:solidFill>
                <a:effectLst/>
                <a:latin typeface="Calibri" panose="020F0502020204030204" pitchFamily="34" charset="0"/>
                <a:ea typeface="+mj-ea"/>
                <a:cs typeface="+mj-cs"/>
              </a:rPr>
              <a:t> We do </a:t>
            </a:r>
            <a:endParaRPr lang="en-AU"/>
          </a:p>
        </p:txBody>
      </p:sp>
      <p:sp>
        <p:nvSpPr>
          <p:cNvPr id="3" name="Content Placeholder 2">
            <a:extLst>
              <a:ext uri="{FF2B5EF4-FFF2-40B4-BE49-F238E27FC236}">
                <a16:creationId xmlns:a16="http://schemas.microsoft.com/office/drawing/2014/main" id="{475EFD8E-D9E4-95E8-ACF5-1F22FE620D6C}"/>
              </a:ext>
            </a:extLst>
          </p:cNvPr>
          <p:cNvSpPr txBox="1">
            <a:spLocks/>
          </p:cNvSpPr>
          <p:nvPr/>
        </p:nvSpPr>
        <p:spPr>
          <a:xfrm>
            <a:off x="263716" y="2910432"/>
            <a:ext cx="116014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their   </a:t>
            </a:r>
            <a:r>
              <a:rPr lang="en-US" sz="12000" err="1">
                <a:solidFill>
                  <a:srgbClr val="4557AD"/>
                </a:solidFill>
                <a:latin typeface="Tenorite" pitchFamily="2" charset="0"/>
                <a:ea typeface="Verdana" panose="020B0604030504040204" pitchFamily="34" charset="0"/>
                <a:cs typeface="Verdana" panose="020B0604030504040204" pitchFamily="34" charset="0"/>
              </a:rPr>
              <a:t>their</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their</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25966297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7C0AA0-B6E0-520E-B7E4-E6CCB65186D0}"/>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39</a:t>
            </a:r>
            <a:r>
              <a:rPr lang="en-US" sz="800" kern="1200">
                <a:solidFill>
                  <a:srgbClr val="E7E6E6"/>
                </a:solidFill>
                <a:effectLst/>
                <a:latin typeface="Calibri" panose="020F0502020204030204" pitchFamily="34" charset="0"/>
                <a:ea typeface="+mj-ea"/>
                <a:cs typeface="+mj-cs"/>
              </a:rPr>
              <a:t> I do </a:t>
            </a:r>
            <a:endParaRPr lang="en-AU"/>
          </a:p>
        </p:txBody>
      </p:sp>
      <p:sp>
        <p:nvSpPr>
          <p:cNvPr id="3" name="Content Placeholder 2">
            <a:extLst>
              <a:ext uri="{FF2B5EF4-FFF2-40B4-BE49-F238E27FC236}">
                <a16:creationId xmlns:a16="http://schemas.microsoft.com/office/drawing/2014/main" id="{62BB709E-FAFA-4042-B81F-6F4C8A4973C7}"/>
              </a:ext>
            </a:extLst>
          </p:cNvPr>
          <p:cNvSpPr txBox="1">
            <a:spLocks/>
          </p:cNvSpPr>
          <p:nvPr/>
        </p:nvSpPr>
        <p:spPr>
          <a:xfrm>
            <a:off x="464375" y="2050000"/>
            <a:ext cx="10847614" cy="305416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dirty="0">
                <a:solidFill>
                  <a:srgbClr val="4557AD"/>
                </a:solidFill>
                <a:latin typeface="Tenorite" pitchFamily="2" charset="0"/>
                <a:ea typeface="Verdana" panose="020B0604030504040204" pitchFamily="34" charset="0"/>
                <a:cs typeface="Verdana" panose="020B0604030504040204" pitchFamily="34" charset="0"/>
              </a:rPr>
              <a:t>“Do not throw soap</a:t>
            </a:r>
            <a:br>
              <a:rPr lang="en-US" sz="8000" dirty="0">
                <a:solidFill>
                  <a:srgbClr val="4557AD"/>
                </a:solidFill>
                <a:latin typeface="Tenorite" pitchFamily="2" charset="0"/>
                <a:ea typeface="Verdana" panose="020B0604030504040204" pitchFamily="34" charset="0"/>
                <a:cs typeface="Verdana" panose="020B0604030504040204" pitchFamily="34" charset="0"/>
              </a:rPr>
            </a:br>
            <a:r>
              <a:rPr lang="en-US" sz="8000" dirty="0">
                <a:solidFill>
                  <a:srgbClr val="4557AD"/>
                </a:solidFill>
                <a:latin typeface="Tenorite" pitchFamily="2" charset="0"/>
                <a:ea typeface="Verdana" panose="020B0604030504040204" pitchFamily="34" charset="0"/>
                <a:cs typeface="Verdana" panose="020B0604030504040204" pitchFamily="34" charset="0"/>
              </a:rPr>
              <a:t>from the window,” said</a:t>
            </a:r>
            <a:br>
              <a:rPr lang="en-US" sz="8000" dirty="0">
                <a:solidFill>
                  <a:srgbClr val="4557AD"/>
                </a:solidFill>
                <a:latin typeface="Tenorite" pitchFamily="2" charset="0"/>
                <a:ea typeface="Verdana" panose="020B0604030504040204" pitchFamily="34" charset="0"/>
                <a:cs typeface="Verdana" panose="020B0604030504040204" pitchFamily="34" charset="0"/>
              </a:rPr>
            </a:br>
            <a:r>
              <a:rPr lang="en-US" sz="8000" dirty="0">
                <a:solidFill>
                  <a:srgbClr val="4557AD"/>
                </a:solidFill>
                <a:latin typeface="Tenorite" pitchFamily="2" charset="0"/>
                <a:ea typeface="Verdana" panose="020B0604030504040204" pitchFamily="34" charset="0"/>
                <a:cs typeface="Verdana" panose="020B0604030504040204" pitchFamily="34" charset="0"/>
              </a:rPr>
              <a:t>their dad from the hall. </a:t>
            </a:r>
            <a:endParaRPr lang="en-AU" sz="8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0780409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3DE614-2500-DDC6-79A7-93512B15B967}"/>
              </a:ext>
            </a:extLst>
          </p:cNvPr>
          <p:cNvSpPr>
            <a:spLocks noGrp="1"/>
          </p:cNvSpPr>
          <p:nvPr>
            <p:ph type="title"/>
          </p:nvPr>
        </p:nvSpPr>
        <p:spPr/>
        <p:txBody>
          <a:bodyPr>
            <a:normAutofit/>
          </a:bodyPr>
          <a:lstStyle/>
          <a:p>
            <a:r>
              <a:rPr lang="en-US" sz="800" kern="1200">
                <a:solidFill>
                  <a:srgbClr val="E7E6E6"/>
                </a:solidFill>
                <a:effectLst/>
                <a:latin typeface="Calibri" panose="020F0502020204030204" pitchFamily="34" charset="0"/>
              </a:rPr>
              <a:t>Slide</a:t>
            </a:r>
            <a:r>
              <a:rPr lang="en-US" sz="800" kern="1200">
                <a:solidFill>
                  <a:schemeClr val="bg2"/>
                </a:solidFill>
                <a:effectLst/>
                <a:latin typeface="+mn-lt"/>
              </a:rPr>
              <a:t> </a:t>
            </a:r>
            <a:r>
              <a:rPr lang="en-US" sz="800" kern="1200" dirty="0">
                <a:solidFill>
                  <a:schemeClr val="bg2"/>
                </a:solidFill>
                <a:effectLst/>
                <a:latin typeface="+mn-lt"/>
              </a:rPr>
              <a:t>4</a:t>
            </a:r>
            <a:r>
              <a:rPr lang="en-US" sz="800" kern="1200">
                <a:solidFill>
                  <a:schemeClr val="bg2"/>
                </a:solidFill>
                <a:effectLst/>
                <a:latin typeface="+mn-lt"/>
              </a:rPr>
              <a:t> I</a:t>
            </a:r>
            <a:r>
              <a:rPr lang="en-US" sz="800" kern="1200" baseline="0">
                <a:solidFill>
                  <a:schemeClr val="bg2"/>
                </a:solidFill>
                <a:effectLst/>
                <a:latin typeface="+mn-lt"/>
              </a:rPr>
              <a:t> do</a:t>
            </a:r>
            <a:endParaRPr lang="en-AU" sz="800">
              <a:solidFill>
                <a:schemeClr val="bg2"/>
              </a:solidFill>
              <a:latin typeface="+mn-lt"/>
            </a:endParaRPr>
          </a:p>
        </p:txBody>
      </p:sp>
      <p:grpSp>
        <p:nvGrpSpPr>
          <p:cNvPr id="2" name="Group 1" descr="digraph ee and ee with a line in front and behind and ee with a line in front.">
            <a:extLst>
              <a:ext uri="{FF2B5EF4-FFF2-40B4-BE49-F238E27FC236}">
                <a16:creationId xmlns:a16="http://schemas.microsoft.com/office/drawing/2014/main" id="{C3BD953D-4D14-9136-529E-3371C724B324}"/>
              </a:ext>
            </a:extLst>
          </p:cNvPr>
          <p:cNvGrpSpPr/>
          <p:nvPr/>
        </p:nvGrpSpPr>
        <p:grpSpPr>
          <a:xfrm>
            <a:off x="895350" y="1378744"/>
            <a:ext cx="10111740" cy="3891785"/>
            <a:chOff x="895350" y="1378744"/>
            <a:chExt cx="10111740" cy="3891785"/>
          </a:xfrm>
        </p:grpSpPr>
        <p:sp>
          <p:nvSpPr>
            <p:cNvPr id="9" name="Content Placeholder 3">
              <a:extLst>
                <a:ext uri="{FF2B5EF4-FFF2-40B4-BE49-F238E27FC236}">
                  <a16:creationId xmlns:a16="http://schemas.microsoft.com/office/drawing/2014/main" id="{E3B628F5-A672-CE5F-74D1-B9CE93D5F3ED}"/>
                </a:ext>
              </a:extLst>
            </p:cNvPr>
            <p:cNvSpPr txBox="1">
              <a:spLocks/>
            </p:cNvSpPr>
            <p:nvPr/>
          </p:nvSpPr>
          <p:spPr>
            <a:xfrm>
              <a:off x="895350" y="2136338"/>
              <a:ext cx="3314700"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dirty="0">
                  <a:solidFill>
                    <a:srgbClr val="4857A6"/>
                  </a:solidFill>
                  <a:latin typeface="Tenorite" pitchFamily="2" charset="0"/>
                  <a:ea typeface="Verdana" panose="020B0604030504040204" pitchFamily="34" charset="0"/>
                  <a:cs typeface="Verdana" panose="020B0604030504040204" pitchFamily="34" charset="0"/>
                </a:rPr>
                <a:t> </a:t>
              </a:r>
              <a:r>
                <a:rPr lang="en-US" sz="18000" dirty="0" err="1">
                  <a:solidFill>
                    <a:srgbClr val="4857A6"/>
                  </a:solidFill>
                  <a:latin typeface="Tenorite" pitchFamily="2" charset="0"/>
                  <a:ea typeface="Verdana" panose="020B0604030504040204" pitchFamily="34" charset="0"/>
                  <a:cs typeface="Verdana" panose="020B0604030504040204" pitchFamily="34" charset="0"/>
                </a:rPr>
                <a:t>ee</a:t>
              </a:r>
              <a:endParaRPr lang="en-AU" sz="18000" dirty="0">
                <a:solidFill>
                  <a:srgbClr val="4857A6"/>
                </a:solidFill>
                <a:latin typeface="Tenorite" pitchFamily="2" charset="0"/>
                <a:ea typeface="Verdana" panose="020B0604030504040204" pitchFamily="34" charset="0"/>
                <a:cs typeface="Verdana" panose="020B0604030504040204" pitchFamily="34" charset="0"/>
              </a:endParaRPr>
            </a:p>
          </p:txBody>
        </p:sp>
        <p:grpSp>
          <p:nvGrpSpPr>
            <p:cNvPr id="10" name="Group 9" descr="ee">
              <a:extLst>
                <a:ext uri="{FF2B5EF4-FFF2-40B4-BE49-F238E27FC236}">
                  <a16:creationId xmlns:a16="http://schemas.microsoft.com/office/drawing/2014/main" id="{68EA3446-3A24-49C0-CA3F-4AE5C82C32B7}"/>
                </a:ext>
              </a:extLst>
            </p:cNvPr>
            <p:cNvGrpSpPr/>
            <p:nvPr/>
          </p:nvGrpSpPr>
          <p:grpSpPr>
            <a:xfrm>
              <a:off x="6096000" y="1378744"/>
              <a:ext cx="4911090" cy="3891785"/>
              <a:chOff x="6096000" y="1378744"/>
              <a:chExt cx="4911090" cy="3891785"/>
            </a:xfrm>
          </p:grpSpPr>
          <p:sp>
            <p:nvSpPr>
              <p:cNvPr id="11" name="Content Placeholder 3">
                <a:extLst>
                  <a:ext uri="{FF2B5EF4-FFF2-40B4-BE49-F238E27FC236}">
                    <a16:creationId xmlns:a16="http://schemas.microsoft.com/office/drawing/2014/main" id="{68C35C4D-7227-EFD0-8FFB-A5ACFE486505}"/>
                  </a:ext>
                </a:extLst>
              </p:cNvPr>
              <p:cNvSpPr txBox="1">
                <a:spLocks/>
              </p:cNvSpPr>
              <p:nvPr/>
            </p:nvSpPr>
            <p:spPr>
              <a:xfrm>
                <a:off x="6600189" y="1378744"/>
                <a:ext cx="4406901" cy="3683060"/>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2500" dirty="0">
                    <a:solidFill>
                      <a:srgbClr val="4857A6"/>
                    </a:solidFill>
                    <a:latin typeface="Tenorite" pitchFamily="2" charset="0"/>
                    <a:ea typeface="Verdana" panose="020B0604030504040204" pitchFamily="34" charset="0"/>
                    <a:cs typeface="Verdana" panose="020B0604030504040204" pitchFamily="34" charset="0"/>
                  </a:rPr>
                  <a:t>_</a:t>
                </a:r>
                <a:r>
                  <a:rPr lang="en-US" sz="12500" dirty="0" err="1">
                    <a:solidFill>
                      <a:srgbClr val="4857A6"/>
                    </a:solidFill>
                    <a:latin typeface="Tenorite" pitchFamily="2" charset="0"/>
                    <a:ea typeface="Verdana" panose="020B0604030504040204" pitchFamily="34" charset="0"/>
                    <a:cs typeface="Verdana" panose="020B0604030504040204" pitchFamily="34" charset="0"/>
                  </a:rPr>
                  <a:t>ee</a:t>
                </a:r>
                <a:r>
                  <a:rPr lang="en-US" sz="12500" dirty="0">
                    <a:solidFill>
                      <a:srgbClr val="4857A6"/>
                    </a:solidFill>
                    <a:latin typeface="Tenorite" pitchFamily="2" charset="0"/>
                    <a:ea typeface="Verdana" panose="020B0604030504040204" pitchFamily="34" charset="0"/>
                    <a:cs typeface="Verdana" panose="020B0604030504040204" pitchFamily="34" charset="0"/>
                  </a:rPr>
                  <a:t>_   </a:t>
                </a:r>
              </a:p>
              <a:p>
                <a:pPr marL="0" indent="0">
                  <a:buFont typeface="Arial" panose="020B0604020202020204" pitchFamily="34" charset="0"/>
                  <a:buNone/>
                </a:pPr>
                <a:r>
                  <a:rPr lang="en-US" sz="12500" dirty="0">
                    <a:solidFill>
                      <a:srgbClr val="4857A6"/>
                    </a:solidFill>
                    <a:latin typeface="Tenorite" pitchFamily="2" charset="0"/>
                    <a:ea typeface="Verdana" panose="020B0604030504040204" pitchFamily="34" charset="0"/>
                    <a:cs typeface="Verdana" panose="020B0604030504040204" pitchFamily="34" charset="0"/>
                  </a:rPr>
                  <a:t>_</a:t>
                </a:r>
                <a:r>
                  <a:rPr lang="en-US" sz="12500" dirty="0" err="1">
                    <a:solidFill>
                      <a:srgbClr val="4857A6"/>
                    </a:solidFill>
                    <a:latin typeface="Tenorite" pitchFamily="2" charset="0"/>
                    <a:ea typeface="Verdana" panose="020B0604030504040204" pitchFamily="34" charset="0"/>
                    <a:cs typeface="Verdana" panose="020B0604030504040204" pitchFamily="34" charset="0"/>
                  </a:rPr>
                  <a:t>ee</a:t>
                </a:r>
                <a:r>
                  <a:rPr lang="en-US" sz="12500" dirty="0">
                    <a:solidFill>
                      <a:srgbClr val="4857A6"/>
                    </a:solidFill>
                    <a:latin typeface="Tenorite" pitchFamily="2" charset="0"/>
                    <a:ea typeface="Verdana" panose="020B0604030504040204" pitchFamily="34" charset="0"/>
                    <a:cs typeface="Verdana" panose="020B0604030504040204" pitchFamily="34" charset="0"/>
                  </a:rPr>
                  <a:t>   </a:t>
                </a:r>
                <a:endParaRPr lang="en-AU" sz="12500" dirty="0">
                  <a:solidFill>
                    <a:srgbClr val="4857A6"/>
                  </a:solidFill>
                  <a:latin typeface="Tenorite" pitchFamily="2" charset="0"/>
                  <a:ea typeface="Verdana" panose="020B0604030504040204" pitchFamily="34" charset="0"/>
                  <a:cs typeface="Verdana" panose="020B0604030504040204" pitchFamily="34" charset="0"/>
                </a:endParaRPr>
              </a:p>
            </p:txBody>
          </p:sp>
          <p:sp>
            <p:nvSpPr>
              <p:cNvPr id="12" name="Rounded Rectangle 3">
                <a:extLst>
                  <a:ext uri="{FF2B5EF4-FFF2-40B4-BE49-F238E27FC236}">
                    <a16:creationId xmlns:a16="http://schemas.microsoft.com/office/drawing/2014/main" id="{2D46A0A3-1DD3-0BF0-3F82-09EA0431BE22}"/>
                  </a:ext>
                </a:extLst>
              </p:cNvPr>
              <p:cNvSpPr/>
              <p:nvPr/>
            </p:nvSpPr>
            <p:spPr>
              <a:xfrm>
                <a:off x="6096000" y="1587469"/>
                <a:ext cx="4419600" cy="3683060"/>
              </a:xfrm>
              <a:prstGeom prst="roundRect">
                <a:avLst>
                  <a:gd name="adj" fmla="val 2269"/>
                </a:avLst>
              </a:prstGeom>
              <a:noFill/>
              <a:ln w="38100">
                <a:solidFill>
                  <a:srgbClr val="4557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grpSp>
      </p:grpSp>
    </p:spTree>
    <p:custDataLst>
      <p:tags r:id="rId1"/>
    </p:custDataLst>
    <p:extLst>
      <p:ext uri="{BB962C8B-B14F-4D97-AF65-F5344CB8AC3E}">
        <p14:creationId xmlns:p14="http://schemas.microsoft.com/office/powerpoint/2010/main" val="346771193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339FF27-3E75-0CBC-DE69-1170FF7905B8}"/>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40</a:t>
            </a:r>
            <a:r>
              <a:rPr lang="en-US" sz="800" kern="1200">
                <a:solidFill>
                  <a:srgbClr val="E7E6E6"/>
                </a:solidFill>
                <a:effectLst/>
                <a:latin typeface="Calibri" panose="020F0502020204030204" pitchFamily="34" charset="0"/>
                <a:ea typeface="+mj-ea"/>
                <a:cs typeface="+mj-cs"/>
              </a:rPr>
              <a:t> We do</a:t>
            </a:r>
            <a:endParaRPr lang="en-AU"/>
          </a:p>
        </p:txBody>
      </p:sp>
      <p:sp>
        <p:nvSpPr>
          <p:cNvPr id="2" name="Content Placeholder 2">
            <a:extLst>
              <a:ext uri="{FF2B5EF4-FFF2-40B4-BE49-F238E27FC236}">
                <a16:creationId xmlns:a16="http://schemas.microsoft.com/office/drawing/2014/main" id="{B637D744-1307-77B6-78C2-1DDC4DC0F41E}"/>
              </a:ext>
            </a:extLst>
          </p:cNvPr>
          <p:cNvSpPr txBox="1">
            <a:spLocks/>
          </p:cNvSpPr>
          <p:nvPr/>
        </p:nvSpPr>
        <p:spPr>
          <a:xfrm>
            <a:off x="793296" y="1927451"/>
            <a:ext cx="10674804" cy="403905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dirty="0">
                <a:solidFill>
                  <a:srgbClr val="4557AD"/>
                </a:solidFill>
                <a:latin typeface="Tenorite" pitchFamily="2" charset="0"/>
                <a:ea typeface="Verdana" panose="020B0604030504040204" pitchFamily="34" charset="0"/>
                <a:cs typeface="Verdana" panose="020B0604030504040204" pitchFamily="34" charset="0"/>
              </a:rPr>
              <a:t>Their boat was so </a:t>
            </a:r>
            <a:br>
              <a:rPr lang="en-US" sz="8000" dirty="0">
                <a:solidFill>
                  <a:srgbClr val="4557AD"/>
                </a:solidFill>
                <a:latin typeface="Tenorite" pitchFamily="2" charset="0"/>
                <a:ea typeface="Verdana" panose="020B0604030504040204" pitchFamily="34" charset="0"/>
                <a:cs typeface="Verdana" panose="020B0604030504040204" pitchFamily="34" charset="0"/>
              </a:rPr>
            </a:br>
            <a:r>
              <a:rPr lang="en-US" sz="8000" dirty="0">
                <a:solidFill>
                  <a:srgbClr val="4557AD"/>
                </a:solidFill>
                <a:latin typeface="Tenorite" pitchFamily="2" charset="0"/>
                <a:ea typeface="Verdana" panose="020B0604030504040204" pitchFamily="34" charset="0"/>
                <a:cs typeface="Verdana" panose="020B0604030504040204" pitchFamily="34" charset="0"/>
              </a:rPr>
              <a:t>slow because they </a:t>
            </a:r>
            <a:r>
              <a:rPr lang="en-US" sz="8000">
                <a:solidFill>
                  <a:srgbClr val="4557AD"/>
                </a:solidFill>
                <a:latin typeface="Tenorite" pitchFamily="2" charset="0"/>
                <a:ea typeface="Verdana" panose="020B0604030504040204" pitchFamily="34" charset="0"/>
                <a:cs typeface="Verdana" panose="020B0604030504040204" pitchFamily="34" charset="0"/>
              </a:rPr>
              <a:t>were not</a:t>
            </a:r>
            <a:r>
              <a:rPr lang="en-US" sz="8000" dirty="0">
                <a:solidFill>
                  <a:srgbClr val="4557AD"/>
                </a:solidFill>
                <a:latin typeface="Tenorite" pitchFamily="2" charset="0"/>
                <a:ea typeface="Verdana" panose="020B0604030504040204" pitchFamily="34" charset="0"/>
                <a:cs typeface="Verdana" panose="020B0604030504040204" pitchFamily="34" charset="0"/>
              </a:rPr>
              <a:t> </a:t>
            </a:r>
            <a:r>
              <a:rPr lang="en-US" sz="8000">
                <a:solidFill>
                  <a:srgbClr val="4557AD"/>
                </a:solidFill>
                <a:latin typeface="Tenorite" pitchFamily="2" charset="0"/>
                <a:ea typeface="Verdana" panose="020B0604030504040204" pitchFamily="34" charset="0"/>
                <a:cs typeface="Verdana" panose="020B0604030504040204" pitchFamily="34" charset="0"/>
              </a:rPr>
              <a:t>rowing</a:t>
            </a:r>
            <a:r>
              <a:rPr lang="en-US" sz="8000" dirty="0">
                <a:solidFill>
                  <a:srgbClr val="4557AD"/>
                </a:solidFill>
                <a:latin typeface="Tenorite" pitchFamily="2" charset="0"/>
                <a:ea typeface="Verdana" panose="020B0604030504040204" pitchFamily="34" charset="0"/>
                <a:cs typeface="Verdana" panose="020B0604030504040204" pitchFamily="34" charset="0"/>
              </a:rPr>
              <a:t>, so </a:t>
            </a:r>
            <a:r>
              <a:rPr lang="en-US" sz="8000">
                <a:solidFill>
                  <a:srgbClr val="4557AD"/>
                </a:solidFill>
                <a:latin typeface="Tenorite" pitchFamily="2" charset="0"/>
                <a:ea typeface="Verdana" panose="020B0604030504040204" pitchFamily="34" charset="0"/>
                <a:cs typeface="Verdana" panose="020B0604030504040204" pitchFamily="34" charset="0"/>
              </a:rPr>
              <a:t>I said</a:t>
            </a:r>
            <a:r>
              <a:rPr lang="en-US" sz="8000" dirty="0">
                <a:solidFill>
                  <a:srgbClr val="4557AD"/>
                </a:solidFill>
                <a:latin typeface="Tenorite" pitchFamily="2" charset="0"/>
                <a:ea typeface="Verdana" panose="020B0604030504040204" pitchFamily="34" charset="0"/>
                <a:cs typeface="Verdana" panose="020B0604030504040204" pitchFamily="34" charset="0"/>
              </a:rPr>
              <a:t>,</a:t>
            </a:r>
            <a:br>
              <a:rPr lang="en-US" sz="8000" dirty="0">
                <a:solidFill>
                  <a:srgbClr val="4557AD"/>
                </a:solidFill>
                <a:latin typeface="Tenorite" pitchFamily="2" charset="0"/>
                <a:ea typeface="Verdana" panose="020B0604030504040204" pitchFamily="34" charset="0"/>
                <a:cs typeface="Verdana" panose="020B0604030504040204" pitchFamily="34" charset="0"/>
              </a:rPr>
            </a:br>
            <a:r>
              <a:rPr lang="en-US" sz="8000" dirty="0">
                <a:solidFill>
                  <a:srgbClr val="4557AD"/>
                </a:solidFill>
                <a:latin typeface="Tenorite" pitchFamily="2" charset="0"/>
                <a:ea typeface="Verdana" panose="020B0604030504040204" pitchFamily="34" charset="0"/>
                <a:cs typeface="Verdana" panose="020B0604030504040204" pitchFamily="34" charset="0"/>
              </a:rPr>
              <a:t>“Row!”</a:t>
            </a:r>
            <a:endParaRPr lang="en-AU" sz="8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7832924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8681C6-8A71-1A1A-970D-5F0EA4B41422}"/>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41</a:t>
            </a:r>
            <a:r>
              <a:rPr lang="en-US" sz="800" kern="1200">
                <a:solidFill>
                  <a:srgbClr val="E7E6E6"/>
                </a:solidFill>
                <a:effectLst/>
                <a:latin typeface="Calibri" panose="020F0502020204030204" pitchFamily="34" charset="0"/>
                <a:ea typeface="+mj-ea"/>
                <a:cs typeface="+mj-cs"/>
              </a:rPr>
              <a:t> I do </a:t>
            </a:r>
            <a:endParaRPr lang="en-AU"/>
          </a:p>
        </p:txBody>
      </p:sp>
      <p:pic>
        <p:nvPicPr>
          <p:cNvPr id="2" name="Graphic 1" descr="Pencil outline">
            <a:extLst>
              <a:ext uri="{FF2B5EF4-FFF2-40B4-BE49-F238E27FC236}">
                <a16:creationId xmlns:a16="http://schemas.microsoft.com/office/drawing/2014/main" id="{1B533230-13DD-C044-B1B8-049E4B22CFC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50857239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B446A7-1E6F-F121-2C5E-B02EF89C2B20}"/>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42</a:t>
            </a:r>
            <a:r>
              <a:rPr lang="en-US" sz="800" kern="1200">
                <a:solidFill>
                  <a:srgbClr val="E7E6E6"/>
                </a:solidFill>
                <a:effectLst/>
                <a:latin typeface="Calibri" panose="020F0502020204030204" pitchFamily="34" charset="0"/>
                <a:ea typeface="+mj-ea"/>
                <a:cs typeface="+mj-cs"/>
              </a:rPr>
              <a:t> We do </a:t>
            </a:r>
            <a:endParaRPr lang="en-AU"/>
          </a:p>
        </p:txBody>
      </p:sp>
      <p:pic>
        <p:nvPicPr>
          <p:cNvPr id="2" name="Graphic 1" descr="Pencil outline">
            <a:extLst>
              <a:ext uri="{FF2B5EF4-FFF2-40B4-BE49-F238E27FC236}">
                <a16:creationId xmlns:a16="http://schemas.microsoft.com/office/drawing/2014/main" id="{4FD4182A-6CFD-6247-8FC2-1AB2AA7FC35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115731195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F74E7D-46A4-623E-6F4A-08640157C9E9}"/>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43</a:t>
            </a:r>
            <a:r>
              <a:rPr lang="en-US" sz="800" kern="1200">
                <a:solidFill>
                  <a:srgbClr val="E7E6E6"/>
                </a:solidFill>
                <a:effectLst/>
                <a:latin typeface="Calibri" panose="020F0502020204030204" pitchFamily="34" charset="0"/>
                <a:ea typeface="+mj-ea"/>
                <a:cs typeface="+mj-cs"/>
              </a:rPr>
              <a:t> Check for understanding</a:t>
            </a:r>
            <a:endParaRPr lang="en-AU"/>
          </a:p>
        </p:txBody>
      </p:sp>
      <p:sp>
        <p:nvSpPr>
          <p:cNvPr id="19" name="TextBox 18">
            <a:extLst>
              <a:ext uri="{FF2B5EF4-FFF2-40B4-BE49-F238E27FC236}">
                <a16:creationId xmlns:a16="http://schemas.microsoft.com/office/drawing/2014/main" id="{214F17CC-34F0-5F43-A747-B3919DAC7160}"/>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0" name="Title 1">
            <a:extLst>
              <a:ext uri="{FF2B5EF4-FFF2-40B4-BE49-F238E27FC236}">
                <a16:creationId xmlns:a16="http://schemas.microsoft.com/office/drawing/2014/main" id="{E7B0359D-E390-A544-B173-3787B4AC0A0D}"/>
              </a:ext>
            </a:extLst>
          </p:cNvPr>
          <p:cNvSpPr txBox="1">
            <a:spLocks/>
          </p:cNvSpPr>
          <p:nvPr/>
        </p:nvSpPr>
        <p:spPr>
          <a:xfrm>
            <a:off x="3864474" y="2444455"/>
            <a:ext cx="2259493" cy="1255728"/>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endParaRPr lang="en-US" sz="2800" b="0">
              <a:solidFill>
                <a:srgbClr val="0E1E42"/>
              </a:solidFill>
              <a:latin typeface="Calibri" panose="020F0502020204030204" pitchFamily="34" charset="0"/>
              <a:ea typeface="Verdana" panose="020B0604030504040204" pitchFamily="34" charset="0"/>
            </a:endParaRPr>
          </a:p>
          <a:p>
            <a:pPr algn="ctr"/>
            <a:r>
              <a:rPr lang="en-US" sz="2800" b="0">
                <a:solidFill>
                  <a:srgbClr val="0E1E42"/>
                </a:solidFill>
                <a:latin typeface="Calibri" panose="020F0502020204030204" pitchFamily="34" charset="0"/>
                <a:ea typeface="Verdana" panose="020B0604030504040204" pitchFamily="34" charset="0"/>
              </a:rPr>
              <a:t>say the sound </a:t>
            </a:r>
            <a:br>
              <a:rPr lang="en-US" sz="2800" b="0">
                <a:solidFill>
                  <a:srgbClr val="0E1E42"/>
                </a:solidFill>
                <a:latin typeface="Calibri" panose="020F0502020204030204" pitchFamily="34" charset="0"/>
                <a:ea typeface="Verdana" panose="020B0604030504040204" pitchFamily="34" charset="0"/>
              </a:rPr>
            </a:br>
            <a:endParaRPr lang="en-US" sz="2800">
              <a:solidFill>
                <a:srgbClr val="0E1E42"/>
              </a:solidFill>
              <a:latin typeface="Calibri" panose="020F0502020204030204" pitchFamily="34" charset="0"/>
              <a:ea typeface="Verdana" panose="020B0604030504040204" pitchFamily="34" charset="0"/>
            </a:endParaRPr>
          </a:p>
        </p:txBody>
      </p:sp>
      <p:sp>
        <p:nvSpPr>
          <p:cNvPr id="10" name="TextBox 9">
            <a:extLst>
              <a:ext uri="{FF2B5EF4-FFF2-40B4-BE49-F238E27FC236}">
                <a16:creationId xmlns:a16="http://schemas.microsoft.com/office/drawing/2014/main" id="{81E1BBD2-AE24-813F-0C9A-CC9BDA2D20CD}"/>
              </a:ext>
            </a:extLst>
          </p:cNvPr>
          <p:cNvSpPr txBox="1"/>
          <p:nvPr/>
        </p:nvSpPr>
        <p:spPr>
          <a:xfrm>
            <a:off x="4366659" y="3301927"/>
            <a:ext cx="1422890" cy="1446550"/>
          </a:xfrm>
          <a:prstGeom prst="rect">
            <a:avLst/>
          </a:prstGeom>
          <a:noFill/>
        </p:spPr>
        <p:txBody>
          <a:bodyPr wrap="none" rtlCol="0">
            <a:spAutoFit/>
          </a:bodyPr>
          <a:lstStyle/>
          <a:p>
            <a:r>
              <a:rPr lang="en-US" sz="8800" dirty="0" err="1">
                <a:solidFill>
                  <a:srgbClr val="4857A6"/>
                </a:solidFill>
                <a:latin typeface="Tenorite" pitchFamily="2" charset="0"/>
                <a:ea typeface="Verdana" panose="020B0604030504040204" pitchFamily="34" charset="0"/>
              </a:rPr>
              <a:t>oa</a:t>
            </a:r>
            <a:endParaRPr lang="en-AU" sz="8800" dirty="0"/>
          </a:p>
        </p:txBody>
      </p:sp>
      <p:sp>
        <p:nvSpPr>
          <p:cNvPr id="2" name="TextBox 1">
            <a:extLst>
              <a:ext uri="{FF2B5EF4-FFF2-40B4-BE49-F238E27FC236}">
                <a16:creationId xmlns:a16="http://schemas.microsoft.com/office/drawing/2014/main" id="{38AD98AD-9EE2-DDB1-F4A8-185B75365143}"/>
              </a:ext>
            </a:extLst>
          </p:cNvPr>
          <p:cNvSpPr txBox="1"/>
          <p:nvPr/>
        </p:nvSpPr>
        <p:spPr>
          <a:xfrm>
            <a:off x="4264131" y="4458726"/>
            <a:ext cx="1627946" cy="1446550"/>
          </a:xfrm>
          <a:prstGeom prst="rect">
            <a:avLst/>
          </a:prstGeom>
          <a:noFill/>
        </p:spPr>
        <p:txBody>
          <a:bodyPr wrap="none" rtlCol="0">
            <a:spAutoFit/>
          </a:bodyPr>
          <a:lstStyle/>
          <a:p>
            <a:r>
              <a:rPr lang="en-US" sz="8800" dirty="0">
                <a:solidFill>
                  <a:srgbClr val="4857A6"/>
                </a:solidFill>
                <a:latin typeface="Tenorite" pitchFamily="2" charset="0"/>
                <a:ea typeface="Verdana" panose="020B0604030504040204" pitchFamily="34" charset="0"/>
              </a:rPr>
              <a:t>ow</a:t>
            </a:r>
            <a:endParaRPr lang="en-AU" sz="8800" dirty="0"/>
          </a:p>
        </p:txBody>
      </p:sp>
      <p:sp>
        <p:nvSpPr>
          <p:cNvPr id="31" name="Title 1">
            <a:extLst>
              <a:ext uri="{FF2B5EF4-FFF2-40B4-BE49-F238E27FC236}">
                <a16:creationId xmlns:a16="http://schemas.microsoft.com/office/drawing/2014/main" id="{4364FCCC-3045-ED42-BBF6-6789C6A4CF1E}"/>
              </a:ext>
            </a:extLst>
          </p:cNvPr>
          <p:cNvSpPr txBox="1">
            <a:spLocks/>
          </p:cNvSpPr>
          <p:nvPr/>
        </p:nvSpPr>
        <p:spPr>
          <a:xfrm>
            <a:off x="6525922" y="2832253"/>
            <a:ext cx="2462803"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21" name="Content Placeholder 3">
            <a:extLst>
              <a:ext uri="{FF2B5EF4-FFF2-40B4-BE49-F238E27FC236}">
                <a16:creationId xmlns:a16="http://schemas.microsoft.com/office/drawing/2014/main" id="{17E4CE3F-6B29-2B49-8731-61EB6323A106}"/>
              </a:ext>
            </a:extLst>
          </p:cNvPr>
          <p:cNvSpPr txBox="1">
            <a:spLocks/>
          </p:cNvSpPr>
          <p:nvPr/>
        </p:nvSpPr>
        <p:spPr>
          <a:xfrm>
            <a:off x="6587915" y="3428524"/>
            <a:ext cx="2462803" cy="284180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6000" dirty="0">
                <a:solidFill>
                  <a:srgbClr val="4557AD"/>
                </a:solidFill>
                <a:latin typeface="Tenorite" pitchFamily="2" charset="0"/>
                <a:cs typeface="Arial"/>
              </a:rPr>
              <a:t>snow</a:t>
            </a:r>
          </a:p>
          <a:p>
            <a:pPr marL="0" indent="0" algn="ctr">
              <a:buFont typeface="Arial" panose="020B0604020202020204" pitchFamily="34" charset="0"/>
              <a:buNone/>
            </a:pPr>
            <a:r>
              <a:rPr lang="en-US" sz="6000" dirty="0">
                <a:solidFill>
                  <a:srgbClr val="4557AD"/>
                </a:solidFill>
                <a:latin typeface="Tenorite" pitchFamily="2" charset="0"/>
                <a:cs typeface="Arial"/>
              </a:rPr>
              <a:t>coach</a:t>
            </a:r>
          </a:p>
          <a:p>
            <a:pPr marL="0" indent="0" algn="ctr">
              <a:buFont typeface="Arial" panose="020B0604020202020204" pitchFamily="34" charset="0"/>
              <a:buNone/>
            </a:pPr>
            <a:r>
              <a:rPr lang="en-US" sz="6000" dirty="0">
                <a:solidFill>
                  <a:srgbClr val="4557AD"/>
                </a:solidFill>
                <a:latin typeface="Tenorite" pitchFamily="2" charset="0"/>
                <a:cs typeface="Arial"/>
              </a:rPr>
              <a:t>load</a:t>
            </a:r>
          </a:p>
        </p:txBody>
      </p:sp>
      <p:sp>
        <p:nvSpPr>
          <p:cNvPr id="23" name="Title 1">
            <a:extLst>
              <a:ext uri="{FF2B5EF4-FFF2-40B4-BE49-F238E27FC236}">
                <a16:creationId xmlns:a16="http://schemas.microsoft.com/office/drawing/2014/main" id="{B073B2B4-61AC-664F-825F-CA46D5433F51}"/>
              </a:ext>
            </a:extLst>
          </p:cNvPr>
          <p:cNvSpPr txBox="1">
            <a:spLocks/>
          </p:cNvSpPr>
          <p:nvPr/>
        </p:nvSpPr>
        <p:spPr>
          <a:xfrm>
            <a:off x="9313502" y="2832253"/>
            <a:ext cx="2366887"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write a word</a:t>
            </a:r>
            <a:endParaRPr lang="en-US" sz="2800">
              <a:solidFill>
                <a:srgbClr val="0E1E42"/>
              </a:solidFill>
              <a:latin typeface="Calibri" panose="020F0502020204030204" pitchFamily="34" charset="0"/>
              <a:ea typeface="Verdana" panose="020B0604030504040204" pitchFamily="34" charset="0"/>
            </a:endParaRPr>
          </a:p>
        </p:txBody>
      </p:sp>
      <p:grpSp>
        <p:nvGrpSpPr>
          <p:cNvPr id="33" name="Group 32">
            <a:extLst>
              <a:ext uri="{FF2B5EF4-FFF2-40B4-BE49-F238E27FC236}">
                <a16:creationId xmlns:a16="http://schemas.microsoft.com/office/drawing/2014/main" id="{2F9A5D8F-0705-454F-8A7D-6109A7CC13CA}"/>
              </a:ext>
              <a:ext uri="{C183D7F6-B498-43B3-948B-1728B52AA6E4}">
                <adec:decorative xmlns:adec="http://schemas.microsoft.com/office/drawing/2017/decorative" val="1"/>
              </a:ext>
            </a:extLst>
          </p:cNvPr>
          <p:cNvGrpSpPr/>
          <p:nvPr/>
        </p:nvGrpSpPr>
        <p:grpSpPr>
          <a:xfrm>
            <a:off x="10096546" y="1900112"/>
            <a:ext cx="800799" cy="590023"/>
            <a:chOff x="10096546" y="1900112"/>
            <a:chExt cx="800799" cy="590023"/>
          </a:xfrm>
        </p:grpSpPr>
        <p:sp>
          <p:nvSpPr>
            <p:cNvPr id="25" name="Rounded Rectangle 24">
              <a:extLst>
                <a:ext uri="{FF2B5EF4-FFF2-40B4-BE49-F238E27FC236}">
                  <a16:creationId xmlns:a16="http://schemas.microsoft.com/office/drawing/2014/main" id="{A363734B-AABF-5E43-B240-CB56DB1BD6BC}"/>
                </a:ext>
              </a:extLst>
            </p:cNvPr>
            <p:cNvSpPr/>
            <p:nvPr userDrawn="1"/>
          </p:nvSpPr>
          <p:spPr>
            <a:xfrm>
              <a:off x="10096546" y="1900112"/>
              <a:ext cx="800799" cy="590023"/>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Graphic 25" descr="Pencil outline">
              <a:extLst>
                <a:ext uri="{FF2B5EF4-FFF2-40B4-BE49-F238E27FC236}">
                  <a16:creationId xmlns:a16="http://schemas.microsoft.com/office/drawing/2014/main" id="{B4F359A2-CBC5-E941-8F66-CC771AE6FE9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2621" y="1964946"/>
              <a:ext cx="447584" cy="447584"/>
            </a:xfrm>
            <a:prstGeom prst="rect">
              <a:avLst/>
            </a:prstGeom>
          </p:spPr>
        </p:pic>
      </p:grpSp>
      <p:grpSp>
        <p:nvGrpSpPr>
          <p:cNvPr id="32" name="Group 31">
            <a:extLst>
              <a:ext uri="{FF2B5EF4-FFF2-40B4-BE49-F238E27FC236}">
                <a16:creationId xmlns:a16="http://schemas.microsoft.com/office/drawing/2014/main" id="{0B743ACB-1F20-3D41-890A-BA5D3634B733}"/>
              </a:ext>
              <a:ext uri="{C183D7F6-B498-43B3-948B-1728B52AA6E4}">
                <adec:decorative xmlns:adec="http://schemas.microsoft.com/office/drawing/2017/decorative" val="1"/>
              </a:ext>
            </a:extLst>
          </p:cNvPr>
          <p:cNvGrpSpPr/>
          <p:nvPr/>
        </p:nvGrpSpPr>
        <p:grpSpPr>
          <a:xfrm>
            <a:off x="7356924" y="1891643"/>
            <a:ext cx="800799" cy="598492"/>
            <a:chOff x="7374176" y="1891643"/>
            <a:chExt cx="800799" cy="598492"/>
          </a:xfrm>
        </p:grpSpPr>
        <p:sp>
          <p:nvSpPr>
            <p:cNvPr id="28" name="Rounded Rectangle 27">
              <a:extLst>
                <a:ext uri="{FF2B5EF4-FFF2-40B4-BE49-F238E27FC236}">
                  <a16:creationId xmlns:a16="http://schemas.microsoft.com/office/drawing/2014/main" id="{39FD4883-D300-764A-83C3-3C5B7C00CB50}"/>
                </a:ext>
              </a:extLst>
            </p:cNvPr>
            <p:cNvSpPr/>
            <p:nvPr userDrawn="1"/>
          </p:nvSpPr>
          <p:spPr>
            <a:xfrm>
              <a:off x="7374176" y="1891643"/>
              <a:ext cx="800799" cy="590023"/>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Glasses outline">
              <a:extLst>
                <a:ext uri="{FF2B5EF4-FFF2-40B4-BE49-F238E27FC236}">
                  <a16:creationId xmlns:a16="http://schemas.microsoft.com/office/drawing/2014/main" id="{A3D84708-6DF4-C94A-AEB4-5E35ACA4EB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83340" y="1891643"/>
              <a:ext cx="598492" cy="598492"/>
            </a:xfrm>
            <a:prstGeom prst="rect">
              <a:avLst/>
            </a:prstGeom>
          </p:spPr>
        </p:pic>
      </p:grpSp>
      <p:pic>
        <p:nvPicPr>
          <p:cNvPr id="30" name="Graphic 29">
            <a:extLst>
              <a:ext uri="{FF2B5EF4-FFF2-40B4-BE49-F238E27FC236}">
                <a16:creationId xmlns:a16="http://schemas.microsoft.com/office/drawing/2014/main" id="{D55D0BDF-AAF6-7942-A364-2A4C7D956351}"/>
              </a:ext>
              <a:ext uri="{C183D7F6-B498-43B3-948B-1728B52AA6E4}">
                <adec:decorative xmlns:adec="http://schemas.microsoft.com/office/drawing/2017/decorative" val="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flipH="1">
            <a:off x="-418788" y="1134428"/>
            <a:ext cx="4588192" cy="4588192"/>
          </a:xfrm>
          <a:prstGeom prst="rect">
            <a:avLst/>
          </a:prstGeom>
        </p:spPr>
      </p:pic>
      <p:pic>
        <p:nvPicPr>
          <p:cNvPr id="7" name="Picture 6" descr="toast">
            <a:extLst>
              <a:ext uri="{FF2B5EF4-FFF2-40B4-BE49-F238E27FC236}">
                <a16:creationId xmlns:a16="http://schemas.microsoft.com/office/drawing/2014/main" id="{0E235111-B9F9-D9E2-AF17-DE1CABE86304}"/>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H="1">
            <a:off x="10042924" y="3352167"/>
            <a:ext cx="838789" cy="838789"/>
          </a:xfrm>
          <a:prstGeom prst="rect">
            <a:avLst/>
          </a:prstGeom>
        </p:spPr>
      </p:pic>
      <p:pic>
        <p:nvPicPr>
          <p:cNvPr id="6" name="Picture 5" descr="window">
            <a:extLst>
              <a:ext uri="{FF2B5EF4-FFF2-40B4-BE49-F238E27FC236}">
                <a16:creationId xmlns:a16="http://schemas.microsoft.com/office/drawing/2014/main" id="{68F43B59-FD6A-19B4-BDA8-F99638D4C2AF}"/>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10136279" y="4413240"/>
            <a:ext cx="874622" cy="874622"/>
          </a:xfrm>
          <a:prstGeom prst="rect">
            <a:avLst/>
          </a:prstGeom>
        </p:spPr>
      </p:pic>
      <p:pic>
        <p:nvPicPr>
          <p:cNvPr id="12" name="Picture 11" descr="oats">
            <a:extLst>
              <a:ext uri="{FF2B5EF4-FFF2-40B4-BE49-F238E27FC236}">
                <a16:creationId xmlns:a16="http://schemas.microsoft.com/office/drawing/2014/main" id="{C3554B12-B364-7CAB-BF27-DDF851D2FAC9}"/>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976701" y="5455856"/>
            <a:ext cx="1161200" cy="815619"/>
          </a:xfrm>
          <a:prstGeom prst="rect">
            <a:avLst/>
          </a:prstGeom>
        </p:spPr>
      </p:pic>
    </p:spTree>
    <p:custDataLst>
      <p:tags r:id="rId1"/>
    </p:custDataLst>
    <p:extLst>
      <p:ext uri="{BB962C8B-B14F-4D97-AF65-F5344CB8AC3E}">
        <p14:creationId xmlns:p14="http://schemas.microsoft.com/office/powerpoint/2010/main" val="25813006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A465A2C-EA31-EB55-D1ED-038DC7D2B806}"/>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44</a:t>
            </a:r>
            <a:r>
              <a:rPr lang="en-US" sz="800" kern="1200">
                <a:solidFill>
                  <a:srgbClr val="E7E6E6"/>
                </a:solidFill>
                <a:effectLst/>
                <a:latin typeface="Calibri" panose="020F0502020204030204" pitchFamily="34" charset="0"/>
                <a:ea typeface="+mj-ea"/>
                <a:cs typeface="+mj-cs"/>
              </a:rPr>
              <a:t> Check for understanding</a:t>
            </a:r>
            <a:r>
              <a:rPr lang="en-US" sz="800" kern="1200" baseline="0">
                <a:solidFill>
                  <a:srgbClr val="E7E6E6"/>
                </a:solidFill>
                <a:effectLst/>
                <a:latin typeface="Calibri" panose="020F0502020204030204" pitchFamily="34" charset="0"/>
                <a:ea typeface="+mj-ea"/>
                <a:cs typeface="+mj-cs"/>
              </a:rPr>
              <a:t> </a:t>
            </a:r>
            <a:endParaRPr lang="en-AU"/>
          </a:p>
        </p:txBody>
      </p:sp>
      <p:pic>
        <p:nvPicPr>
          <p:cNvPr id="2" name="Picture 1" descr="Image of Phase 11, lesson 3 student sheet">
            <a:extLst>
              <a:ext uri="{FF2B5EF4-FFF2-40B4-BE49-F238E27FC236}">
                <a16:creationId xmlns:a16="http://schemas.microsoft.com/office/drawing/2014/main" id="{384FF3A5-9ADD-594A-A96A-78E8B9D9D57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51939" y="406635"/>
            <a:ext cx="4088920" cy="5799277"/>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38935801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018A719-F666-F88E-E4F3-357DF3BB0091}"/>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45</a:t>
            </a:r>
            <a:r>
              <a:rPr lang="en-US" sz="800" kern="1200">
                <a:solidFill>
                  <a:srgbClr val="E7E6E6"/>
                </a:solidFill>
                <a:effectLst/>
                <a:latin typeface="Calibri" panose="020F0502020204030204" pitchFamily="34" charset="0"/>
                <a:ea typeface="+mj-ea"/>
                <a:cs typeface="+mj-cs"/>
              </a:rPr>
              <a:t> You</a:t>
            </a:r>
            <a:r>
              <a:rPr lang="en-US" sz="800" kern="1200" baseline="0">
                <a:solidFill>
                  <a:srgbClr val="E7E6E6"/>
                </a:solidFill>
                <a:effectLst/>
                <a:latin typeface="Calibri" panose="020F0502020204030204" pitchFamily="34" charset="0"/>
                <a:ea typeface="+mj-ea"/>
                <a:cs typeface="+mj-cs"/>
              </a:rPr>
              <a:t> do</a:t>
            </a:r>
            <a:endParaRPr lang="en-AU"/>
          </a:p>
        </p:txBody>
      </p:sp>
      <p:pic>
        <p:nvPicPr>
          <p:cNvPr id="2" name="Graphic 7" descr="Social network outline">
            <a:extLst>
              <a:ext uri="{FF2B5EF4-FFF2-40B4-BE49-F238E27FC236}">
                <a16:creationId xmlns:a16="http://schemas.microsoft.com/office/drawing/2014/main" id="{80508CFC-EF69-5747-BCB4-D3414CF36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7648263C-1028-404E-8058-C3C306311F1E}"/>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Focused teaching group</a:t>
            </a:r>
          </a:p>
        </p:txBody>
      </p:sp>
      <p:pic>
        <p:nvPicPr>
          <p:cNvPr id="3" name="Graphic 2" descr="Storytelling outline">
            <a:extLst>
              <a:ext uri="{FF2B5EF4-FFF2-40B4-BE49-F238E27FC236}">
                <a16:creationId xmlns:a16="http://schemas.microsoft.com/office/drawing/2014/main" id="{359CD463-C446-D044-A74C-2283E02CC2B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32100FFE-670A-5B4A-8E9A-59CF06C4CAA4}"/>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82412481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9A952-6E3A-9ECC-71A5-2F0F63A52D87}"/>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46</a:t>
            </a:r>
            <a:r>
              <a:rPr lang="en-US" sz="800" kern="1200">
                <a:solidFill>
                  <a:srgbClr val="E7E6E6"/>
                </a:solidFill>
                <a:effectLst/>
                <a:latin typeface="Calibri" panose="020F0502020204030204" pitchFamily="34" charset="0"/>
                <a:ea typeface="+mj-ea"/>
                <a:cs typeface="+mj-cs"/>
              </a:rPr>
              <a:t> End of presentation</a:t>
            </a:r>
            <a:endParaRPr lang="en-AU"/>
          </a:p>
        </p:txBody>
      </p:sp>
    </p:spTree>
    <p:extLst>
      <p:ext uri="{BB962C8B-B14F-4D97-AF65-F5344CB8AC3E}">
        <p14:creationId xmlns:p14="http://schemas.microsoft.com/office/powerpoint/2010/main" val="15830211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37682D-9EB5-66CC-0A7C-13C66E384352}"/>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59D0E1F-C0F2-ECA3-B233-E34DF2AE4644}"/>
              </a:ext>
            </a:extLst>
          </p:cNvPr>
          <p:cNvSpPr>
            <a:spLocks noGrp="1"/>
          </p:cNvSpPr>
          <p:nvPr>
            <p:ph type="title"/>
          </p:nvPr>
        </p:nvSpPr>
        <p:spPr/>
        <p:txBody>
          <a:bodyPr>
            <a:normAutofit/>
          </a:bodyPr>
          <a:lstStyle/>
          <a:p>
            <a:r>
              <a:rPr lang="en-US" sz="800" kern="1200">
                <a:solidFill>
                  <a:srgbClr val="E7E6E6"/>
                </a:solidFill>
                <a:effectLst/>
                <a:latin typeface="Calibri" panose="020F0502020204030204" pitchFamily="34" charset="0"/>
              </a:rPr>
              <a:t>Slide</a:t>
            </a:r>
            <a:r>
              <a:rPr lang="en-US" sz="800" kern="1200">
                <a:solidFill>
                  <a:schemeClr val="bg2"/>
                </a:solidFill>
                <a:effectLst/>
                <a:latin typeface="+mn-lt"/>
              </a:rPr>
              <a:t> </a:t>
            </a:r>
            <a:r>
              <a:rPr lang="en-US" sz="800" kern="1200" dirty="0">
                <a:solidFill>
                  <a:schemeClr val="bg2"/>
                </a:solidFill>
                <a:effectLst/>
                <a:latin typeface="+mn-lt"/>
              </a:rPr>
              <a:t>5</a:t>
            </a:r>
            <a:r>
              <a:rPr lang="en-US" sz="800" kern="1200">
                <a:solidFill>
                  <a:schemeClr val="bg2"/>
                </a:solidFill>
                <a:effectLst/>
                <a:latin typeface="+mn-lt"/>
              </a:rPr>
              <a:t> I</a:t>
            </a:r>
            <a:r>
              <a:rPr lang="en-US" sz="800" kern="1200" baseline="0">
                <a:solidFill>
                  <a:schemeClr val="bg2"/>
                </a:solidFill>
                <a:effectLst/>
                <a:latin typeface="+mn-lt"/>
              </a:rPr>
              <a:t> do</a:t>
            </a:r>
            <a:endParaRPr lang="en-AU" sz="800">
              <a:solidFill>
                <a:schemeClr val="bg2"/>
              </a:solidFill>
              <a:latin typeface="+mn-lt"/>
            </a:endParaRPr>
          </a:p>
        </p:txBody>
      </p:sp>
      <p:pic>
        <p:nvPicPr>
          <p:cNvPr id="2" name="Graphic 1" descr="Pencil outline">
            <a:extLst>
              <a:ext uri="{FF2B5EF4-FFF2-40B4-BE49-F238E27FC236}">
                <a16:creationId xmlns:a16="http://schemas.microsoft.com/office/drawing/2014/main" id="{647BA7C0-F76E-FA76-D26C-CF2ABE0EF08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8445367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E2EC2F-DBEB-7D92-11A7-617BA9EC9D1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AD8FCA7-A438-2EC2-4C2C-17DAE26892BF}"/>
              </a:ext>
            </a:extLst>
          </p:cNvPr>
          <p:cNvSpPr>
            <a:spLocks noGrp="1"/>
          </p:cNvSpPr>
          <p:nvPr>
            <p:ph type="title"/>
          </p:nvPr>
        </p:nvSpPr>
        <p:spPr/>
        <p:txBody>
          <a:bodyPr/>
          <a:lstStyle/>
          <a:p>
            <a:r>
              <a:rPr lang="en-AU" sz="800">
                <a:solidFill>
                  <a:schemeClr val="bg2"/>
                </a:solidFill>
                <a:latin typeface="+mn-lt"/>
              </a:rPr>
              <a:t>Slide </a:t>
            </a:r>
            <a:r>
              <a:rPr lang="en-AU" sz="800" dirty="0">
                <a:solidFill>
                  <a:schemeClr val="bg2"/>
                </a:solidFill>
                <a:latin typeface="+mn-lt"/>
              </a:rPr>
              <a:t>6</a:t>
            </a:r>
            <a:r>
              <a:rPr lang="en-AU" sz="800" baseline="0" dirty="0">
                <a:solidFill>
                  <a:schemeClr val="bg2"/>
                </a:solidFill>
                <a:latin typeface="+mn-lt"/>
              </a:rPr>
              <a:t> </a:t>
            </a:r>
            <a:r>
              <a:rPr lang="en-AU" sz="800">
                <a:solidFill>
                  <a:schemeClr val="bg2"/>
                </a:solidFill>
                <a:latin typeface="+mn-lt"/>
              </a:rPr>
              <a:t>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9A489239-FA40-EBA1-C372-43637C133434}"/>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2" name="Content Placeholder 2">
            <a:extLst>
              <a:ext uri="{FF2B5EF4-FFF2-40B4-BE49-F238E27FC236}">
                <a16:creationId xmlns:a16="http://schemas.microsoft.com/office/drawing/2014/main" id="{375BBF9B-E8BE-3949-42D9-CE653F8FE05E}"/>
              </a:ext>
            </a:extLst>
          </p:cNvPr>
          <p:cNvSpPr txBox="1">
            <a:spLocks/>
          </p:cNvSpPr>
          <p:nvPr/>
        </p:nvSpPr>
        <p:spPr>
          <a:xfrm>
            <a:off x="288209" y="2881403"/>
            <a:ext cx="11906250" cy="14219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9600">
                <a:solidFill>
                  <a:srgbClr val="4557AD"/>
                </a:solidFill>
                <a:latin typeface="Tenorite" pitchFamily="2" charset="0"/>
                <a:ea typeface="Verdana" panose="020B0604030504040204" pitchFamily="34" charset="0"/>
                <a:cs typeface="Verdana" panose="020B0604030504040204" pitchFamily="34" charset="0"/>
              </a:rPr>
              <a:t>sheep    clay    nails   </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3184096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p:nvPr>
        </p:nvSpPr>
        <p:spPr/>
        <p:txBody>
          <a:bodyPr/>
          <a:lstStyle/>
          <a:p>
            <a:r>
              <a:rPr lang="en-AU" sz="800">
                <a:solidFill>
                  <a:schemeClr val="bg2"/>
                </a:solidFill>
                <a:latin typeface="+mn-lt"/>
              </a:rPr>
              <a:t>Slide </a:t>
            </a:r>
            <a:r>
              <a:rPr lang="en-AU" sz="800" dirty="0">
                <a:solidFill>
                  <a:schemeClr val="bg2"/>
                </a:solidFill>
                <a:latin typeface="+mn-lt"/>
              </a:rPr>
              <a:t>7</a:t>
            </a:r>
            <a:r>
              <a:rPr lang="en-AU" sz="800">
                <a:solidFill>
                  <a:schemeClr val="bg2"/>
                </a:solidFill>
                <a:latin typeface="+mn-lt"/>
              </a:rPr>
              <a:t>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4" name="Picture 3" descr="train">
            <a:extLst>
              <a:ext uri="{FF2B5EF4-FFF2-40B4-BE49-F238E27FC236}">
                <a16:creationId xmlns:a16="http://schemas.microsoft.com/office/drawing/2014/main" id="{78E42BA6-E451-6509-097B-E3E6B645824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72430" y="1925782"/>
            <a:ext cx="3232299" cy="3232299"/>
          </a:xfrm>
          <a:prstGeom prst="rect">
            <a:avLst/>
          </a:prstGeom>
        </p:spPr>
      </p:pic>
      <p:pic>
        <p:nvPicPr>
          <p:cNvPr id="3" name="Picture 2" descr="feet">
            <a:extLst>
              <a:ext uri="{FF2B5EF4-FFF2-40B4-BE49-F238E27FC236}">
                <a16:creationId xmlns:a16="http://schemas.microsoft.com/office/drawing/2014/main" id="{E9A903B1-8F1A-DFEC-4497-AD9FC84C9FC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884916" y="2476768"/>
            <a:ext cx="2422168" cy="2422168"/>
          </a:xfrm>
          <a:prstGeom prst="rect">
            <a:avLst/>
          </a:prstGeom>
        </p:spPr>
      </p:pic>
      <p:pic>
        <p:nvPicPr>
          <p:cNvPr id="7" name="Picture 6" descr="jeep">
            <a:extLst>
              <a:ext uri="{FF2B5EF4-FFF2-40B4-BE49-F238E27FC236}">
                <a16:creationId xmlns:a16="http://schemas.microsoft.com/office/drawing/2014/main" id="{1574D421-D3D3-3BD3-5639-CD621B5E565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548062" y="2362492"/>
            <a:ext cx="2971508" cy="2971508"/>
          </a:xfrm>
          <a:prstGeom prst="rect">
            <a:avLst/>
          </a:prstGeom>
        </p:spPr>
      </p:pic>
    </p:spTree>
    <p:extLst>
      <p:ext uri="{BB962C8B-B14F-4D97-AF65-F5344CB8AC3E}">
        <p14:creationId xmlns:p14="http://schemas.microsoft.com/office/powerpoint/2010/main" val="24911778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p:nvPr>
        </p:nvSpPr>
        <p:spPr/>
        <p:txBody>
          <a:bodyPr/>
          <a:lstStyle/>
          <a:p>
            <a:r>
              <a:rPr lang="en-AU" sz="800">
                <a:solidFill>
                  <a:schemeClr val="bg2"/>
                </a:solidFill>
                <a:latin typeface="+mn-lt"/>
              </a:rPr>
              <a:t>Slide </a:t>
            </a:r>
            <a:r>
              <a:rPr lang="en-AU" sz="800" dirty="0">
                <a:solidFill>
                  <a:schemeClr val="bg2"/>
                </a:solidFill>
                <a:latin typeface="+mn-lt"/>
              </a:rPr>
              <a:t>8</a:t>
            </a:r>
            <a:r>
              <a:rPr lang="en-AU" sz="800">
                <a:solidFill>
                  <a:schemeClr val="bg2"/>
                </a:solidFill>
                <a:latin typeface="+mn-lt"/>
              </a:rPr>
              <a:t>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5" name="Title 1">
            <a:extLst>
              <a:ext uri="{FF2B5EF4-FFF2-40B4-BE49-F238E27FC236}">
                <a16:creationId xmlns:a16="http://schemas.microsoft.com/office/drawing/2014/main" id="{FA6815EA-7B7C-B884-4069-9F2FFE4F1EAA}"/>
              </a:ext>
            </a:extLst>
          </p:cNvPr>
          <p:cNvSpPr txBox="1">
            <a:spLocks/>
          </p:cNvSpPr>
          <p:nvPr/>
        </p:nvSpPr>
        <p:spPr>
          <a:xfrm>
            <a:off x="307427" y="945317"/>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a:solidFill>
                  <a:srgbClr val="4557AD"/>
                </a:solidFill>
                <a:latin typeface="Tenorite" pitchFamily="2" charset="0"/>
              </a:rPr>
              <a:t>-ing</a:t>
            </a:r>
            <a:endParaRPr lang="en-US" sz="25000" b="0">
              <a:solidFill>
                <a:srgbClr val="4557AD"/>
              </a:solidFill>
              <a:latin typeface="Tenorite" pitchFamily="2" charset="0"/>
              <a:ea typeface="+mn-ea"/>
              <a:cs typeface="+mn-cs"/>
            </a:endParaRPr>
          </a:p>
        </p:txBody>
      </p:sp>
    </p:spTree>
    <p:extLst>
      <p:ext uri="{BB962C8B-B14F-4D97-AF65-F5344CB8AC3E}">
        <p14:creationId xmlns:p14="http://schemas.microsoft.com/office/powerpoint/2010/main" val="15966432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A57364-6EB2-EC1C-926A-8EC67CB5BAF0}"/>
              </a:ext>
            </a:extLst>
          </p:cNvPr>
          <p:cNvSpPr>
            <a:spLocks noGrp="1"/>
          </p:cNvSpPr>
          <p:nvPr>
            <p:ph type="title"/>
          </p:nvPr>
        </p:nvSpPr>
        <p:spPr/>
        <p:txBody>
          <a:bodyPr/>
          <a:lstStyle/>
          <a:p>
            <a:r>
              <a:rPr lang="en-AU" sz="800">
                <a:solidFill>
                  <a:schemeClr val="bg2"/>
                </a:solidFill>
                <a:latin typeface="+mn-lt"/>
              </a:rPr>
              <a:t>Slide </a:t>
            </a:r>
            <a:r>
              <a:rPr lang="en-AU" sz="800" dirty="0">
                <a:solidFill>
                  <a:schemeClr val="bg2"/>
                </a:solidFill>
                <a:latin typeface="+mn-lt"/>
              </a:rPr>
              <a:t>9</a:t>
            </a:r>
            <a:r>
              <a:rPr lang="en-AU" sz="800">
                <a:solidFill>
                  <a:schemeClr val="bg2"/>
                </a:solidFill>
                <a:latin typeface="+mn-lt"/>
              </a:rPr>
              <a:t>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2" name="Content Placeholder 2">
            <a:extLst>
              <a:ext uri="{FF2B5EF4-FFF2-40B4-BE49-F238E27FC236}">
                <a16:creationId xmlns:a16="http://schemas.microsoft.com/office/drawing/2014/main" id="{409B081D-CF90-98B9-E850-64B8146456DD}"/>
              </a:ext>
            </a:extLst>
          </p:cNvPr>
          <p:cNvSpPr txBox="1">
            <a:spLocks/>
          </p:cNvSpPr>
          <p:nvPr/>
        </p:nvSpPr>
        <p:spPr>
          <a:xfrm>
            <a:off x="288209" y="2881403"/>
            <a:ext cx="1190625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000">
                <a:solidFill>
                  <a:srgbClr val="4557AD"/>
                </a:solidFill>
                <a:latin typeface="Tenorite" pitchFamily="2" charset="0"/>
                <a:ea typeface="Verdana" panose="020B0604030504040204" pitchFamily="34" charset="0"/>
                <a:cs typeface="Verdana" panose="020B0604030504040204" pitchFamily="34" charset="0"/>
              </a:rPr>
              <a:t>funding   spilling   helping  </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29746716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MAxPGvWV"/>
  <p:tag name="ARTICULATE_SLIDE_COUNT" val="26"/>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1" ma:contentTypeDescription="Create a new document." ma:contentTypeScope="" ma:versionID="cc1ce378af8e42a590006a9ba68b6859">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7bfcb57274c147b48ded2197155f539"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Martine Power</DisplayName>
        <AccountId>13</AccountId>
        <AccountType/>
      </UserInfo>
      <UserInfo>
        <DisplayName>Kerrie Shanahan</DisplayName>
        <AccountId>25</AccountId>
        <AccountType/>
      </UserInfo>
      <UserInfo>
        <DisplayName>Elaine Stanley</DisplayName>
        <AccountId>122</AccountId>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D936990-2EFD-4DBC-A4B3-BC0A0A2BCF0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4eff3df-e3d6-48ed-978f-45ff25640900"/>
    <ds:schemaRef ds:uri="ff236c08-9611-4854-a4bb-16d44b7327b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4B6B44C-FE25-47D4-AD61-028CF4DE9483}">
  <ds:schemaRefs>
    <ds:schemaRef ds:uri="http://purl.org/dc/dcmitype/"/>
    <ds:schemaRef ds:uri="http://schemas.microsoft.com/office/2006/metadata/properties"/>
    <ds:schemaRef ds:uri="http://schemas.openxmlformats.org/package/2006/metadata/core-properties"/>
    <ds:schemaRef ds:uri="http://schemas.microsoft.com/office/2006/documentManagement/types"/>
    <ds:schemaRef ds:uri="64eff3df-e3d6-48ed-978f-45ff25640900"/>
    <ds:schemaRef ds:uri="http://purl.org/dc/elements/1.1/"/>
    <ds:schemaRef ds:uri="http://purl.org/dc/terms/"/>
    <ds:schemaRef ds:uri="http://schemas.microsoft.com/office/infopath/2007/PartnerControls"/>
    <ds:schemaRef ds:uri="ff236c08-9611-4854-a4bb-16d44b7327b6"/>
    <ds:schemaRef ds:uri="http://www.w3.org/XML/1998/namespace"/>
  </ds:schemaRefs>
</ds:datastoreItem>
</file>

<file path=customXml/itemProps3.xml><?xml version="1.0" encoding="utf-8"?>
<ds:datastoreItem xmlns:ds="http://schemas.openxmlformats.org/officeDocument/2006/customXml" ds:itemID="{38D2FF6D-0E7C-45C2-87F9-BD1C136D3F0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486</TotalTime>
  <Words>5891</Words>
  <Application>Microsoft Office PowerPoint</Application>
  <PresentationFormat>Widescreen</PresentationFormat>
  <Paragraphs>754</Paragraphs>
  <Slides>46</Slides>
  <Notes>46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46</vt:i4>
      </vt:variant>
    </vt:vector>
  </HeadingPairs>
  <TitlesOfParts>
    <vt:vector size="53" baseType="lpstr">
      <vt:lpstr>Aptos</vt:lpstr>
      <vt:lpstr>Arial</vt:lpstr>
      <vt:lpstr>Calibri</vt:lpstr>
      <vt:lpstr>Calibri Light</vt:lpstr>
      <vt:lpstr>Symbol</vt:lpstr>
      <vt:lpstr>Tenorite</vt:lpstr>
      <vt:lpstr>Office Theme</vt:lpstr>
      <vt:lpstr>Slide 1 Explicit teaching</vt:lpstr>
      <vt:lpstr>Slide 2 Phonemic awareness review</vt:lpstr>
      <vt:lpstr>Slide 3 Review You do</vt:lpstr>
      <vt:lpstr>Slide 4 I do</vt:lpstr>
      <vt:lpstr>Slide 5 I do</vt:lpstr>
      <vt:lpstr>Slide 6 Review You do</vt:lpstr>
      <vt:lpstr>Slide 7 Review You do</vt:lpstr>
      <vt:lpstr>Slide 8 Review You do</vt:lpstr>
      <vt:lpstr>Slide 9 Review You do</vt:lpstr>
      <vt:lpstr>Slide 10 Review You do</vt:lpstr>
      <vt:lpstr>Slide 11 Review You do</vt:lpstr>
      <vt:lpstr>Slide 12 Review You do</vt:lpstr>
      <vt:lpstr>Slide 13 Review You do</vt:lpstr>
      <vt:lpstr>Slide 14 End of review</vt:lpstr>
      <vt:lpstr>Slide 15 Learning intention and success criteria</vt:lpstr>
      <vt:lpstr>Slide 16 I do </vt:lpstr>
      <vt:lpstr>Slide 17 I do</vt:lpstr>
      <vt:lpstr>Slide 18 We do </vt:lpstr>
      <vt:lpstr>Slide 19 I do</vt:lpstr>
      <vt:lpstr>Slide 20 I do </vt:lpstr>
      <vt:lpstr>Slide 21 I do</vt:lpstr>
      <vt:lpstr>Slide 22 I do</vt:lpstr>
      <vt:lpstr>Slide 23 We do </vt:lpstr>
      <vt:lpstr>Slide 24 We do</vt:lpstr>
      <vt:lpstr>Slide 25 We do</vt:lpstr>
      <vt:lpstr>Slide 26 We do</vt:lpstr>
      <vt:lpstr>Slide 27 I do</vt:lpstr>
      <vt:lpstr>Slide 28 We do</vt:lpstr>
      <vt:lpstr>Slide 29 I do</vt:lpstr>
      <vt:lpstr>Slide 30 I do</vt:lpstr>
      <vt:lpstr>Slide 31 I do </vt:lpstr>
      <vt:lpstr>Slide 32 We do</vt:lpstr>
      <vt:lpstr>Slide 33 We do </vt:lpstr>
      <vt:lpstr>Slide 34 We do </vt:lpstr>
      <vt:lpstr>Slide 35 I do </vt:lpstr>
      <vt:lpstr>Slide 36 We do </vt:lpstr>
      <vt:lpstr>Slide 37 I do </vt:lpstr>
      <vt:lpstr>Slide 38 We do </vt:lpstr>
      <vt:lpstr>Slide 39 I do </vt:lpstr>
      <vt:lpstr>Slide 40 We do</vt:lpstr>
      <vt:lpstr>Slide 41 I do </vt:lpstr>
      <vt:lpstr>Slide 42 We do </vt:lpstr>
      <vt:lpstr>Slide 43 Check for understanding</vt:lpstr>
      <vt:lpstr>Slide 44 Check for understanding </vt:lpstr>
      <vt:lpstr>Slide 45 You do</vt:lpstr>
      <vt:lpstr>Slide 46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Kerrie Shanahan</cp:lastModifiedBy>
  <cp:revision>3</cp:revision>
  <dcterms:created xsi:type="dcterms:W3CDTF">2021-01-11T06:19:08Z</dcterms:created>
  <dcterms:modified xsi:type="dcterms:W3CDTF">2025-08-12T22:32:53Z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22CE8438-E82D-4CC6-89E6-CFD1C275D3A8</vt:lpwstr>
  </property>
  <property fmtid="{D5CDD505-2E9C-101B-9397-08002B2CF9AE}" pid="9" name="ArticulatePath">
    <vt:lpwstr>https://educationservicesaustralia.sharepoint.com/sites/DigitalTeachingLearning/Shared Documents/Literacy Hub Project/06_Content and deliverables/Content batch/Lesson plans/Design/Template/Final templates ready for DE feedback/Lesson plan 11.1_0807</vt:lpwstr>
  </property>
</Properties>
</file>