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notesSlides/notesSlide37.xml" ContentType="application/vnd.openxmlformats-officedocument.presentationml.notesSlide+xml"/>
  <Override PartName="/ppt/tags/tag28.xml" ContentType="application/vnd.openxmlformats-officedocument.presentationml.tags+xml"/>
  <Override PartName="/ppt/notesSlides/notesSlide38.xml" ContentType="application/vnd.openxmlformats-officedocument.presentationml.notesSlide+xml"/>
  <Override PartName="/ppt/tags/tag29.xml" ContentType="application/vnd.openxmlformats-officedocument.presentationml.tags+xml"/>
  <Override PartName="/ppt/notesSlides/notesSlide39.xml" ContentType="application/vnd.openxmlformats-officedocument.presentationml.notesSlide+xml"/>
  <Override PartName="/ppt/tags/tag30.xml" ContentType="application/vnd.openxmlformats-officedocument.presentationml.tags+xml"/>
  <Override PartName="/ppt/notesSlides/notesSlide40.xml" ContentType="application/vnd.openxmlformats-officedocument.presentationml.notesSlide+xml"/>
  <Override PartName="/ppt/tags/tag31.xml" ContentType="application/vnd.openxmlformats-officedocument.presentationml.tags+xml"/>
  <Override PartName="/ppt/notesSlides/notesSlide41.xml" ContentType="application/vnd.openxmlformats-officedocument.presentationml.notesSlide+xml"/>
  <Override PartName="/ppt/tags/tag32.xml" ContentType="application/vnd.openxmlformats-officedocument.presentationml.tags+xml"/>
  <Override PartName="/ppt/notesSlides/notesSlide42.xml" ContentType="application/vnd.openxmlformats-officedocument.presentationml.notesSlide+xml"/>
  <Override PartName="/ppt/tags/tag33.xml" ContentType="application/vnd.openxmlformats-officedocument.presentationml.tags+xml"/>
  <Override PartName="/ppt/notesSlides/notesSlide43.xml" ContentType="application/vnd.openxmlformats-officedocument.presentationml.notesSlide+xml"/>
  <Override PartName="/ppt/tags/tag34.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handoutMasterIdLst>
    <p:handoutMasterId r:id="rId52"/>
  </p:handoutMasterIdLst>
  <p:sldIdLst>
    <p:sldId id="520" r:id="rId5"/>
    <p:sldId id="518" r:id="rId6"/>
    <p:sldId id="511" r:id="rId7"/>
    <p:sldId id="545" r:id="rId8"/>
    <p:sldId id="541" r:id="rId9"/>
    <p:sldId id="512" r:id="rId10"/>
    <p:sldId id="526" r:id="rId11"/>
    <p:sldId id="527" r:id="rId12"/>
    <p:sldId id="528" r:id="rId13"/>
    <p:sldId id="529" r:id="rId14"/>
    <p:sldId id="523" r:id="rId15"/>
    <p:sldId id="524" r:id="rId16"/>
    <p:sldId id="525" r:id="rId17"/>
    <p:sldId id="513" r:id="rId18"/>
    <p:sldId id="514" r:id="rId19"/>
    <p:sldId id="515" r:id="rId20"/>
    <p:sldId id="516" r:id="rId21"/>
    <p:sldId id="498" r:id="rId22"/>
    <p:sldId id="522" r:id="rId23"/>
    <p:sldId id="473" r:id="rId24"/>
    <p:sldId id="474" r:id="rId25"/>
    <p:sldId id="475" r:id="rId26"/>
    <p:sldId id="476" r:id="rId27"/>
    <p:sldId id="477" r:id="rId28"/>
    <p:sldId id="478" r:id="rId29"/>
    <p:sldId id="479" r:id="rId30"/>
    <p:sldId id="535" r:id="rId31"/>
    <p:sldId id="536" r:id="rId32"/>
    <p:sldId id="480" r:id="rId33"/>
    <p:sldId id="481" r:id="rId34"/>
    <p:sldId id="482" r:id="rId35"/>
    <p:sldId id="483" r:id="rId36"/>
    <p:sldId id="484" r:id="rId37"/>
    <p:sldId id="485" r:id="rId38"/>
    <p:sldId id="537" r:id="rId39"/>
    <p:sldId id="538" r:id="rId40"/>
    <p:sldId id="539" r:id="rId41"/>
    <p:sldId id="540" r:id="rId42"/>
    <p:sldId id="488" r:id="rId43"/>
    <p:sldId id="489" r:id="rId44"/>
    <p:sldId id="490" r:id="rId45"/>
    <p:sldId id="491" r:id="rId46"/>
    <p:sldId id="492" r:id="rId47"/>
    <p:sldId id="493" r:id="rId48"/>
    <p:sldId id="494" r:id="rId49"/>
    <p:sldId id="499" r:id="rId50"/>
  </p:sldIdLst>
  <p:sldSz cx="12192000" cy="6858000"/>
  <p:notesSz cx="6858000" cy="9144000"/>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C2"/>
    <a:srgbClr val="D9ECF6"/>
    <a:srgbClr val="FFFFFF"/>
    <a:srgbClr val="0E1E42"/>
    <a:srgbClr val="565859"/>
    <a:srgbClr val="0E1F42"/>
    <a:srgbClr val="4857A6"/>
    <a:srgbClr val="4557AD"/>
    <a:srgbClr val="FEECF1"/>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16EACB-91B0-4C66-BFA3-FC96F8D10874}" v="88" dt="2025-07-23T06:09:59.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7942" autoAdjust="0"/>
  </p:normalViewPr>
  <p:slideViewPr>
    <p:cSldViewPr snapToGrid="0">
      <p:cViewPr varScale="1">
        <p:scale>
          <a:sx n="53" d="100"/>
          <a:sy n="53" d="100"/>
        </p:scale>
        <p:origin x="2796" y="7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F1F7D93B-1DD2-4287-A70C-3DF4139321B8}"/>
    <pc:docChg chg="undo custSel modSld modMainMaster">
      <pc:chgData name="Liz Heynes" userId="e5ff50d5-f39a-42f6-9e9f-e790bcc8c38d" providerId="ADAL" clId="{F1F7D93B-1DD2-4287-A70C-3DF4139321B8}" dt="2025-06-05T04:38:37.747" v="131" actId="14100"/>
      <pc:docMkLst>
        <pc:docMk/>
      </pc:docMkLst>
      <pc:sldChg chg="modNotesTx">
        <pc:chgData name="Liz Heynes" userId="e5ff50d5-f39a-42f6-9e9f-e790bcc8c38d" providerId="ADAL" clId="{F1F7D93B-1DD2-4287-A70C-3DF4139321B8}" dt="2025-05-29T04:55:16.138" v="40" actId="20577"/>
        <pc:sldMkLst>
          <pc:docMk/>
          <pc:sldMk cId="568666050" sldId="473"/>
        </pc:sldMkLst>
      </pc:sldChg>
      <pc:sldChg chg="addSp delSp modSp mod">
        <pc:chgData name="Liz Heynes" userId="e5ff50d5-f39a-42f6-9e9f-e790bcc8c38d" providerId="ADAL" clId="{F1F7D93B-1DD2-4287-A70C-3DF4139321B8}" dt="2025-05-29T04:55:55.379" v="49" actId="14100"/>
        <pc:sldMkLst>
          <pc:docMk/>
          <pc:sldMk cId="121607987" sldId="474"/>
        </pc:sldMkLst>
        <pc:spChg chg="add mod">
          <ac:chgData name="Liz Heynes" userId="e5ff50d5-f39a-42f6-9e9f-e790bcc8c38d" providerId="ADAL" clId="{F1F7D93B-1DD2-4287-A70C-3DF4139321B8}" dt="2025-05-29T04:55:55.379" v="49" actId="14100"/>
          <ac:spMkLst>
            <pc:docMk/>
            <pc:sldMk cId="121607987" sldId="474"/>
            <ac:spMk id="3" creationId="{06BF5F85-F189-3901-0301-4F64EB59D165}"/>
          </ac:spMkLst>
        </pc:spChg>
        <pc:spChg chg="del">
          <ac:chgData name="Liz Heynes" userId="e5ff50d5-f39a-42f6-9e9f-e790bcc8c38d" providerId="ADAL" clId="{F1F7D93B-1DD2-4287-A70C-3DF4139321B8}" dt="2025-05-29T04:55:48.090" v="46" actId="478"/>
          <ac:spMkLst>
            <pc:docMk/>
            <pc:sldMk cId="121607987" sldId="474"/>
            <ac:spMk id="4" creationId="{E474AF06-B221-D04F-696A-487D0477F74B}"/>
          </ac:spMkLst>
        </pc:spChg>
      </pc:sldChg>
      <pc:sldChg chg="addSp delSp modSp mod">
        <pc:chgData name="Liz Heynes" userId="e5ff50d5-f39a-42f6-9e9f-e790bcc8c38d" providerId="ADAL" clId="{F1F7D93B-1DD2-4287-A70C-3DF4139321B8}" dt="2025-05-29T04:55:43.786" v="45" actId="20577"/>
        <pc:sldMkLst>
          <pc:docMk/>
          <pc:sldMk cId="880313685" sldId="475"/>
        </pc:sldMkLst>
        <pc:spChg chg="add mod">
          <ac:chgData name="Liz Heynes" userId="e5ff50d5-f39a-42f6-9e9f-e790bcc8c38d" providerId="ADAL" clId="{F1F7D93B-1DD2-4287-A70C-3DF4139321B8}" dt="2025-05-29T04:55:43.786" v="45" actId="20577"/>
          <ac:spMkLst>
            <pc:docMk/>
            <pc:sldMk cId="880313685" sldId="475"/>
            <ac:spMk id="3" creationId="{C5788681-B793-13E6-22E8-FF49309EE04A}"/>
          </ac:spMkLst>
        </pc:spChg>
        <pc:spChg chg="del">
          <ac:chgData name="Liz Heynes" userId="e5ff50d5-f39a-42f6-9e9f-e790bcc8c38d" providerId="ADAL" clId="{F1F7D93B-1DD2-4287-A70C-3DF4139321B8}" dt="2025-05-29T04:55:39.253" v="43" actId="478"/>
          <ac:spMkLst>
            <pc:docMk/>
            <pc:sldMk cId="880313685" sldId="475"/>
            <ac:spMk id="4" creationId="{3D623302-FC84-030C-37D7-161E5724FCBE}"/>
          </ac:spMkLst>
        </pc:spChg>
      </pc:sldChg>
      <pc:sldChg chg="modSp mod">
        <pc:chgData name="Liz Heynes" userId="e5ff50d5-f39a-42f6-9e9f-e790bcc8c38d" providerId="ADAL" clId="{F1F7D93B-1DD2-4287-A70C-3DF4139321B8}" dt="2025-05-29T04:55:31.859" v="42" actId="1076"/>
        <pc:sldMkLst>
          <pc:docMk/>
          <pc:sldMk cId="3581799720" sldId="476"/>
        </pc:sldMkLst>
        <pc:spChg chg="mod">
          <ac:chgData name="Liz Heynes" userId="e5ff50d5-f39a-42f6-9e9f-e790bcc8c38d" providerId="ADAL" clId="{F1F7D93B-1DD2-4287-A70C-3DF4139321B8}" dt="2025-05-29T04:55:31.859" v="42" actId="1076"/>
          <ac:spMkLst>
            <pc:docMk/>
            <pc:sldMk cId="3581799720" sldId="476"/>
            <ac:spMk id="3" creationId="{AF9F642B-8925-B0C2-9A8C-E9DBD5815F57}"/>
          </ac:spMkLst>
        </pc:spChg>
      </pc:sldChg>
      <pc:sldChg chg="addSp delSp modSp mod">
        <pc:chgData name="Liz Heynes" userId="e5ff50d5-f39a-42f6-9e9f-e790bcc8c38d" providerId="ADAL" clId="{F1F7D93B-1DD2-4287-A70C-3DF4139321B8}" dt="2025-05-29T04:56:29.979" v="55" actId="20577"/>
        <pc:sldMkLst>
          <pc:docMk/>
          <pc:sldMk cId="133161496" sldId="477"/>
        </pc:sldMkLst>
        <pc:spChg chg="add mod">
          <ac:chgData name="Liz Heynes" userId="e5ff50d5-f39a-42f6-9e9f-e790bcc8c38d" providerId="ADAL" clId="{F1F7D93B-1DD2-4287-A70C-3DF4139321B8}" dt="2025-05-29T04:56:29.979" v="55" actId="20577"/>
          <ac:spMkLst>
            <pc:docMk/>
            <pc:sldMk cId="133161496" sldId="477"/>
            <ac:spMk id="2" creationId="{702209A4-FD18-3CEA-F865-253EA772156F}"/>
          </ac:spMkLst>
        </pc:spChg>
        <pc:spChg chg="del">
          <ac:chgData name="Liz Heynes" userId="e5ff50d5-f39a-42f6-9e9f-e790bcc8c38d" providerId="ADAL" clId="{F1F7D93B-1DD2-4287-A70C-3DF4139321B8}" dt="2025-05-29T04:56:26.818" v="53" actId="478"/>
          <ac:spMkLst>
            <pc:docMk/>
            <pc:sldMk cId="133161496" sldId="477"/>
            <ac:spMk id="4" creationId="{3BCEB3C5-3392-EB7B-4B2D-C6D3A9159C87}"/>
          </ac:spMkLst>
        </pc:spChg>
      </pc:sldChg>
      <pc:sldChg chg="addSp delSp modSp mod">
        <pc:chgData name="Liz Heynes" userId="e5ff50d5-f39a-42f6-9e9f-e790bcc8c38d" providerId="ADAL" clId="{F1F7D93B-1DD2-4287-A70C-3DF4139321B8}" dt="2025-05-29T04:56:21.953" v="52" actId="20577"/>
        <pc:sldMkLst>
          <pc:docMk/>
          <pc:sldMk cId="3342199426" sldId="478"/>
        </pc:sldMkLst>
        <pc:spChg chg="del">
          <ac:chgData name="Liz Heynes" userId="e5ff50d5-f39a-42f6-9e9f-e790bcc8c38d" providerId="ADAL" clId="{F1F7D93B-1DD2-4287-A70C-3DF4139321B8}" dt="2025-05-29T04:56:17.945" v="50" actId="478"/>
          <ac:spMkLst>
            <pc:docMk/>
            <pc:sldMk cId="3342199426" sldId="478"/>
            <ac:spMk id="3" creationId="{0551CE72-66BC-0FE7-E1E6-236A1700B297}"/>
          </ac:spMkLst>
        </pc:spChg>
        <pc:spChg chg="add mod">
          <ac:chgData name="Liz Heynes" userId="e5ff50d5-f39a-42f6-9e9f-e790bcc8c38d" providerId="ADAL" clId="{F1F7D93B-1DD2-4287-A70C-3DF4139321B8}" dt="2025-05-29T04:56:21.953" v="52" actId="20577"/>
          <ac:spMkLst>
            <pc:docMk/>
            <pc:sldMk cId="3342199426" sldId="478"/>
            <ac:spMk id="4" creationId="{88A12621-6B08-508A-236F-E40CDCA62FA7}"/>
          </ac:spMkLst>
        </pc:spChg>
      </pc:sldChg>
      <pc:sldChg chg="addSp delSp modSp mod">
        <pc:chgData name="Liz Heynes" userId="e5ff50d5-f39a-42f6-9e9f-e790bcc8c38d" providerId="ADAL" clId="{F1F7D93B-1DD2-4287-A70C-3DF4139321B8}" dt="2025-05-29T04:57:55.279" v="67" actId="478"/>
        <pc:sldMkLst>
          <pc:docMk/>
          <pc:sldMk cId="3426776120" sldId="480"/>
        </pc:sldMkLst>
        <pc:picChg chg="add del mod">
          <ac:chgData name="Liz Heynes" userId="e5ff50d5-f39a-42f6-9e9f-e790bcc8c38d" providerId="ADAL" clId="{F1F7D93B-1DD2-4287-A70C-3DF4139321B8}" dt="2025-05-29T04:57:51.531" v="65" actId="478"/>
          <ac:picMkLst>
            <pc:docMk/>
            <pc:sldMk cId="3426776120" sldId="480"/>
            <ac:picMk id="2" creationId="{7315FAD0-E14A-045C-FC4D-A22080A81E14}"/>
          </ac:picMkLst>
        </pc:picChg>
        <pc:picChg chg="del">
          <ac:chgData name="Liz Heynes" userId="e5ff50d5-f39a-42f6-9e9f-e790bcc8c38d" providerId="ADAL" clId="{F1F7D93B-1DD2-4287-A70C-3DF4139321B8}" dt="2025-05-29T04:57:47.806" v="62" actId="478"/>
          <ac:picMkLst>
            <pc:docMk/>
            <pc:sldMk cId="3426776120" sldId="480"/>
            <ac:picMk id="4" creationId="{7F024716-DEF8-94D7-C2DF-E5EEC0CDA259}"/>
          </ac:picMkLst>
        </pc:picChg>
        <pc:picChg chg="add del mod">
          <ac:chgData name="Liz Heynes" userId="e5ff50d5-f39a-42f6-9e9f-e790bcc8c38d" providerId="ADAL" clId="{F1F7D93B-1DD2-4287-A70C-3DF4139321B8}" dt="2025-05-29T04:57:54.090" v="66" actId="478"/>
          <ac:picMkLst>
            <pc:docMk/>
            <pc:sldMk cId="3426776120" sldId="480"/>
            <ac:picMk id="5" creationId="{66CD9D1D-BF26-9B49-3D6D-935518CE833A}"/>
          </ac:picMkLst>
        </pc:picChg>
        <pc:picChg chg="add del mod">
          <ac:chgData name="Liz Heynes" userId="e5ff50d5-f39a-42f6-9e9f-e790bcc8c38d" providerId="ADAL" clId="{F1F7D93B-1DD2-4287-A70C-3DF4139321B8}" dt="2025-05-29T04:57:55.279" v="67" actId="478"/>
          <ac:picMkLst>
            <pc:docMk/>
            <pc:sldMk cId="3426776120" sldId="480"/>
            <ac:picMk id="6" creationId="{B699520F-F81F-7BC6-8AAA-9A2ACBF38D60}"/>
          </ac:picMkLst>
        </pc:picChg>
      </pc:sldChg>
      <pc:sldChg chg="addSp delSp modSp mod">
        <pc:chgData name="Liz Heynes" userId="e5ff50d5-f39a-42f6-9e9f-e790bcc8c38d" providerId="ADAL" clId="{F1F7D93B-1DD2-4287-A70C-3DF4139321B8}" dt="2025-05-29T04:57:44.753" v="61" actId="478"/>
        <pc:sldMkLst>
          <pc:docMk/>
          <pc:sldMk cId="2954135154" sldId="481"/>
        </pc:sldMkLst>
        <pc:picChg chg="del">
          <ac:chgData name="Liz Heynes" userId="e5ff50d5-f39a-42f6-9e9f-e790bcc8c38d" providerId="ADAL" clId="{F1F7D93B-1DD2-4287-A70C-3DF4139321B8}" dt="2025-05-29T04:57:37.674" v="56" actId="478"/>
          <ac:picMkLst>
            <pc:docMk/>
            <pc:sldMk cId="2954135154" sldId="481"/>
            <ac:picMk id="2" creationId="{7494DF0F-1A06-4CF6-515A-C2D20A8B64AB}"/>
          </ac:picMkLst>
        </pc:picChg>
        <pc:picChg chg="del">
          <ac:chgData name="Liz Heynes" userId="e5ff50d5-f39a-42f6-9e9f-e790bcc8c38d" providerId="ADAL" clId="{F1F7D93B-1DD2-4287-A70C-3DF4139321B8}" dt="2025-05-29T04:57:38.897" v="57" actId="478"/>
          <ac:picMkLst>
            <pc:docMk/>
            <pc:sldMk cId="2954135154" sldId="481"/>
            <ac:picMk id="3" creationId="{53E3BA4D-395C-D81E-2242-359AAFD4DD6D}"/>
          </ac:picMkLst>
        </pc:picChg>
        <pc:picChg chg="add del mod">
          <ac:chgData name="Liz Heynes" userId="e5ff50d5-f39a-42f6-9e9f-e790bcc8c38d" providerId="ADAL" clId="{F1F7D93B-1DD2-4287-A70C-3DF4139321B8}" dt="2025-05-29T04:57:42.437" v="60" actId="478"/>
          <ac:picMkLst>
            <pc:docMk/>
            <pc:sldMk cId="2954135154" sldId="481"/>
            <ac:picMk id="4" creationId="{16EAB538-2B5A-44EA-30F5-22D23E462F7C}"/>
          </ac:picMkLst>
        </pc:picChg>
        <pc:picChg chg="add del mod">
          <ac:chgData name="Liz Heynes" userId="e5ff50d5-f39a-42f6-9e9f-e790bcc8c38d" providerId="ADAL" clId="{F1F7D93B-1DD2-4287-A70C-3DF4139321B8}" dt="2025-05-29T04:57:42.437" v="60" actId="478"/>
          <ac:picMkLst>
            <pc:docMk/>
            <pc:sldMk cId="2954135154" sldId="481"/>
            <ac:picMk id="5" creationId="{E9FD5D34-89D1-C224-DB0B-B65091731EC6}"/>
          </ac:picMkLst>
        </pc:picChg>
        <pc:picChg chg="add del mod">
          <ac:chgData name="Liz Heynes" userId="e5ff50d5-f39a-42f6-9e9f-e790bcc8c38d" providerId="ADAL" clId="{F1F7D93B-1DD2-4287-A70C-3DF4139321B8}" dt="2025-05-29T04:57:44.753" v="61" actId="478"/>
          <ac:picMkLst>
            <pc:docMk/>
            <pc:sldMk cId="2954135154" sldId="481"/>
            <ac:picMk id="7" creationId="{604B5C5E-81E5-6772-E972-4D8543BD624B}"/>
          </ac:picMkLst>
        </pc:picChg>
      </pc:sldChg>
      <pc:sldChg chg="modSp mod">
        <pc:chgData name="Liz Heynes" userId="e5ff50d5-f39a-42f6-9e9f-e790bcc8c38d" providerId="ADAL" clId="{F1F7D93B-1DD2-4287-A70C-3DF4139321B8}" dt="2025-06-05T04:37:58.732" v="121" actId="20577"/>
        <pc:sldMkLst>
          <pc:docMk/>
          <pc:sldMk cId="4078040901" sldId="488"/>
        </pc:sldMkLst>
        <pc:spChg chg="mod">
          <ac:chgData name="Liz Heynes" userId="e5ff50d5-f39a-42f6-9e9f-e790bcc8c38d" providerId="ADAL" clId="{F1F7D93B-1DD2-4287-A70C-3DF4139321B8}" dt="2025-06-05T04:37:58.732" v="121" actId="20577"/>
          <ac:spMkLst>
            <pc:docMk/>
            <pc:sldMk cId="4078040901" sldId="488"/>
            <ac:spMk id="6" creationId="{B637D744-1307-77B6-78C2-1DDC4DC0F41E}"/>
          </ac:spMkLst>
        </pc:spChg>
      </pc:sldChg>
      <pc:sldChg chg="modSp mod">
        <pc:chgData name="Liz Heynes" userId="e5ff50d5-f39a-42f6-9e9f-e790bcc8c38d" providerId="ADAL" clId="{F1F7D93B-1DD2-4287-A70C-3DF4139321B8}" dt="2025-06-05T04:38:37.747" v="131" actId="14100"/>
        <pc:sldMkLst>
          <pc:docMk/>
          <pc:sldMk cId="1278329242" sldId="489"/>
        </pc:sldMkLst>
        <pc:spChg chg="mod">
          <ac:chgData name="Liz Heynes" userId="e5ff50d5-f39a-42f6-9e9f-e790bcc8c38d" providerId="ADAL" clId="{F1F7D93B-1DD2-4287-A70C-3DF4139321B8}" dt="2025-06-05T04:38:37.747" v="131" actId="14100"/>
          <ac:spMkLst>
            <pc:docMk/>
            <pc:sldMk cId="1278329242" sldId="489"/>
            <ac:spMk id="7" creationId="{E6621E4A-889E-8FD1-2FB6-F94FC57E80DA}"/>
          </ac:spMkLst>
        </pc:spChg>
      </pc:sldChg>
      <pc:sldChg chg="modSp mod">
        <pc:chgData name="Liz Heynes" userId="e5ff50d5-f39a-42f6-9e9f-e790bcc8c38d" providerId="ADAL" clId="{F1F7D93B-1DD2-4287-A70C-3DF4139321B8}" dt="2025-05-29T05:04:03.730" v="104" actId="1076"/>
        <pc:sldMkLst>
          <pc:docMk/>
          <pc:sldMk cId="258130066" sldId="492"/>
        </pc:sldMkLst>
        <pc:spChg chg="mod">
          <ac:chgData name="Liz Heynes" userId="e5ff50d5-f39a-42f6-9e9f-e790bcc8c38d" providerId="ADAL" clId="{F1F7D93B-1DD2-4287-A70C-3DF4139321B8}" dt="2025-05-29T05:03:48.374" v="88" actId="1037"/>
          <ac:spMkLst>
            <pc:docMk/>
            <pc:sldMk cId="258130066" sldId="492"/>
            <ac:spMk id="21" creationId="{17E4CE3F-6B29-2B49-8731-61EB6323A106}"/>
          </ac:spMkLst>
        </pc:spChg>
        <pc:picChg chg="mod">
          <ac:chgData name="Liz Heynes" userId="e5ff50d5-f39a-42f6-9e9f-e790bcc8c38d" providerId="ADAL" clId="{F1F7D93B-1DD2-4287-A70C-3DF4139321B8}" dt="2025-05-29T05:04:03.730" v="104" actId="1076"/>
          <ac:picMkLst>
            <pc:docMk/>
            <pc:sldMk cId="258130066" sldId="492"/>
            <ac:picMk id="2" creationId="{108BDE09-945B-8032-1561-532E24161CE4}"/>
          </ac:picMkLst>
        </pc:picChg>
        <pc:picChg chg="mod">
          <ac:chgData name="Liz Heynes" userId="e5ff50d5-f39a-42f6-9e9f-e790bcc8c38d" providerId="ADAL" clId="{F1F7D93B-1DD2-4287-A70C-3DF4139321B8}" dt="2025-05-29T05:03:51.305" v="98" actId="1035"/>
          <ac:picMkLst>
            <pc:docMk/>
            <pc:sldMk cId="258130066" sldId="492"/>
            <ac:picMk id="6" creationId="{68F43B59-FD6A-19B4-BDA8-F99638D4C2AF}"/>
          </ac:picMkLst>
        </pc:picChg>
      </pc:sldChg>
      <pc:sldChg chg="modNotesTx">
        <pc:chgData name="Liz Heynes" userId="e5ff50d5-f39a-42f6-9e9f-e790bcc8c38d" providerId="ADAL" clId="{F1F7D93B-1DD2-4287-A70C-3DF4139321B8}" dt="2025-05-29T05:04:47.874" v="109" actId="20577"/>
        <pc:sldMkLst>
          <pc:docMk/>
          <pc:sldMk cId="2389358011" sldId="493"/>
        </pc:sldMkLst>
      </pc:sldChg>
      <pc:sldChg chg="modSp mod modNotesTx">
        <pc:chgData name="Liz Heynes" userId="e5ff50d5-f39a-42f6-9e9f-e790bcc8c38d" providerId="ADAL" clId="{F1F7D93B-1DD2-4287-A70C-3DF4139321B8}" dt="2025-05-29T03:56:53.338" v="27" actId="1037"/>
        <pc:sldMkLst>
          <pc:docMk/>
          <pc:sldMk cId="409148390" sldId="520"/>
        </pc:sldMkLst>
        <pc:spChg chg="mod">
          <ac:chgData name="Liz Heynes" userId="e5ff50d5-f39a-42f6-9e9f-e790bcc8c38d" providerId="ADAL" clId="{F1F7D93B-1DD2-4287-A70C-3DF4139321B8}" dt="2025-05-29T03:56:45.368" v="19" actId="255"/>
          <ac:spMkLst>
            <pc:docMk/>
            <pc:sldMk cId="409148390" sldId="520"/>
            <ac:spMk id="2" creationId="{3E5C394C-2D6F-6FD9-9F6B-25FC893D5E16}"/>
          </ac:spMkLst>
        </pc:spChg>
        <pc:spChg chg="mod">
          <ac:chgData name="Liz Heynes" userId="e5ff50d5-f39a-42f6-9e9f-e790bcc8c38d" providerId="ADAL" clId="{F1F7D93B-1DD2-4287-A70C-3DF4139321B8}" dt="2025-05-29T03:56:53.338" v="27" actId="1037"/>
          <ac:spMkLst>
            <pc:docMk/>
            <pc:sldMk cId="409148390" sldId="520"/>
            <ac:spMk id="7" creationId="{9890F197-D46C-9CA8-EE12-3BF470C0CDC9}"/>
          </ac:spMkLst>
        </pc:spChg>
      </pc:sldChg>
      <pc:sldChg chg="modNotesTx">
        <pc:chgData name="Liz Heynes" userId="e5ff50d5-f39a-42f6-9e9f-e790bcc8c38d" providerId="ADAL" clId="{F1F7D93B-1DD2-4287-A70C-3DF4139321B8}" dt="2025-05-29T04:55:00.802" v="38" actId="20577"/>
        <pc:sldMkLst>
          <pc:docMk/>
          <pc:sldMk cId="309290176" sldId="522"/>
        </pc:sldMkLst>
      </pc:sldChg>
      <pc:sldChg chg="modNotesTx">
        <pc:chgData name="Liz Heynes" userId="e5ff50d5-f39a-42f6-9e9f-e790bcc8c38d" providerId="ADAL" clId="{F1F7D93B-1DD2-4287-A70C-3DF4139321B8}" dt="2025-05-29T04:54:06.912" v="34" actId="20577"/>
        <pc:sldMkLst>
          <pc:docMk/>
          <pc:sldMk cId="1066069138" sldId="525"/>
        </pc:sldMkLst>
      </pc:sldChg>
      <pc:sldChg chg="modNotesTx">
        <pc:chgData name="Liz Heynes" userId="e5ff50d5-f39a-42f6-9e9f-e790bcc8c38d" providerId="ADAL" clId="{F1F7D93B-1DD2-4287-A70C-3DF4139321B8}" dt="2025-05-29T03:58:37.492" v="31" actId="20577"/>
        <pc:sldMkLst>
          <pc:docMk/>
          <pc:sldMk cId="2703624644" sldId="528"/>
        </pc:sldMkLst>
      </pc:sldChg>
      <pc:sldChg chg="modNotesTx">
        <pc:chgData name="Liz Heynes" userId="e5ff50d5-f39a-42f6-9e9f-e790bcc8c38d" providerId="ADAL" clId="{F1F7D93B-1DD2-4287-A70C-3DF4139321B8}" dt="2025-05-29T03:58:48.667" v="32" actId="20577"/>
        <pc:sldMkLst>
          <pc:docMk/>
          <pc:sldMk cId="3781479621" sldId="529"/>
        </pc:sldMkLst>
      </pc:sldChg>
      <pc:sldChg chg="modNotesTx">
        <pc:chgData name="Liz Heynes" userId="e5ff50d5-f39a-42f6-9e9f-e790bcc8c38d" providerId="ADAL" clId="{F1F7D93B-1DD2-4287-A70C-3DF4139321B8}" dt="2025-05-29T05:00:45.693" v="69" actId="5793"/>
        <pc:sldMkLst>
          <pc:docMk/>
          <pc:sldMk cId="3368224486" sldId="537"/>
        </pc:sldMkLst>
      </pc:sldChg>
      <pc:sldChg chg="modNotesTx">
        <pc:chgData name="Liz Heynes" userId="e5ff50d5-f39a-42f6-9e9f-e790bcc8c38d" providerId="ADAL" clId="{F1F7D93B-1DD2-4287-A70C-3DF4139321B8}" dt="2025-05-29T05:00:59.925" v="72" actId="20577"/>
        <pc:sldMkLst>
          <pc:docMk/>
          <pc:sldMk cId="2263225265" sldId="538"/>
        </pc:sldMkLst>
      </pc:sldChg>
      <pc:sldChg chg="modNotesTx">
        <pc:chgData name="Liz Heynes" userId="e5ff50d5-f39a-42f6-9e9f-e790bcc8c38d" providerId="ADAL" clId="{F1F7D93B-1DD2-4287-A70C-3DF4139321B8}" dt="2025-05-29T05:02:13.632" v="75" actId="20577"/>
        <pc:sldMkLst>
          <pc:docMk/>
          <pc:sldMk cId="1011360839" sldId="539"/>
        </pc:sldMkLst>
      </pc:sldChg>
      <pc:sldChg chg="modSp mod">
        <pc:chgData name="Liz Heynes" userId="e5ff50d5-f39a-42f6-9e9f-e790bcc8c38d" providerId="ADAL" clId="{F1F7D93B-1DD2-4287-A70C-3DF4139321B8}" dt="2025-05-29T03:57:34.995" v="30" actId="255"/>
        <pc:sldMkLst>
          <pc:docMk/>
          <pc:sldMk cId="1318409677" sldId="541"/>
        </pc:sldMkLst>
        <pc:spChg chg="mod">
          <ac:chgData name="Liz Heynes" userId="e5ff50d5-f39a-42f6-9e9f-e790bcc8c38d" providerId="ADAL" clId="{F1F7D93B-1DD2-4287-A70C-3DF4139321B8}" dt="2025-05-29T03:57:34.995" v="30" actId="255"/>
          <ac:spMkLst>
            <pc:docMk/>
            <pc:sldMk cId="1318409677" sldId="541"/>
            <ac:spMk id="2" creationId="{375BBF9B-E8BE-3949-42D9-CE653F8FE05E}"/>
          </ac:spMkLst>
        </pc:spChg>
      </pc:sldChg>
      <pc:sldMasterChg chg="modSldLayout">
        <pc:chgData name="Liz Heynes" userId="e5ff50d5-f39a-42f6-9e9f-e790bcc8c38d" providerId="ADAL" clId="{F1F7D93B-1DD2-4287-A70C-3DF4139321B8}" dt="2025-05-29T05:11:54.979" v="111" actId="20577"/>
        <pc:sldMasterMkLst>
          <pc:docMk/>
          <pc:sldMasterMk cId="1034081160" sldId="2147483648"/>
        </pc:sldMasterMkLst>
        <pc:sldLayoutChg chg="modSp mod">
          <pc:chgData name="Liz Heynes" userId="e5ff50d5-f39a-42f6-9e9f-e790bcc8c38d" providerId="ADAL" clId="{F1F7D93B-1DD2-4287-A70C-3DF4139321B8}" dt="2025-05-29T05:11:54.979" v="111" actId="20577"/>
          <pc:sldLayoutMkLst>
            <pc:docMk/>
            <pc:sldMasterMk cId="1034081160" sldId="2147483648"/>
            <pc:sldLayoutMk cId="488055856" sldId="2147483694"/>
          </pc:sldLayoutMkLst>
          <pc:spChg chg="mod">
            <ac:chgData name="Liz Heynes" userId="e5ff50d5-f39a-42f6-9e9f-e790bcc8c38d" providerId="ADAL" clId="{F1F7D93B-1DD2-4287-A70C-3DF4139321B8}" dt="2025-05-29T05:11:54.979" v="111" actId="20577"/>
            <ac:spMkLst>
              <pc:docMk/>
              <pc:sldMasterMk cId="1034081160" sldId="2147483648"/>
              <pc:sldLayoutMk cId="488055856" sldId="2147483694"/>
              <ac:spMk id="18" creationId="{1AAEB114-892C-454C-B087-6DB2143FBD2D}"/>
            </ac:spMkLst>
          </pc:spChg>
        </pc:sldLayoutChg>
      </pc:sldMasterChg>
    </pc:docChg>
  </pc:docChgLst>
  <pc:docChgLst>
    <pc:chgData name="Kerrie Shanahan" userId="ae473d9f-76e9-476f-892f-2674ea963afc" providerId="ADAL" clId="{5A16EACB-91B0-4C66-BFA3-FC96F8D10874}"/>
    <pc:docChg chg="custSel modSld modMainMaster">
      <pc:chgData name="Kerrie Shanahan" userId="ae473d9f-76e9-476f-892f-2674ea963afc" providerId="ADAL" clId="{5A16EACB-91B0-4C66-BFA3-FC96F8D10874}" dt="2025-08-12T22:32:22.519" v="121" actId="20577"/>
      <pc:docMkLst>
        <pc:docMk/>
      </pc:docMkLst>
      <pc:sldChg chg="addSp delSp modSp mod modNotesTx">
        <pc:chgData name="Kerrie Shanahan" userId="ae473d9f-76e9-476f-892f-2674ea963afc" providerId="ADAL" clId="{5A16EACB-91B0-4C66-BFA3-FC96F8D10874}" dt="2025-08-12T22:32:22.519" v="121" actId="20577"/>
        <pc:sldMkLst>
          <pc:docMk/>
          <pc:sldMk cId="1797789494" sldId="518"/>
        </pc:sldMkLst>
        <pc:grpChg chg="mod">
          <ac:chgData name="Kerrie Shanahan" userId="ae473d9f-76e9-476f-892f-2674ea963afc" providerId="ADAL" clId="{5A16EACB-91B0-4C66-BFA3-FC96F8D10874}" dt="2025-07-23T06:09:32.447" v="21" actId="164"/>
          <ac:grpSpMkLst>
            <pc:docMk/>
            <pc:sldMk cId="1797789494" sldId="518"/>
            <ac:grpSpMk id="3" creationId="{8DF855A8-F1EB-EB11-1E7D-E227A578C556}"/>
          </ac:grpSpMkLst>
        </pc:grpChg>
        <pc:grpChg chg="del">
          <ac:chgData name="Kerrie Shanahan" userId="ae473d9f-76e9-476f-892f-2674ea963afc" providerId="ADAL" clId="{5A16EACB-91B0-4C66-BFA3-FC96F8D10874}" dt="2025-07-23T05:49:32.981" v="19" actId="478"/>
          <ac:grpSpMkLst>
            <pc:docMk/>
            <pc:sldMk cId="1797789494" sldId="518"/>
            <ac:grpSpMk id="7" creationId="{9D92E7EF-C0F6-1A24-A6B7-AF1309FB4CB2}"/>
          </ac:grpSpMkLst>
        </pc:grpChg>
        <pc:grpChg chg="add mod">
          <ac:chgData name="Kerrie Shanahan" userId="ae473d9f-76e9-476f-892f-2674ea963afc" providerId="ADAL" clId="{5A16EACB-91B0-4C66-BFA3-FC96F8D10874}" dt="2025-07-23T06:09:32.447" v="21" actId="164"/>
          <ac:grpSpMkLst>
            <pc:docMk/>
            <pc:sldMk cId="1797789494" sldId="518"/>
            <ac:grpSpMk id="29" creationId="{2C6EBDAA-63C6-70B1-59A0-58BC84C0D7C0}"/>
          </ac:grpSpMkLst>
        </pc:grpChg>
        <pc:grpChg chg="del">
          <ac:chgData name="Kerrie Shanahan" userId="ae473d9f-76e9-476f-892f-2674ea963afc" providerId="ADAL" clId="{5A16EACB-91B0-4C66-BFA3-FC96F8D10874}" dt="2025-07-23T00:36:43.304" v="18" actId="478"/>
          <ac:grpSpMkLst>
            <pc:docMk/>
            <pc:sldMk cId="1797789494" sldId="518"/>
            <ac:grpSpMk id="29" creationId="{F42BA827-F39E-7ED2-A945-00D81B633088}"/>
          </ac:grpSpMkLst>
        </pc:grpChg>
        <pc:grpChg chg="del">
          <ac:chgData name="Kerrie Shanahan" userId="ae473d9f-76e9-476f-892f-2674ea963afc" providerId="ADAL" clId="{5A16EACB-91B0-4C66-BFA3-FC96F8D10874}" dt="2025-07-23T00:36:40.807" v="17" actId="478"/>
          <ac:grpSpMkLst>
            <pc:docMk/>
            <pc:sldMk cId="1797789494" sldId="518"/>
            <ac:grpSpMk id="33" creationId="{5CFF8B4C-A982-135C-AD9C-BFFDD7CE7C6B}"/>
          </ac:grpSpMkLst>
        </pc:grpChg>
        <pc:grpChg chg="mod">
          <ac:chgData name="Kerrie Shanahan" userId="ae473d9f-76e9-476f-892f-2674ea963afc" providerId="ADAL" clId="{5A16EACB-91B0-4C66-BFA3-FC96F8D10874}" dt="2025-07-23T05:49:34.326" v="20"/>
          <ac:grpSpMkLst>
            <pc:docMk/>
            <pc:sldMk cId="1797789494" sldId="518"/>
            <ac:grpSpMk id="34" creationId="{538EA3D9-A347-CDD3-6BF2-8B72E415189E}"/>
          </ac:grpSpMkLst>
        </pc:grpChg>
        <pc:grpChg chg="mod">
          <ac:chgData name="Kerrie Shanahan" userId="ae473d9f-76e9-476f-892f-2674ea963afc" providerId="ADAL" clId="{5A16EACB-91B0-4C66-BFA3-FC96F8D10874}" dt="2025-07-23T05:49:34.326" v="20"/>
          <ac:grpSpMkLst>
            <pc:docMk/>
            <pc:sldMk cId="1797789494" sldId="518"/>
            <ac:grpSpMk id="35" creationId="{CC38B5C9-AF3B-647A-25A7-3ECD93A2195E}"/>
          </ac:grpSpMkLst>
        </pc:grpChg>
        <pc:grpChg chg="add mod">
          <ac:chgData name="Kerrie Shanahan" userId="ae473d9f-76e9-476f-892f-2674ea963afc" providerId="ADAL" clId="{5A16EACB-91B0-4C66-BFA3-FC96F8D10874}" dt="2025-07-23T06:09:59.401" v="107" actId="962"/>
          <ac:grpSpMkLst>
            <pc:docMk/>
            <pc:sldMk cId="1797789494" sldId="518"/>
            <ac:grpSpMk id="41" creationId="{BDFCB516-24D7-6BA5-A60A-13F9C89FBB6E}"/>
          </ac:grpSpMkLst>
        </pc:grpChg>
        <pc:picChg chg="mod">
          <ac:chgData name="Kerrie Shanahan" userId="ae473d9f-76e9-476f-892f-2674ea963afc" providerId="ADAL" clId="{5A16EACB-91B0-4C66-BFA3-FC96F8D10874}" dt="2025-07-23T05:49:34.326" v="20"/>
          <ac:picMkLst>
            <pc:docMk/>
            <pc:sldMk cId="1797789494" sldId="518"/>
            <ac:picMk id="33" creationId="{A2E7269A-E350-940B-E2B2-AA5B5FBCD211}"/>
          </ac:picMkLst>
        </pc:picChg>
        <pc:cxnChg chg="del">
          <ac:chgData name="Kerrie Shanahan" userId="ae473d9f-76e9-476f-892f-2674ea963afc" providerId="ADAL" clId="{5A16EACB-91B0-4C66-BFA3-FC96F8D10874}" dt="2025-07-23T00:36:43.304" v="18" actId="478"/>
          <ac:cxnSpMkLst>
            <pc:docMk/>
            <pc:sldMk cId="1797789494" sldId="518"/>
            <ac:cxnSpMk id="34" creationId="{5AA642C1-0CFF-646E-A642-514F29E6D01F}"/>
          </ac:cxnSpMkLst>
        </pc:cxnChg>
        <pc:cxnChg chg="del">
          <ac:chgData name="Kerrie Shanahan" userId="ae473d9f-76e9-476f-892f-2674ea963afc" providerId="ADAL" clId="{5A16EACB-91B0-4C66-BFA3-FC96F8D10874}" dt="2025-07-23T00:36:38.611" v="16" actId="478"/>
          <ac:cxnSpMkLst>
            <pc:docMk/>
            <pc:sldMk cId="1797789494" sldId="518"/>
            <ac:cxnSpMk id="35" creationId="{90920E82-A68E-38AD-AF3D-77FE79BA9F0D}"/>
          </ac:cxnSpMkLst>
        </pc:cxnChg>
        <pc:cxnChg chg="del">
          <ac:chgData name="Kerrie Shanahan" userId="ae473d9f-76e9-476f-892f-2674ea963afc" providerId="ADAL" clId="{5A16EACB-91B0-4C66-BFA3-FC96F8D10874}" dt="2025-07-23T00:36:40.807" v="17" actId="478"/>
          <ac:cxnSpMkLst>
            <pc:docMk/>
            <pc:sldMk cId="1797789494" sldId="518"/>
            <ac:cxnSpMk id="37" creationId="{508FFF49-AE78-3E5D-B9EC-2E740DE52E2E}"/>
          </ac:cxnSpMkLst>
        </pc:cxnChg>
        <pc:cxnChg chg="mod">
          <ac:chgData name="Kerrie Shanahan" userId="ae473d9f-76e9-476f-892f-2674ea963afc" providerId="ADAL" clId="{5A16EACB-91B0-4C66-BFA3-FC96F8D10874}" dt="2025-07-23T05:49:34.326" v="20"/>
          <ac:cxnSpMkLst>
            <pc:docMk/>
            <pc:sldMk cId="1797789494" sldId="518"/>
            <ac:cxnSpMk id="37" creationId="{9F2968F1-9CFD-65DD-A980-44E6D46DAFDE}"/>
          </ac:cxnSpMkLst>
        </pc:cxnChg>
        <pc:cxnChg chg="mod">
          <ac:chgData name="Kerrie Shanahan" userId="ae473d9f-76e9-476f-892f-2674ea963afc" providerId="ADAL" clId="{5A16EACB-91B0-4C66-BFA3-FC96F8D10874}" dt="2025-07-23T05:49:34.326" v="20"/>
          <ac:cxnSpMkLst>
            <pc:docMk/>
            <pc:sldMk cId="1797789494" sldId="518"/>
            <ac:cxnSpMk id="38" creationId="{8BF333F5-C545-F3E1-E7E3-7496951F745E}"/>
          </ac:cxnSpMkLst>
        </pc:cxnChg>
        <pc:cxnChg chg="mod">
          <ac:chgData name="Kerrie Shanahan" userId="ae473d9f-76e9-476f-892f-2674ea963afc" providerId="ADAL" clId="{5A16EACB-91B0-4C66-BFA3-FC96F8D10874}" dt="2025-07-23T05:49:34.326" v="20"/>
          <ac:cxnSpMkLst>
            <pc:docMk/>
            <pc:sldMk cId="1797789494" sldId="518"/>
            <ac:cxnSpMk id="39" creationId="{C0D74E63-7356-9933-5715-3906342124DA}"/>
          </ac:cxnSpMkLst>
        </pc:cxnChg>
        <pc:cxnChg chg="mod">
          <ac:chgData name="Kerrie Shanahan" userId="ae473d9f-76e9-476f-892f-2674ea963afc" providerId="ADAL" clId="{5A16EACB-91B0-4C66-BFA3-FC96F8D10874}" dt="2025-07-23T05:49:34.326" v="20"/>
          <ac:cxnSpMkLst>
            <pc:docMk/>
            <pc:sldMk cId="1797789494" sldId="518"/>
            <ac:cxnSpMk id="40" creationId="{D10FF036-80AB-BDF5-29D4-D4C33EDCAE77}"/>
          </ac:cxnSpMkLst>
        </pc:cxnChg>
      </pc:sldChg>
      <pc:sldChg chg="modNotesTx">
        <pc:chgData name="Kerrie Shanahan" userId="ae473d9f-76e9-476f-892f-2674ea963afc" providerId="ADAL" clId="{5A16EACB-91B0-4C66-BFA3-FC96F8D10874}" dt="2025-07-08T22:58:06.735" v="1" actId="20577"/>
        <pc:sldMkLst>
          <pc:docMk/>
          <pc:sldMk cId="4257708072" sldId="535"/>
        </pc:sldMkLst>
      </pc:sldChg>
      <pc:sldChg chg="modNotesTx">
        <pc:chgData name="Kerrie Shanahan" userId="ae473d9f-76e9-476f-892f-2674ea963afc" providerId="ADAL" clId="{5A16EACB-91B0-4C66-BFA3-FC96F8D10874}" dt="2025-07-08T22:58:15.709" v="3" actId="20577"/>
        <pc:sldMkLst>
          <pc:docMk/>
          <pc:sldMk cId="3579478361" sldId="536"/>
        </pc:sldMkLst>
      </pc:sldChg>
      <pc:sldChg chg="modNotesTx">
        <pc:chgData name="Kerrie Shanahan" userId="ae473d9f-76e9-476f-892f-2674ea963afc" providerId="ADAL" clId="{5A16EACB-91B0-4C66-BFA3-FC96F8D10874}" dt="2025-07-22T05:16:52.436" v="13" actId="113"/>
        <pc:sldMkLst>
          <pc:docMk/>
          <pc:sldMk cId="844536768" sldId="545"/>
        </pc:sldMkLst>
      </pc:sldChg>
      <pc:sldMasterChg chg="modSldLayout">
        <pc:chgData name="Kerrie Shanahan" userId="ae473d9f-76e9-476f-892f-2674ea963afc" providerId="ADAL" clId="{5A16EACB-91B0-4C66-BFA3-FC96F8D10874}" dt="2025-07-22T22:52:08.251" v="15" actId="20577"/>
        <pc:sldMasterMkLst>
          <pc:docMk/>
          <pc:sldMasterMk cId="1034081160" sldId="2147483648"/>
        </pc:sldMasterMkLst>
        <pc:sldLayoutChg chg="modSp mod">
          <pc:chgData name="Kerrie Shanahan" userId="ae473d9f-76e9-476f-892f-2674ea963afc" providerId="ADAL" clId="{5A16EACB-91B0-4C66-BFA3-FC96F8D10874}" dt="2025-07-22T22:52:08.251" v="15" actId="20577"/>
          <pc:sldLayoutMkLst>
            <pc:docMk/>
            <pc:sldMasterMk cId="1034081160" sldId="2147483648"/>
            <pc:sldLayoutMk cId="2555866018" sldId="2147483716"/>
          </pc:sldLayoutMkLst>
          <pc:spChg chg="mod">
            <ac:chgData name="Kerrie Shanahan" userId="ae473d9f-76e9-476f-892f-2674ea963afc" providerId="ADAL" clId="{5A16EACB-91B0-4C66-BFA3-FC96F8D10874}" dt="2025-07-22T22:52:08.251" v="15" actId="20577"/>
            <ac:spMkLst>
              <pc:docMk/>
              <pc:sldMasterMk cId="1034081160" sldId="2147483648"/>
              <pc:sldLayoutMk cId="2555866018" sldId="2147483716"/>
              <ac:spMk id="22" creationId="{5123AA02-ADCC-30AE-A868-400600829F9F}"/>
            </ac:spMkLst>
          </pc:spChg>
        </pc:sldLayoutChg>
      </pc:sldMasterChg>
    </pc:docChg>
  </pc:docChgLst>
  <pc:docChgLst>
    <pc:chgData name="Kerrie Shanahan" userId="ae473d9f-76e9-476f-892f-2674ea963afc" providerId="ADAL" clId="{9C0B3C58-0852-4B7C-9AC7-EDF7FB62445B}"/>
    <pc:docChg chg="modSld">
      <pc:chgData name="Kerrie Shanahan" userId="ae473d9f-76e9-476f-892f-2674ea963afc" providerId="ADAL" clId="{9C0B3C58-0852-4B7C-9AC7-EDF7FB62445B}" dt="2025-05-27T05:54:48.198" v="0" actId="20577"/>
      <pc:docMkLst>
        <pc:docMk/>
      </pc:docMkLst>
      <pc:sldChg chg="modNotesTx">
        <pc:chgData name="Kerrie Shanahan" userId="ae473d9f-76e9-476f-892f-2674ea963afc" providerId="ADAL" clId="{9C0B3C58-0852-4B7C-9AC7-EDF7FB62445B}" dt="2025-05-27T05:54:48.198" v="0" actId="20577"/>
        <pc:sldMkLst>
          <pc:docMk/>
          <pc:sldMk cId="1157311959" sldId="491"/>
        </pc:sldMkLst>
      </pc:sldChg>
    </pc:docChg>
  </pc:docChgLst>
  <pc:docChgLst>
    <pc:chgData name="Kerrie Shanahan" userId="S::kerrie.shanahan@esa.edu.au::ae473d9f-76e9-476f-892f-2674ea963afc" providerId="AD" clId="Web-{D23C6A4B-22D3-5B1D-91AC-B8C9BD0C0147}"/>
    <pc:docChg chg="modSld">
      <pc:chgData name="Kerrie Shanahan" userId="S::kerrie.shanahan@esa.edu.au::ae473d9f-76e9-476f-892f-2674ea963afc" providerId="AD" clId="Web-{D23C6A4B-22D3-5B1D-91AC-B8C9BD0C0147}" dt="2025-05-28T00:58:17.317" v="8"/>
      <pc:docMkLst>
        <pc:docMk/>
      </pc:docMkLst>
      <pc:sldChg chg="modNotes">
        <pc:chgData name="Kerrie Shanahan" userId="S::kerrie.shanahan@esa.edu.au::ae473d9f-76e9-476f-892f-2674ea963afc" providerId="AD" clId="Web-{D23C6A4B-22D3-5B1D-91AC-B8C9BD0C0147}" dt="2025-05-28T00:58:02.551" v="2"/>
        <pc:sldMkLst>
          <pc:docMk/>
          <pc:sldMk cId="3587135087" sldId="483"/>
        </pc:sldMkLst>
      </pc:sldChg>
      <pc:sldChg chg="modNotes">
        <pc:chgData name="Kerrie Shanahan" userId="S::kerrie.shanahan@esa.edu.au::ae473d9f-76e9-476f-892f-2674ea963afc" providerId="AD" clId="Web-{D23C6A4B-22D3-5B1D-91AC-B8C9BD0C0147}" dt="2025-05-28T00:58:06.394" v="4"/>
        <pc:sldMkLst>
          <pc:docMk/>
          <pc:sldMk cId="1827811589" sldId="484"/>
        </pc:sldMkLst>
      </pc:sldChg>
      <pc:sldChg chg="modNotes">
        <pc:chgData name="Kerrie Shanahan" userId="S::kerrie.shanahan@esa.edu.au::ae473d9f-76e9-476f-892f-2674ea963afc" providerId="AD" clId="Web-{D23C6A4B-22D3-5B1D-91AC-B8C9BD0C0147}" dt="2025-05-28T00:58:10.676" v="6"/>
        <pc:sldMkLst>
          <pc:docMk/>
          <pc:sldMk cId="3377584655" sldId="485"/>
        </pc:sldMkLst>
      </pc:sldChg>
      <pc:sldChg chg="modNotes">
        <pc:chgData name="Kerrie Shanahan" userId="S::kerrie.shanahan@esa.edu.au::ae473d9f-76e9-476f-892f-2674ea963afc" providerId="AD" clId="Web-{D23C6A4B-22D3-5B1D-91AC-B8C9BD0C0147}" dt="2025-05-28T00:58:17.317" v="8"/>
        <pc:sldMkLst>
          <pc:docMk/>
          <pc:sldMk cId="2263225265" sldId="538"/>
        </pc:sldMkLst>
      </pc:sldChg>
    </pc:docChg>
  </pc:docChgLst>
  <pc:docChgLst>
    <pc:chgData name="Trish Wilson" userId="1a8d7cc3620296f7" providerId="LiveId" clId="{60476A8D-23BB-4E1A-B954-26BD27464501}"/>
    <pc:docChg chg="undo custSel modSld">
      <pc:chgData name="Trish Wilson" userId="1a8d7cc3620296f7" providerId="LiveId" clId="{60476A8D-23BB-4E1A-B954-26BD27464501}" dt="2025-05-22T05:50:47.467" v="351" actId="20577"/>
      <pc:docMkLst>
        <pc:docMk/>
      </pc:docMkLst>
      <pc:sldChg chg="modNotesTx">
        <pc:chgData name="Trish Wilson" userId="1a8d7cc3620296f7" providerId="LiveId" clId="{60476A8D-23BB-4E1A-B954-26BD27464501}" dt="2025-05-22T01:44:49.909" v="109" actId="6549"/>
        <pc:sldMkLst>
          <pc:docMk/>
          <pc:sldMk cId="568666050" sldId="473"/>
        </pc:sldMkLst>
      </pc:sldChg>
      <pc:sldChg chg="modNotesTx">
        <pc:chgData name="Trish Wilson" userId="1a8d7cc3620296f7" providerId="LiveId" clId="{60476A8D-23BB-4E1A-B954-26BD27464501}" dt="2025-05-22T01:45:26.388" v="111" actId="20577"/>
        <pc:sldMkLst>
          <pc:docMk/>
          <pc:sldMk cId="121607987" sldId="474"/>
        </pc:sldMkLst>
      </pc:sldChg>
      <pc:sldChg chg="modNotesTx">
        <pc:chgData name="Trish Wilson" userId="1a8d7cc3620296f7" providerId="LiveId" clId="{60476A8D-23BB-4E1A-B954-26BD27464501}" dt="2025-05-22T01:45:43.467" v="112" actId="20577"/>
        <pc:sldMkLst>
          <pc:docMk/>
          <pc:sldMk cId="880313685" sldId="475"/>
        </pc:sldMkLst>
      </pc:sldChg>
      <pc:sldChg chg="modNotesTx">
        <pc:chgData name="Trish Wilson" userId="1a8d7cc3620296f7" providerId="LiveId" clId="{60476A8D-23BB-4E1A-B954-26BD27464501}" dt="2025-05-22T01:45:56.035" v="113" actId="20577"/>
        <pc:sldMkLst>
          <pc:docMk/>
          <pc:sldMk cId="3581799720" sldId="476"/>
        </pc:sldMkLst>
      </pc:sldChg>
      <pc:sldChg chg="modNotesTx">
        <pc:chgData name="Trish Wilson" userId="1a8d7cc3620296f7" providerId="LiveId" clId="{60476A8D-23BB-4E1A-B954-26BD27464501}" dt="2025-05-22T05:12:34.512" v="120" actId="20577"/>
        <pc:sldMkLst>
          <pc:docMk/>
          <pc:sldMk cId="133161496" sldId="477"/>
        </pc:sldMkLst>
      </pc:sldChg>
      <pc:sldChg chg="modNotesTx">
        <pc:chgData name="Trish Wilson" userId="1a8d7cc3620296f7" providerId="LiveId" clId="{60476A8D-23BB-4E1A-B954-26BD27464501}" dt="2025-05-22T05:17:17.600" v="153" actId="20577"/>
        <pc:sldMkLst>
          <pc:docMk/>
          <pc:sldMk cId="3426776120" sldId="480"/>
        </pc:sldMkLst>
      </pc:sldChg>
      <pc:sldChg chg="modNotesTx">
        <pc:chgData name="Trish Wilson" userId="1a8d7cc3620296f7" providerId="LiveId" clId="{60476A8D-23BB-4E1A-B954-26BD27464501}" dt="2025-05-22T05:17:41.853" v="156" actId="20577"/>
        <pc:sldMkLst>
          <pc:docMk/>
          <pc:sldMk cId="2954135154" sldId="481"/>
        </pc:sldMkLst>
      </pc:sldChg>
      <pc:sldChg chg="modNotesTx">
        <pc:chgData name="Trish Wilson" userId="1a8d7cc3620296f7" providerId="LiveId" clId="{60476A8D-23BB-4E1A-B954-26BD27464501}" dt="2025-05-22T05:18:06.133" v="160" actId="20577"/>
        <pc:sldMkLst>
          <pc:docMk/>
          <pc:sldMk cId="1998018280" sldId="482"/>
        </pc:sldMkLst>
      </pc:sldChg>
      <pc:sldChg chg="modNotesTx">
        <pc:chgData name="Trish Wilson" userId="1a8d7cc3620296f7" providerId="LiveId" clId="{60476A8D-23BB-4E1A-B954-26BD27464501}" dt="2025-05-22T05:18:48.210" v="175" actId="20577"/>
        <pc:sldMkLst>
          <pc:docMk/>
          <pc:sldMk cId="3587135087" sldId="483"/>
        </pc:sldMkLst>
      </pc:sldChg>
      <pc:sldChg chg="modNotesTx">
        <pc:chgData name="Trish Wilson" userId="1a8d7cc3620296f7" providerId="LiveId" clId="{60476A8D-23BB-4E1A-B954-26BD27464501}" dt="2025-05-22T05:38:09.761" v="286" actId="6549"/>
        <pc:sldMkLst>
          <pc:docMk/>
          <pc:sldMk cId="1827811589" sldId="484"/>
        </pc:sldMkLst>
      </pc:sldChg>
      <pc:sldChg chg="modNotesTx">
        <pc:chgData name="Trish Wilson" userId="1a8d7cc3620296f7" providerId="LiveId" clId="{60476A8D-23BB-4E1A-B954-26BD27464501}" dt="2025-05-22T05:38:05.155" v="285" actId="20577"/>
        <pc:sldMkLst>
          <pc:docMk/>
          <pc:sldMk cId="3377584655" sldId="485"/>
        </pc:sldMkLst>
      </pc:sldChg>
      <pc:sldChg chg="modNotesTx">
        <pc:chgData name="Trish Wilson" userId="1a8d7cc3620296f7" providerId="LiveId" clId="{60476A8D-23BB-4E1A-B954-26BD27464501}" dt="2025-05-22T05:43:13.956" v="322" actId="113"/>
        <pc:sldMkLst>
          <pc:docMk/>
          <pc:sldMk cId="4078040901" sldId="488"/>
        </pc:sldMkLst>
      </pc:sldChg>
      <pc:sldChg chg="modNotesTx">
        <pc:chgData name="Trish Wilson" userId="1a8d7cc3620296f7" providerId="LiveId" clId="{60476A8D-23BB-4E1A-B954-26BD27464501}" dt="2025-05-22T05:43:59.750" v="328" actId="113"/>
        <pc:sldMkLst>
          <pc:docMk/>
          <pc:sldMk cId="1278329242" sldId="489"/>
        </pc:sldMkLst>
      </pc:sldChg>
      <pc:sldChg chg="modNotesTx">
        <pc:chgData name="Trish Wilson" userId="1a8d7cc3620296f7" providerId="LiveId" clId="{60476A8D-23BB-4E1A-B954-26BD27464501}" dt="2025-05-22T05:44:14.540" v="329" actId="2711"/>
        <pc:sldMkLst>
          <pc:docMk/>
          <pc:sldMk cId="508572399" sldId="490"/>
        </pc:sldMkLst>
      </pc:sldChg>
      <pc:sldChg chg="addCm modNotesTx">
        <pc:chgData name="Trish Wilson" userId="1a8d7cc3620296f7" providerId="LiveId" clId="{60476A8D-23BB-4E1A-B954-26BD27464501}" dt="2025-05-22T05:46:57.182" v="333" actId="20577"/>
        <pc:sldMkLst>
          <pc:docMk/>
          <pc:sldMk cId="1157311959" sldId="491"/>
        </pc:sldMkLst>
      </pc:sldChg>
      <pc:sldChg chg="modNotesTx">
        <pc:chgData name="Trish Wilson" userId="1a8d7cc3620296f7" providerId="LiveId" clId="{60476A8D-23BB-4E1A-B954-26BD27464501}" dt="2025-05-22T05:48:32.385" v="342" actId="255"/>
        <pc:sldMkLst>
          <pc:docMk/>
          <pc:sldMk cId="258130066" sldId="492"/>
        </pc:sldMkLst>
      </pc:sldChg>
      <pc:sldChg chg="modNotesTx">
        <pc:chgData name="Trish Wilson" userId="1a8d7cc3620296f7" providerId="LiveId" clId="{60476A8D-23BB-4E1A-B954-26BD27464501}" dt="2025-05-22T05:50:47.467" v="351" actId="20577"/>
        <pc:sldMkLst>
          <pc:docMk/>
          <pc:sldMk cId="2389358011" sldId="493"/>
        </pc:sldMkLst>
      </pc:sldChg>
      <pc:sldChg chg="modNotesTx">
        <pc:chgData name="Trish Wilson" userId="1a8d7cc3620296f7" providerId="LiveId" clId="{60476A8D-23BB-4E1A-B954-26BD27464501}" dt="2025-05-22T01:35:56.016" v="91" actId="20577"/>
        <pc:sldMkLst>
          <pc:docMk/>
          <pc:sldMk cId="1759574190" sldId="498"/>
        </pc:sldMkLst>
      </pc:sldChg>
      <pc:sldChg chg="modNotesTx">
        <pc:chgData name="Trish Wilson" userId="1a8d7cc3620296f7" providerId="LiveId" clId="{60476A8D-23BB-4E1A-B954-26BD27464501}" dt="2025-05-22T01:10:07.186" v="9" actId="20577"/>
        <pc:sldMkLst>
          <pc:docMk/>
          <pc:sldMk cId="702303488" sldId="511"/>
        </pc:sldMkLst>
      </pc:sldChg>
      <pc:sldChg chg="modNotesTx">
        <pc:chgData name="Trish Wilson" userId="1a8d7cc3620296f7" providerId="LiveId" clId="{60476A8D-23BB-4E1A-B954-26BD27464501}" dt="2025-05-22T01:24:05.360" v="10" actId="113"/>
        <pc:sldMkLst>
          <pc:docMk/>
          <pc:sldMk cId="2491177883" sldId="512"/>
        </pc:sldMkLst>
      </pc:sldChg>
      <pc:sldChg chg="modNotesTx">
        <pc:chgData name="Trish Wilson" userId="1a8d7cc3620296f7" providerId="LiveId" clId="{60476A8D-23BB-4E1A-B954-26BD27464501}" dt="2025-05-22T01:34:28.719" v="85" actId="20577"/>
        <pc:sldMkLst>
          <pc:docMk/>
          <pc:sldMk cId="868684786" sldId="513"/>
        </pc:sldMkLst>
      </pc:sldChg>
      <pc:sldChg chg="modSp mod modNotesTx">
        <pc:chgData name="Trish Wilson" userId="1a8d7cc3620296f7" providerId="LiveId" clId="{60476A8D-23BB-4E1A-B954-26BD27464501}" dt="2025-05-22T01:08:33.208" v="7"/>
        <pc:sldMkLst>
          <pc:docMk/>
          <pc:sldMk cId="409148390" sldId="520"/>
        </pc:sldMkLst>
        <pc:spChg chg="mod">
          <ac:chgData name="Trish Wilson" userId="1a8d7cc3620296f7" providerId="LiveId" clId="{60476A8D-23BB-4E1A-B954-26BD27464501}" dt="2025-05-22T01:07:38.488" v="5" actId="20577"/>
          <ac:spMkLst>
            <pc:docMk/>
            <pc:sldMk cId="409148390" sldId="520"/>
            <ac:spMk id="2" creationId="{3E5C394C-2D6F-6FD9-9F6B-25FC893D5E16}"/>
          </ac:spMkLst>
        </pc:spChg>
      </pc:sldChg>
      <pc:sldChg chg="modNotesTx">
        <pc:chgData name="Trish Wilson" userId="1a8d7cc3620296f7" providerId="LiveId" clId="{60476A8D-23BB-4E1A-B954-26BD27464501}" dt="2025-05-22T01:42:28.986" v="100" actId="20577"/>
        <pc:sldMkLst>
          <pc:docMk/>
          <pc:sldMk cId="309290176" sldId="522"/>
        </pc:sldMkLst>
      </pc:sldChg>
      <pc:sldChg chg="modNotesTx">
        <pc:chgData name="Trish Wilson" userId="1a8d7cc3620296f7" providerId="LiveId" clId="{60476A8D-23BB-4E1A-B954-26BD27464501}" dt="2025-05-22T05:34:59.111" v="266"/>
        <pc:sldMkLst>
          <pc:docMk/>
          <pc:sldMk cId="1596643284" sldId="523"/>
        </pc:sldMkLst>
      </pc:sldChg>
      <pc:sldChg chg="modNotesTx">
        <pc:chgData name="Trish Wilson" userId="1a8d7cc3620296f7" providerId="LiveId" clId="{60476A8D-23BB-4E1A-B954-26BD27464501}" dt="2025-05-22T05:35:18.081" v="269" actId="20577"/>
        <pc:sldMkLst>
          <pc:docMk/>
          <pc:sldMk cId="3297467164" sldId="524"/>
        </pc:sldMkLst>
      </pc:sldChg>
      <pc:sldChg chg="modNotesTx">
        <pc:chgData name="Trish Wilson" userId="1a8d7cc3620296f7" providerId="LiveId" clId="{60476A8D-23BB-4E1A-B954-26BD27464501}" dt="2025-05-22T05:35:58.361" v="272" actId="20577"/>
        <pc:sldMkLst>
          <pc:docMk/>
          <pc:sldMk cId="1066069138" sldId="525"/>
        </pc:sldMkLst>
      </pc:sldChg>
      <pc:sldChg chg="modNotesTx">
        <pc:chgData name="Trish Wilson" userId="1a8d7cc3620296f7" providerId="LiveId" clId="{60476A8D-23BB-4E1A-B954-26BD27464501}" dt="2025-05-22T05:34:33.542" v="264"/>
        <pc:sldMkLst>
          <pc:docMk/>
          <pc:sldMk cId="2038874235" sldId="526"/>
        </pc:sldMkLst>
      </pc:sldChg>
      <pc:sldChg chg="modNotesTx">
        <pc:chgData name="Trish Wilson" userId="1a8d7cc3620296f7" providerId="LiveId" clId="{60476A8D-23BB-4E1A-B954-26BD27464501}" dt="2025-05-22T05:34:42.298" v="265"/>
        <pc:sldMkLst>
          <pc:docMk/>
          <pc:sldMk cId="2763008338" sldId="527"/>
        </pc:sldMkLst>
      </pc:sldChg>
      <pc:sldChg chg="modNotesTx">
        <pc:chgData name="Trish Wilson" userId="1a8d7cc3620296f7" providerId="LiveId" clId="{60476A8D-23BB-4E1A-B954-26BD27464501}" dt="2025-05-22T01:29:04.347" v="34" actId="20577"/>
        <pc:sldMkLst>
          <pc:docMk/>
          <pc:sldMk cId="2703624644" sldId="528"/>
        </pc:sldMkLst>
      </pc:sldChg>
      <pc:sldChg chg="modNotesTx">
        <pc:chgData name="Trish Wilson" userId="1a8d7cc3620296f7" providerId="LiveId" clId="{60476A8D-23BB-4E1A-B954-26BD27464501}" dt="2025-05-22T01:30:46.171" v="58" actId="20577"/>
        <pc:sldMkLst>
          <pc:docMk/>
          <pc:sldMk cId="3781479621" sldId="529"/>
        </pc:sldMkLst>
      </pc:sldChg>
      <pc:sldChg chg="modNotesTx">
        <pc:chgData name="Trish Wilson" userId="1a8d7cc3620296f7" providerId="LiveId" clId="{60476A8D-23BB-4E1A-B954-26BD27464501}" dt="2025-05-22T05:36:40.779" v="277" actId="20577"/>
        <pc:sldMkLst>
          <pc:docMk/>
          <pc:sldMk cId="4257708072" sldId="535"/>
        </pc:sldMkLst>
      </pc:sldChg>
      <pc:sldChg chg="modNotesTx">
        <pc:chgData name="Trish Wilson" userId="1a8d7cc3620296f7" providerId="LiveId" clId="{60476A8D-23BB-4E1A-B954-26BD27464501}" dt="2025-05-22T05:37:14.489" v="284" actId="20577"/>
        <pc:sldMkLst>
          <pc:docMk/>
          <pc:sldMk cId="3579478361" sldId="536"/>
        </pc:sldMkLst>
      </pc:sldChg>
      <pc:sldChg chg="modNotesTx">
        <pc:chgData name="Trish Wilson" userId="1a8d7cc3620296f7" providerId="LiveId" clId="{60476A8D-23BB-4E1A-B954-26BD27464501}" dt="2025-05-22T05:38:31.123" v="289" actId="20577"/>
        <pc:sldMkLst>
          <pc:docMk/>
          <pc:sldMk cId="3368224486" sldId="537"/>
        </pc:sldMkLst>
      </pc:sldChg>
      <pc:sldChg chg="modNotesTx">
        <pc:chgData name="Trish Wilson" userId="1a8d7cc3620296f7" providerId="LiveId" clId="{60476A8D-23BB-4E1A-B954-26BD27464501}" dt="2025-05-22T05:39:40.786" v="296" actId="6549"/>
        <pc:sldMkLst>
          <pc:docMk/>
          <pc:sldMk cId="2263225265" sldId="538"/>
        </pc:sldMkLst>
      </pc:sldChg>
      <pc:sldChg chg="modNotesTx">
        <pc:chgData name="Trish Wilson" userId="1a8d7cc3620296f7" providerId="LiveId" clId="{60476A8D-23BB-4E1A-B954-26BD27464501}" dt="2025-05-22T05:41:23.425" v="304" actId="113"/>
        <pc:sldMkLst>
          <pc:docMk/>
          <pc:sldMk cId="1011360839" sldId="539"/>
        </pc:sldMkLst>
      </pc:sldChg>
      <pc:sldChg chg="modNotesTx">
        <pc:chgData name="Trish Wilson" userId="1a8d7cc3620296f7" providerId="LiveId" clId="{60476A8D-23BB-4E1A-B954-26BD27464501}" dt="2025-05-22T05:42:35.659" v="317" actId="113"/>
        <pc:sldMkLst>
          <pc:docMk/>
          <pc:sldMk cId="352153816" sldId="540"/>
        </pc:sldMkLst>
      </pc:sldChg>
    </pc:docChg>
  </pc:docChgLst>
  <pc:docChgLst>
    <pc:chgData name="Kerrie Shanahan" userId="ae473d9f-76e9-476f-892f-2674ea963afc" providerId="ADAL" clId="{9E91EB46-25F1-40E7-A515-60A1EB82602D}"/>
    <pc:docChg chg="custSel modSld">
      <pc:chgData name="Kerrie Shanahan" userId="ae473d9f-76e9-476f-892f-2674ea963afc" providerId="ADAL" clId="{9E91EB46-25F1-40E7-A515-60A1EB82602D}" dt="2025-07-02T04:47:46.008" v="1412" actId="962"/>
      <pc:docMkLst>
        <pc:docMk/>
      </pc:docMkLst>
      <pc:sldChg chg="modSp modNotesTx">
        <pc:chgData name="Kerrie Shanahan" userId="ae473d9f-76e9-476f-892f-2674ea963afc" providerId="ADAL" clId="{9E91EB46-25F1-40E7-A515-60A1EB82602D}" dt="2025-07-02T02:55:04.236" v="1294" actId="20577"/>
        <pc:sldMkLst>
          <pc:docMk/>
          <pc:sldMk cId="568666050" sldId="473"/>
        </pc:sldMkLst>
        <pc:spChg chg="mod">
          <ac:chgData name="Kerrie Shanahan" userId="ae473d9f-76e9-476f-892f-2674ea963afc" providerId="ADAL" clId="{9E91EB46-25F1-40E7-A515-60A1EB82602D}" dt="2025-06-02T00:03:16.604" v="547" actId="20577"/>
          <ac:spMkLst>
            <pc:docMk/>
            <pc:sldMk cId="568666050" sldId="473"/>
            <ac:spMk id="3" creationId="{DC9F7A25-0774-C930-9842-15FFE0D904CC}"/>
          </ac:spMkLst>
        </pc:spChg>
        <pc:grpChg chg="mod">
          <ac:chgData name="Kerrie Shanahan" userId="ae473d9f-76e9-476f-892f-2674ea963afc" providerId="ADAL" clId="{9E91EB46-25F1-40E7-A515-60A1EB82602D}" dt="2025-06-02T00:09:55.041" v="974" actId="962"/>
          <ac:grpSpMkLst>
            <pc:docMk/>
            <pc:sldMk cId="568666050" sldId="473"/>
            <ac:grpSpMk id="4" creationId="{42DFE165-BA34-5A0E-71F0-3243A5CB156B}"/>
          </ac:grpSpMkLst>
        </pc:grpChg>
      </pc:sldChg>
      <pc:sldChg chg="modSp">
        <pc:chgData name="Kerrie Shanahan" userId="ae473d9f-76e9-476f-892f-2674ea963afc" providerId="ADAL" clId="{9E91EB46-25F1-40E7-A515-60A1EB82602D}" dt="2025-06-02T00:03:19.991" v="549" actId="20577"/>
        <pc:sldMkLst>
          <pc:docMk/>
          <pc:sldMk cId="121607987" sldId="474"/>
        </pc:sldMkLst>
        <pc:spChg chg="mod">
          <ac:chgData name="Kerrie Shanahan" userId="ae473d9f-76e9-476f-892f-2674ea963afc" providerId="ADAL" clId="{9E91EB46-25F1-40E7-A515-60A1EB82602D}" dt="2025-06-02T00:03:19.991" v="549" actId="20577"/>
          <ac:spMkLst>
            <pc:docMk/>
            <pc:sldMk cId="121607987" sldId="474"/>
            <ac:spMk id="2" creationId="{1674CADB-9446-6068-C140-A7F65047622B}"/>
          </ac:spMkLst>
        </pc:spChg>
      </pc:sldChg>
      <pc:sldChg chg="modSp">
        <pc:chgData name="Kerrie Shanahan" userId="ae473d9f-76e9-476f-892f-2674ea963afc" providerId="ADAL" clId="{9E91EB46-25F1-40E7-A515-60A1EB82602D}" dt="2025-06-02T00:03:22.103" v="551" actId="20577"/>
        <pc:sldMkLst>
          <pc:docMk/>
          <pc:sldMk cId="880313685" sldId="475"/>
        </pc:sldMkLst>
        <pc:spChg chg="mod">
          <ac:chgData name="Kerrie Shanahan" userId="ae473d9f-76e9-476f-892f-2674ea963afc" providerId="ADAL" clId="{9E91EB46-25F1-40E7-A515-60A1EB82602D}" dt="2025-06-02T00:03:22.103" v="551" actId="20577"/>
          <ac:spMkLst>
            <pc:docMk/>
            <pc:sldMk cId="880313685" sldId="475"/>
            <ac:spMk id="2" creationId="{BC8CD23B-FF81-442C-D093-CAF66874B44F}"/>
          </ac:spMkLst>
        </pc:spChg>
      </pc:sldChg>
      <pc:sldChg chg="modSp">
        <pc:chgData name="Kerrie Shanahan" userId="ae473d9f-76e9-476f-892f-2674ea963afc" providerId="ADAL" clId="{9E91EB46-25F1-40E7-A515-60A1EB82602D}" dt="2025-06-02T00:05:57.842" v="633"/>
        <pc:sldMkLst>
          <pc:docMk/>
          <pc:sldMk cId="3581799720" sldId="476"/>
        </pc:sldMkLst>
        <pc:spChg chg="mod">
          <ac:chgData name="Kerrie Shanahan" userId="ae473d9f-76e9-476f-892f-2674ea963afc" providerId="ADAL" clId="{9E91EB46-25F1-40E7-A515-60A1EB82602D}" dt="2025-06-02T00:05:57.842" v="633"/>
          <ac:spMkLst>
            <pc:docMk/>
            <pc:sldMk cId="3581799720" sldId="476"/>
            <ac:spMk id="2" creationId="{27EA34F7-0ABE-8E55-C68D-7419E1E96140}"/>
          </ac:spMkLst>
        </pc:spChg>
      </pc:sldChg>
      <pc:sldChg chg="modSp">
        <pc:chgData name="Kerrie Shanahan" userId="ae473d9f-76e9-476f-892f-2674ea963afc" providerId="ADAL" clId="{9E91EB46-25F1-40E7-A515-60A1EB82602D}" dt="2025-06-02T00:03:27.760" v="555" actId="20577"/>
        <pc:sldMkLst>
          <pc:docMk/>
          <pc:sldMk cId="133161496" sldId="477"/>
        </pc:sldMkLst>
        <pc:spChg chg="mod">
          <ac:chgData name="Kerrie Shanahan" userId="ae473d9f-76e9-476f-892f-2674ea963afc" providerId="ADAL" clId="{9E91EB46-25F1-40E7-A515-60A1EB82602D}" dt="2025-06-02T00:03:27.760" v="555" actId="20577"/>
          <ac:spMkLst>
            <pc:docMk/>
            <pc:sldMk cId="133161496" sldId="477"/>
            <ac:spMk id="3" creationId="{112F5E4E-5A13-57FE-48C2-DEF3DD4A04E3}"/>
          </ac:spMkLst>
        </pc:spChg>
      </pc:sldChg>
      <pc:sldChg chg="modSp">
        <pc:chgData name="Kerrie Shanahan" userId="ae473d9f-76e9-476f-892f-2674ea963afc" providerId="ADAL" clId="{9E91EB46-25F1-40E7-A515-60A1EB82602D}" dt="2025-06-02T00:03:30.283" v="557" actId="20577"/>
        <pc:sldMkLst>
          <pc:docMk/>
          <pc:sldMk cId="3342199426" sldId="478"/>
        </pc:sldMkLst>
        <pc:spChg chg="mod">
          <ac:chgData name="Kerrie Shanahan" userId="ae473d9f-76e9-476f-892f-2674ea963afc" providerId="ADAL" clId="{9E91EB46-25F1-40E7-A515-60A1EB82602D}" dt="2025-06-02T00:03:30.283" v="557" actId="20577"/>
          <ac:spMkLst>
            <pc:docMk/>
            <pc:sldMk cId="3342199426" sldId="478"/>
            <ac:spMk id="2" creationId="{EDFF05E2-E15F-8B04-AB3D-03BDB4CFBED5}"/>
          </ac:spMkLst>
        </pc:spChg>
      </pc:sldChg>
      <pc:sldChg chg="modSp">
        <pc:chgData name="Kerrie Shanahan" userId="ae473d9f-76e9-476f-892f-2674ea963afc" providerId="ADAL" clId="{9E91EB46-25F1-40E7-A515-60A1EB82602D}" dt="2025-06-02T00:06:03.289" v="634"/>
        <pc:sldMkLst>
          <pc:docMk/>
          <pc:sldMk cId="1061470866" sldId="479"/>
        </pc:sldMkLst>
        <pc:spChg chg="mod">
          <ac:chgData name="Kerrie Shanahan" userId="ae473d9f-76e9-476f-892f-2674ea963afc" providerId="ADAL" clId="{9E91EB46-25F1-40E7-A515-60A1EB82602D}" dt="2025-06-02T00:06:03.289" v="634"/>
          <ac:spMkLst>
            <pc:docMk/>
            <pc:sldMk cId="1061470866" sldId="479"/>
            <ac:spMk id="3" creationId="{9B96F2F3-9342-B133-1B1E-9141B297D142}"/>
          </ac:spMkLst>
        </pc:spChg>
      </pc:sldChg>
      <pc:sldChg chg="modSp">
        <pc:chgData name="Kerrie Shanahan" userId="ae473d9f-76e9-476f-892f-2674ea963afc" providerId="ADAL" clId="{9E91EB46-25F1-40E7-A515-60A1EB82602D}" dt="2025-06-02T00:11:02.112" v="1096" actId="962"/>
        <pc:sldMkLst>
          <pc:docMk/>
          <pc:sldMk cId="3426776120" sldId="480"/>
        </pc:sldMkLst>
        <pc:spChg chg="mod">
          <ac:chgData name="Kerrie Shanahan" userId="ae473d9f-76e9-476f-892f-2674ea963afc" providerId="ADAL" clId="{9E91EB46-25F1-40E7-A515-60A1EB82602D}" dt="2025-06-02T00:03:41.764" v="565" actId="20577"/>
          <ac:spMkLst>
            <pc:docMk/>
            <pc:sldMk cId="3426776120" sldId="480"/>
            <ac:spMk id="3" creationId="{E166DBE4-709C-FEF1-F426-DD933765B172}"/>
          </ac:spMkLst>
        </pc:spChg>
        <pc:picChg chg="mod">
          <ac:chgData name="Kerrie Shanahan" userId="ae473d9f-76e9-476f-892f-2674ea963afc" providerId="ADAL" clId="{9E91EB46-25F1-40E7-A515-60A1EB82602D}" dt="2025-06-02T00:11:02.112" v="1096" actId="962"/>
          <ac:picMkLst>
            <pc:docMk/>
            <pc:sldMk cId="3426776120" sldId="480"/>
            <ac:picMk id="2" creationId="{7315FAD0-E14A-045C-FC4D-A22080A81E14}"/>
          </ac:picMkLst>
        </pc:picChg>
      </pc:sldChg>
      <pc:sldChg chg="modSp">
        <pc:chgData name="Kerrie Shanahan" userId="ae473d9f-76e9-476f-892f-2674ea963afc" providerId="ADAL" clId="{9E91EB46-25F1-40E7-A515-60A1EB82602D}" dt="2025-06-02T00:12:31.416" v="1258" actId="962"/>
        <pc:sldMkLst>
          <pc:docMk/>
          <pc:sldMk cId="2954135154" sldId="481"/>
        </pc:sldMkLst>
        <pc:spChg chg="mod">
          <ac:chgData name="Kerrie Shanahan" userId="ae473d9f-76e9-476f-892f-2674ea963afc" providerId="ADAL" clId="{9E91EB46-25F1-40E7-A515-60A1EB82602D}" dt="2025-06-02T00:03:47.849" v="569" actId="20577"/>
          <ac:spMkLst>
            <pc:docMk/>
            <pc:sldMk cId="2954135154" sldId="481"/>
            <ac:spMk id="6" creationId="{1405AE87-29A7-8B98-5A05-6FA5064368E9}"/>
          </ac:spMkLst>
        </pc:spChg>
        <pc:picChg chg="mod">
          <ac:chgData name="Kerrie Shanahan" userId="ae473d9f-76e9-476f-892f-2674ea963afc" providerId="ADAL" clId="{9E91EB46-25F1-40E7-A515-60A1EB82602D}" dt="2025-06-02T00:11:06.920" v="1104" actId="962"/>
          <ac:picMkLst>
            <pc:docMk/>
            <pc:sldMk cId="2954135154" sldId="481"/>
            <ac:picMk id="4" creationId="{16EAB538-2B5A-44EA-30F5-22D23E462F7C}"/>
          </ac:picMkLst>
        </pc:picChg>
        <pc:picChg chg="mod">
          <ac:chgData name="Kerrie Shanahan" userId="ae473d9f-76e9-476f-892f-2674ea963afc" providerId="ADAL" clId="{9E91EB46-25F1-40E7-A515-60A1EB82602D}" dt="2025-06-02T00:12:31.416" v="1258" actId="962"/>
          <ac:picMkLst>
            <pc:docMk/>
            <pc:sldMk cId="2954135154" sldId="481"/>
            <ac:picMk id="5" creationId="{E9FD5D34-89D1-C224-DB0B-B65091731EC6}"/>
          </ac:picMkLst>
        </pc:picChg>
      </pc:sldChg>
      <pc:sldChg chg="modSp">
        <pc:chgData name="Kerrie Shanahan" userId="ae473d9f-76e9-476f-892f-2674ea963afc" providerId="ADAL" clId="{9E91EB46-25F1-40E7-A515-60A1EB82602D}" dt="2025-06-02T00:12:37.064" v="1266" actId="962"/>
        <pc:sldMkLst>
          <pc:docMk/>
          <pc:sldMk cId="1998018280" sldId="482"/>
        </pc:sldMkLst>
        <pc:spChg chg="mod">
          <ac:chgData name="Kerrie Shanahan" userId="ae473d9f-76e9-476f-892f-2674ea963afc" providerId="ADAL" clId="{9E91EB46-25F1-40E7-A515-60A1EB82602D}" dt="2025-06-02T00:03:50.661" v="573" actId="20577"/>
          <ac:spMkLst>
            <pc:docMk/>
            <pc:sldMk cId="1998018280" sldId="482"/>
            <ac:spMk id="7" creationId="{461FC22D-E4D8-4449-9E17-6CDF688E548E}"/>
          </ac:spMkLst>
        </pc:spChg>
        <pc:picChg chg="mod">
          <ac:chgData name="Kerrie Shanahan" userId="ae473d9f-76e9-476f-892f-2674ea963afc" providerId="ADAL" clId="{9E91EB46-25F1-40E7-A515-60A1EB82602D}" dt="2025-06-02T00:11:11.377" v="1114" actId="962"/>
          <ac:picMkLst>
            <pc:docMk/>
            <pc:sldMk cId="1998018280" sldId="482"/>
            <ac:picMk id="4" creationId="{E955BF18-D634-4BED-6D46-56B18A26AB41}"/>
          </ac:picMkLst>
        </pc:picChg>
        <pc:picChg chg="mod">
          <ac:chgData name="Kerrie Shanahan" userId="ae473d9f-76e9-476f-892f-2674ea963afc" providerId="ADAL" clId="{9E91EB46-25F1-40E7-A515-60A1EB82602D}" dt="2025-06-02T00:12:37.064" v="1266" actId="962"/>
          <ac:picMkLst>
            <pc:docMk/>
            <pc:sldMk cId="1998018280" sldId="482"/>
            <ac:picMk id="8" creationId="{12C2D759-60F1-5A88-0CC6-BA926CD1908D}"/>
          </ac:picMkLst>
        </pc:picChg>
        <pc:picChg chg="mod">
          <ac:chgData name="Kerrie Shanahan" userId="ae473d9f-76e9-476f-892f-2674ea963afc" providerId="ADAL" clId="{9E91EB46-25F1-40E7-A515-60A1EB82602D}" dt="2025-06-02T00:11:16.695" v="1124" actId="962"/>
          <ac:picMkLst>
            <pc:docMk/>
            <pc:sldMk cId="1998018280" sldId="482"/>
            <ac:picMk id="11" creationId="{1C6DFEBB-3355-7822-36F9-63037C5A6422}"/>
          </ac:picMkLst>
        </pc:picChg>
      </pc:sldChg>
      <pc:sldChg chg="modSp">
        <pc:chgData name="Kerrie Shanahan" userId="ae473d9f-76e9-476f-892f-2674ea963afc" providerId="ADAL" clId="{9E91EB46-25F1-40E7-A515-60A1EB82602D}" dt="2025-06-02T00:11:21.476" v="1134" actId="962"/>
        <pc:sldMkLst>
          <pc:docMk/>
          <pc:sldMk cId="3587135087" sldId="483"/>
        </pc:sldMkLst>
        <pc:spChg chg="mod">
          <ac:chgData name="Kerrie Shanahan" userId="ae473d9f-76e9-476f-892f-2674ea963afc" providerId="ADAL" clId="{9E91EB46-25F1-40E7-A515-60A1EB82602D}" dt="2025-06-02T00:03:55.761" v="583" actId="20577"/>
          <ac:spMkLst>
            <pc:docMk/>
            <pc:sldMk cId="3587135087" sldId="483"/>
            <ac:spMk id="3" creationId="{3EF03824-E084-CC11-80A1-6FC41544AA70}"/>
          </ac:spMkLst>
        </pc:spChg>
        <pc:picChg chg="mod">
          <ac:chgData name="Kerrie Shanahan" userId="ae473d9f-76e9-476f-892f-2674ea963afc" providerId="ADAL" clId="{9E91EB46-25F1-40E7-A515-60A1EB82602D}" dt="2025-06-02T00:11:21.476" v="1134" actId="962"/>
          <ac:picMkLst>
            <pc:docMk/>
            <pc:sldMk cId="3587135087" sldId="483"/>
            <ac:picMk id="6" creationId="{0ED26DF2-DCC9-DC8E-7B65-495FAA715A0E}"/>
          </ac:picMkLst>
        </pc:picChg>
      </pc:sldChg>
      <pc:sldChg chg="modSp">
        <pc:chgData name="Kerrie Shanahan" userId="ae473d9f-76e9-476f-892f-2674ea963afc" providerId="ADAL" clId="{9E91EB46-25F1-40E7-A515-60A1EB82602D}" dt="2025-06-02T00:11:41.029" v="1190" actId="962"/>
        <pc:sldMkLst>
          <pc:docMk/>
          <pc:sldMk cId="1827811589" sldId="484"/>
        </pc:sldMkLst>
        <pc:spChg chg="mod">
          <ac:chgData name="Kerrie Shanahan" userId="ae473d9f-76e9-476f-892f-2674ea963afc" providerId="ADAL" clId="{9E91EB46-25F1-40E7-A515-60A1EB82602D}" dt="2025-06-02T00:03:58.859" v="585" actId="20577"/>
          <ac:spMkLst>
            <pc:docMk/>
            <pc:sldMk cId="1827811589" sldId="484"/>
            <ac:spMk id="3" creationId="{B06352E3-4E17-7DD5-8A98-F545B9B6A9CC}"/>
          </ac:spMkLst>
        </pc:spChg>
        <pc:picChg chg="mod">
          <ac:chgData name="Kerrie Shanahan" userId="ae473d9f-76e9-476f-892f-2674ea963afc" providerId="ADAL" clId="{9E91EB46-25F1-40E7-A515-60A1EB82602D}" dt="2025-06-02T00:11:41.029" v="1190" actId="962"/>
          <ac:picMkLst>
            <pc:docMk/>
            <pc:sldMk cId="1827811589" sldId="484"/>
            <ac:picMk id="2" creationId="{EE8A5815-78C6-320D-ED66-DF0E5A0A1364}"/>
          </ac:picMkLst>
        </pc:picChg>
        <pc:picChg chg="mod">
          <ac:chgData name="Kerrie Shanahan" userId="ae473d9f-76e9-476f-892f-2674ea963afc" providerId="ADAL" clId="{9E91EB46-25F1-40E7-A515-60A1EB82602D}" dt="2025-06-02T00:11:35.547" v="1184" actId="962"/>
          <ac:picMkLst>
            <pc:docMk/>
            <pc:sldMk cId="1827811589" sldId="484"/>
            <ac:picMk id="6" creationId="{BDF3FB8F-78D1-5C64-AF80-DB05453E7141}"/>
          </ac:picMkLst>
        </pc:picChg>
      </pc:sldChg>
      <pc:sldChg chg="modSp">
        <pc:chgData name="Kerrie Shanahan" userId="ae473d9f-76e9-476f-892f-2674ea963afc" providerId="ADAL" clId="{9E91EB46-25F1-40E7-A515-60A1EB82602D}" dt="2025-06-02T00:06:22.485" v="637" actId="962"/>
        <pc:sldMkLst>
          <pc:docMk/>
          <pc:sldMk cId="3377584655" sldId="485"/>
        </pc:sldMkLst>
        <pc:spChg chg="mod">
          <ac:chgData name="Kerrie Shanahan" userId="ae473d9f-76e9-476f-892f-2674ea963afc" providerId="ADAL" clId="{9E91EB46-25F1-40E7-A515-60A1EB82602D}" dt="2025-06-02T00:04:02.103" v="587" actId="20577"/>
          <ac:spMkLst>
            <pc:docMk/>
            <pc:sldMk cId="3377584655" sldId="485"/>
            <ac:spMk id="6" creationId="{931E221A-F350-C940-012D-1A3E419734FD}"/>
          </ac:spMkLst>
        </pc:spChg>
        <pc:grpChg chg="mod">
          <ac:chgData name="Kerrie Shanahan" userId="ae473d9f-76e9-476f-892f-2674ea963afc" providerId="ADAL" clId="{9E91EB46-25F1-40E7-A515-60A1EB82602D}" dt="2025-06-02T00:06:22.485" v="637" actId="962"/>
          <ac:grpSpMkLst>
            <pc:docMk/>
            <pc:sldMk cId="3377584655" sldId="485"/>
            <ac:grpSpMk id="12" creationId="{C554BA39-9D9B-0DC9-15B9-48170735707E}"/>
          </ac:grpSpMkLst>
        </pc:grpChg>
        <pc:picChg chg="mod">
          <ac:chgData name="Kerrie Shanahan" userId="ae473d9f-76e9-476f-892f-2674ea963afc" providerId="ADAL" clId="{9E91EB46-25F1-40E7-A515-60A1EB82602D}" dt="2025-06-02T00:06:15.115" v="636" actId="962"/>
          <ac:picMkLst>
            <pc:docMk/>
            <pc:sldMk cId="3377584655" sldId="485"/>
            <ac:picMk id="4" creationId="{F0205D3E-C599-6078-9A49-FFED81CB14CA}"/>
          </ac:picMkLst>
        </pc:picChg>
      </pc:sldChg>
      <pc:sldChg chg="modSp modNotesTx">
        <pc:chgData name="Kerrie Shanahan" userId="ae473d9f-76e9-476f-892f-2674ea963afc" providerId="ADAL" clId="{9E91EB46-25F1-40E7-A515-60A1EB82602D}" dt="2025-07-02T02:55:59.961" v="1296" actId="20577"/>
        <pc:sldMkLst>
          <pc:docMk/>
          <pc:sldMk cId="4078040901" sldId="488"/>
        </pc:sldMkLst>
        <pc:spChg chg="mod">
          <ac:chgData name="Kerrie Shanahan" userId="ae473d9f-76e9-476f-892f-2674ea963afc" providerId="ADAL" clId="{9E91EB46-25F1-40E7-A515-60A1EB82602D}" dt="2025-06-02T00:04:21.416" v="601" actId="20577"/>
          <ac:spMkLst>
            <pc:docMk/>
            <pc:sldMk cId="4078040901" sldId="488"/>
            <ac:spMk id="2" creationId="{0C7C0AA0-B6E0-520E-B7E4-E6CCB65186D0}"/>
          </ac:spMkLst>
        </pc:spChg>
      </pc:sldChg>
      <pc:sldChg chg="modSp modNotesTx">
        <pc:chgData name="Kerrie Shanahan" userId="ae473d9f-76e9-476f-892f-2674ea963afc" providerId="ADAL" clId="{9E91EB46-25F1-40E7-A515-60A1EB82602D}" dt="2025-07-02T02:56:11.283" v="1298" actId="20577"/>
        <pc:sldMkLst>
          <pc:docMk/>
          <pc:sldMk cId="1278329242" sldId="489"/>
        </pc:sldMkLst>
        <pc:spChg chg="mod">
          <ac:chgData name="Kerrie Shanahan" userId="ae473d9f-76e9-476f-892f-2674ea963afc" providerId="ADAL" clId="{9E91EB46-25F1-40E7-A515-60A1EB82602D}" dt="2025-06-02T00:04:25.807" v="605" actId="20577"/>
          <ac:spMkLst>
            <pc:docMk/>
            <pc:sldMk cId="1278329242" sldId="489"/>
            <ac:spMk id="3" creationId="{A339FF27-3E75-0CBC-DE69-1170FF7905B8}"/>
          </ac:spMkLst>
        </pc:spChg>
      </pc:sldChg>
      <pc:sldChg chg="modSp modNotesTx">
        <pc:chgData name="Kerrie Shanahan" userId="ae473d9f-76e9-476f-892f-2674ea963afc" providerId="ADAL" clId="{9E91EB46-25F1-40E7-A515-60A1EB82602D}" dt="2025-07-02T02:56:33.548" v="1299" actId="20577"/>
        <pc:sldMkLst>
          <pc:docMk/>
          <pc:sldMk cId="508572399" sldId="490"/>
        </pc:sldMkLst>
        <pc:spChg chg="mod">
          <ac:chgData name="Kerrie Shanahan" userId="ae473d9f-76e9-476f-892f-2674ea963afc" providerId="ADAL" clId="{9E91EB46-25F1-40E7-A515-60A1EB82602D}" dt="2025-06-02T00:06:27.710" v="638"/>
          <ac:spMkLst>
            <pc:docMk/>
            <pc:sldMk cId="508572399" sldId="490"/>
            <ac:spMk id="3" creationId="{C28681C6-8A71-1A1A-970D-5F0EA4B41422}"/>
          </ac:spMkLst>
        </pc:spChg>
      </pc:sldChg>
      <pc:sldChg chg="modSp modNotesTx">
        <pc:chgData name="Kerrie Shanahan" userId="ae473d9f-76e9-476f-892f-2674ea963afc" providerId="ADAL" clId="{9E91EB46-25F1-40E7-A515-60A1EB82602D}" dt="2025-06-02T00:06:31.887" v="639"/>
        <pc:sldMkLst>
          <pc:docMk/>
          <pc:sldMk cId="1157311959" sldId="491"/>
        </pc:sldMkLst>
        <pc:spChg chg="mod">
          <ac:chgData name="Kerrie Shanahan" userId="ae473d9f-76e9-476f-892f-2674ea963afc" providerId="ADAL" clId="{9E91EB46-25F1-40E7-A515-60A1EB82602D}" dt="2025-06-02T00:06:31.887" v="639"/>
          <ac:spMkLst>
            <pc:docMk/>
            <pc:sldMk cId="1157311959" sldId="491"/>
            <ac:spMk id="3" creationId="{C8B446A7-1E6F-F121-2C5E-B02EF89C2B20}"/>
          </ac:spMkLst>
        </pc:spChg>
      </pc:sldChg>
      <pc:sldChg chg="modSp modNotesTx">
        <pc:chgData name="Kerrie Shanahan" userId="ae473d9f-76e9-476f-892f-2674ea963afc" providerId="ADAL" clId="{9E91EB46-25F1-40E7-A515-60A1EB82602D}" dt="2025-06-02T00:07:26.247" v="650" actId="962"/>
        <pc:sldMkLst>
          <pc:docMk/>
          <pc:sldMk cId="258130066" sldId="492"/>
        </pc:sldMkLst>
        <pc:spChg chg="mod">
          <ac:chgData name="Kerrie Shanahan" userId="ae473d9f-76e9-476f-892f-2674ea963afc" providerId="ADAL" clId="{9E91EB46-25F1-40E7-A515-60A1EB82602D}" dt="2025-06-02T00:06:48.663" v="642" actId="13244"/>
          <ac:spMkLst>
            <pc:docMk/>
            <pc:sldMk cId="258130066" sldId="492"/>
            <ac:spMk id="4" creationId="{0FF74E7D-46A4-623E-6F4A-08640157C9E9}"/>
          </ac:spMkLst>
        </pc:spChg>
        <pc:spChg chg="mod">
          <ac:chgData name="Kerrie Shanahan" userId="ae473d9f-76e9-476f-892f-2674ea963afc" providerId="ADAL" clId="{9E91EB46-25F1-40E7-A515-60A1EB82602D}" dt="2025-06-02T00:06:58.719" v="643" actId="13244"/>
          <ac:spMkLst>
            <pc:docMk/>
            <pc:sldMk cId="258130066" sldId="492"/>
            <ac:spMk id="10" creationId="{81E1BBD2-AE24-813F-0C9A-CC9BDA2D20CD}"/>
          </ac:spMkLst>
        </pc:spChg>
        <pc:spChg chg="mod">
          <ac:chgData name="Kerrie Shanahan" userId="ae473d9f-76e9-476f-892f-2674ea963afc" providerId="ADAL" clId="{9E91EB46-25F1-40E7-A515-60A1EB82602D}" dt="2025-06-02T00:07:04.473" v="644" actId="13244"/>
          <ac:spMkLst>
            <pc:docMk/>
            <pc:sldMk cId="258130066" sldId="492"/>
            <ac:spMk id="31" creationId="{4364FCCC-3045-ED42-BBF6-6789C6A4CF1E}"/>
          </ac:spMkLst>
        </pc:spChg>
        <pc:grpChg chg="mod">
          <ac:chgData name="Kerrie Shanahan" userId="ae473d9f-76e9-476f-892f-2674ea963afc" providerId="ADAL" clId="{9E91EB46-25F1-40E7-A515-60A1EB82602D}" dt="2025-06-02T00:07:11.099" v="646" actId="962"/>
          <ac:grpSpMkLst>
            <pc:docMk/>
            <pc:sldMk cId="258130066" sldId="492"/>
            <ac:grpSpMk id="32" creationId="{0B743ACB-1F20-3D41-890A-BA5D3634B733}"/>
          </ac:grpSpMkLst>
        </pc:grpChg>
        <pc:grpChg chg="mod">
          <ac:chgData name="Kerrie Shanahan" userId="ae473d9f-76e9-476f-892f-2674ea963afc" providerId="ADAL" clId="{9E91EB46-25F1-40E7-A515-60A1EB82602D}" dt="2025-06-02T00:07:09.795" v="645" actId="962"/>
          <ac:grpSpMkLst>
            <pc:docMk/>
            <pc:sldMk cId="258130066" sldId="492"/>
            <ac:grpSpMk id="33" creationId="{2F9A5D8F-0705-454F-8A7D-6109A7CC13CA}"/>
          </ac:grpSpMkLst>
        </pc:grpChg>
        <pc:picChg chg="mod">
          <ac:chgData name="Kerrie Shanahan" userId="ae473d9f-76e9-476f-892f-2674ea963afc" providerId="ADAL" clId="{9E91EB46-25F1-40E7-A515-60A1EB82602D}" dt="2025-06-02T00:06:42.064" v="640" actId="962"/>
          <ac:picMkLst>
            <pc:docMk/>
            <pc:sldMk cId="258130066" sldId="492"/>
            <ac:picMk id="2" creationId="{108BDE09-945B-8032-1561-532E24161CE4}"/>
          </ac:picMkLst>
        </pc:picChg>
        <pc:picChg chg="mod">
          <ac:chgData name="Kerrie Shanahan" userId="ae473d9f-76e9-476f-892f-2674ea963afc" providerId="ADAL" clId="{9E91EB46-25F1-40E7-A515-60A1EB82602D}" dt="2025-06-02T00:07:19.480" v="648" actId="962"/>
          <ac:picMkLst>
            <pc:docMk/>
            <pc:sldMk cId="258130066" sldId="492"/>
            <ac:picMk id="6" creationId="{68F43B59-FD6A-19B4-BDA8-F99638D4C2AF}"/>
          </ac:picMkLst>
        </pc:picChg>
        <pc:picChg chg="mod">
          <ac:chgData name="Kerrie Shanahan" userId="ae473d9f-76e9-476f-892f-2674ea963afc" providerId="ADAL" clId="{9E91EB46-25F1-40E7-A515-60A1EB82602D}" dt="2025-06-02T00:07:26.247" v="650" actId="962"/>
          <ac:picMkLst>
            <pc:docMk/>
            <pc:sldMk cId="258130066" sldId="492"/>
            <ac:picMk id="7" creationId="{51C3F29B-273B-A73B-7CA5-E25A903EA4CE}"/>
          </ac:picMkLst>
        </pc:picChg>
        <pc:picChg chg="mod">
          <ac:chgData name="Kerrie Shanahan" userId="ae473d9f-76e9-476f-892f-2674ea963afc" providerId="ADAL" clId="{9E91EB46-25F1-40E7-A515-60A1EB82602D}" dt="2025-06-02T00:07:13.030" v="647" actId="962"/>
          <ac:picMkLst>
            <pc:docMk/>
            <pc:sldMk cId="258130066" sldId="492"/>
            <ac:picMk id="30" creationId="{D55D0BDF-AAF6-7942-A364-2A4C7D956351}"/>
          </ac:picMkLst>
        </pc:picChg>
      </pc:sldChg>
      <pc:sldChg chg="modSp mod modNotesTx">
        <pc:chgData name="Kerrie Shanahan" userId="ae473d9f-76e9-476f-892f-2674ea963afc" providerId="ADAL" clId="{9E91EB46-25F1-40E7-A515-60A1EB82602D}" dt="2025-07-02T04:47:46.008" v="1412" actId="962"/>
        <pc:sldMkLst>
          <pc:docMk/>
          <pc:sldMk cId="2389358011" sldId="493"/>
        </pc:sldMkLst>
        <pc:spChg chg="mod">
          <ac:chgData name="Kerrie Shanahan" userId="ae473d9f-76e9-476f-892f-2674ea963afc" providerId="ADAL" clId="{9E91EB46-25F1-40E7-A515-60A1EB82602D}" dt="2025-06-02T00:07:30.122" v="651"/>
          <ac:spMkLst>
            <pc:docMk/>
            <pc:sldMk cId="2389358011" sldId="493"/>
            <ac:spMk id="3" creationId="{1A465A2C-EA31-EB55-D1ED-038DC7D2B806}"/>
          </ac:spMkLst>
        </pc:spChg>
        <pc:picChg chg="mod">
          <ac:chgData name="Kerrie Shanahan" userId="ae473d9f-76e9-476f-892f-2674ea963afc" providerId="ADAL" clId="{9E91EB46-25F1-40E7-A515-60A1EB82602D}" dt="2025-07-02T04:47:46.008" v="1412" actId="962"/>
          <ac:picMkLst>
            <pc:docMk/>
            <pc:sldMk cId="2389358011" sldId="493"/>
            <ac:picMk id="2" creationId="{384FF3A5-9ADD-594A-A96A-78E8B9D9D57E}"/>
          </ac:picMkLst>
        </pc:picChg>
      </pc:sldChg>
      <pc:sldChg chg="modSp">
        <pc:chgData name="Kerrie Shanahan" userId="ae473d9f-76e9-476f-892f-2674ea963afc" providerId="ADAL" clId="{9E91EB46-25F1-40E7-A515-60A1EB82602D}" dt="2025-06-02T00:07:57.967" v="657"/>
        <pc:sldMkLst>
          <pc:docMk/>
          <pc:sldMk cId="824124811" sldId="494"/>
        </pc:sldMkLst>
        <pc:spChg chg="mod">
          <ac:chgData name="Kerrie Shanahan" userId="ae473d9f-76e9-476f-892f-2674ea963afc" providerId="ADAL" clId="{9E91EB46-25F1-40E7-A515-60A1EB82602D}" dt="2025-06-02T00:07:54.791" v="656"/>
          <ac:spMkLst>
            <pc:docMk/>
            <pc:sldMk cId="824124811" sldId="494"/>
            <ac:spMk id="4" creationId="{E018A719-F666-F88E-E4F3-357DF3BB0091}"/>
          </ac:spMkLst>
        </pc:spChg>
        <pc:spChg chg="mod">
          <ac:chgData name="Kerrie Shanahan" userId="ae473d9f-76e9-476f-892f-2674ea963afc" providerId="ADAL" clId="{9E91EB46-25F1-40E7-A515-60A1EB82602D}" dt="2025-06-02T00:07:57.967" v="657"/>
          <ac:spMkLst>
            <pc:docMk/>
            <pc:sldMk cId="824124811" sldId="494"/>
            <ac:spMk id="6" creationId="{7648263C-1028-404E-8058-C3C306311F1E}"/>
          </ac:spMkLst>
        </pc:spChg>
      </pc:sldChg>
      <pc:sldChg chg="modSp">
        <pc:chgData name="Kerrie Shanahan" userId="ae473d9f-76e9-476f-892f-2674ea963afc" providerId="ADAL" clId="{9E91EB46-25F1-40E7-A515-60A1EB82602D}" dt="2025-06-02T00:03:10.471" v="541" actId="20577"/>
        <pc:sldMkLst>
          <pc:docMk/>
          <pc:sldMk cId="1759574190" sldId="498"/>
        </pc:sldMkLst>
        <pc:spChg chg="mod">
          <ac:chgData name="Kerrie Shanahan" userId="ae473d9f-76e9-476f-892f-2674ea963afc" providerId="ADAL" clId="{9E91EB46-25F1-40E7-A515-60A1EB82602D}" dt="2025-06-02T00:03:10.471" v="541" actId="20577"/>
          <ac:spMkLst>
            <pc:docMk/>
            <pc:sldMk cId="1759574190" sldId="498"/>
            <ac:spMk id="2" creationId="{98CD6A97-6D38-BE47-BD52-3F22E3E5AA6B}"/>
          </ac:spMkLst>
        </pc:spChg>
      </pc:sldChg>
      <pc:sldChg chg="modSp">
        <pc:chgData name="Kerrie Shanahan" userId="ae473d9f-76e9-476f-892f-2674ea963afc" providerId="ADAL" clId="{9E91EB46-25F1-40E7-A515-60A1EB82602D}" dt="2025-06-02T00:04:47.187" v="625" actId="20577"/>
        <pc:sldMkLst>
          <pc:docMk/>
          <pc:sldMk cId="1583021152" sldId="499"/>
        </pc:sldMkLst>
        <pc:spChg chg="mod">
          <ac:chgData name="Kerrie Shanahan" userId="ae473d9f-76e9-476f-892f-2674ea963afc" providerId="ADAL" clId="{9E91EB46-25F1-40E7-A515-60A1EB82602D}" dt="2025-06-02T00:04:47.187" v="625" actId="20577"/>
          <ac:spMkLst>
            <pc:docMk/>
            <pc:sldMk cId="1583021152" sldId="499"/>
            <ac:spMk id="2" creationId="{5E09A952-6E3A-9ECC-71A5-2F0F63A52D87}"/>
          </ac:spMkLst>
        </pc:spChg>
      </pc:sldChg>
      <pc:sldChg chg="modSp modNotesTx">
        <pc:chgData name="Kerrie Shanahan" userId="ae473d9f-76e9-476f-892f-2674ea963afc" providerId="ADAL" clId="{9E91EB46-25F1-40E7-A515-60A1EB82602D}" dt="2025-07-01T05:01:20.431" v="1267"/>
        <pc:sldMkLst>
          <pc:docMk/>
          <pc:sldMk cId="702303488" sldId="511"/>
        </pc:sldMkLst>
        <pc:spChg chg="mod">
          <ac:chgData name="Kerrie Shanahan" userId="ae473d9f-76e9-476f-892f-2674ea963afc" providerId="ADAL" clId="{9E91EB46-25F1-40E7-A515-60A1EB82602D}" dt="2025-06-02T00:02:37.643" v="519" actId="20577"/>
          <ac:spMkLst>
            <pc:docMk/>
            <pc:sldMk cId="702303488" sldId="511"/>
            <ac:spMk id="3" creationId="{56A57364-6EB2-EC1C-926A-8EC67CB5BAF0}"/>
          </ac:spMkLst>
        </pc:spChg>
        <pc:spChg chg="mod">
          <ac:chgData name="Kerrie Shanahan" userId="ae473d9f-76e9-476f-892f-2674ea963afc" providerId="ADAL" clId="{9E91EB46-25F1-40E7-A515-60A1EB82602D}" dt="2025-06-02T00:08:07.991" v="658" actId="962"/>
          <ac:spMkLst>
            <pc:docMk/>
            <pc:sldMk cId="702303488" sldId="511"/>
            <ac:spMk id="27" creationId="{67BB5996-D356-8AAA-75EC-A2B7FCDE920E}"/>
          </ac:spMkLst>
        </pc:spChg>
        <pc:grpChg chg="mod">
          <ac:chgData name="Kerrie Shanahan" userId="ae473d9f-76e9-476f-892f-2674ea963afc" providerId="ADAL" clId="{9E91EB46-25F1-40E7-A515-60A1EB82602D}" dt="2025-06-02T00:08:59.084" v="872" actId="962"/>
          <ac:grpSpMkLst>
            <pc:docMk/>
            <pc:sldMk cId="702303488" sldId="511"/>
            <ac:grpSpMk id="29" creationId="{D83F3F88-BB67-C0CC-B161-22459D5AB073}"/>
          </ac:grpSpMkLst>
        </pc:grpChg>
      </pc:sldChg>
      <pc:sldChg chg="modSp">
        <pc:chgData name="Kerrie Shanahan" userId="ae473d9f-76e9-476f-892f-2674ea963afc" providerId="ADAL" clId="{9E91EB46-25F1-40E7-A515-60A1EB82602D}" dt="2025-06-02T00:05:39.088" v="630"/>
        <pc:sldMkLst>
          <pc:docMk/>
          <pc:sldMk cId="2491177883" sldId="512"/>
        </pc:sldMkLst>
        <pc:picChg chg="mod">
          <ac:chgData name="Kerrie Shanahan" userId="ae473d9f-76e9-476f-892f-2674ea963afc" providerId="ADAL" clId="{9E91EB46-25F1-40E7-A515-60A1EB82602D}" dt="2025-06-02T00:05:24.978" v="627" actId="962"/>
          <ac:picMkLst>
            <pc:docMk/>
            <pc:sldMk cId="2491177883" sldId="512"/>
            <ac:picMk id="4" creationId="{78E42BA6-E451-6509-097B-E3E6B6458242}"/>
          </ac:picMkLst>
        </pc:picChg>
        <pc:picChg chg="mod">
          <ac:chgData name="Kerrie Shanahan" userId="ae473d9f-76e9-476f-892f-2674ea963afc" providerId="ADAL" clId="{9E91EB46-25F1-40E7-A515-60A1EB82602D}" dt="2025-06-02T00:05:29.367" v="628" actId="962"/>
          <ac:picMkLst>
            <pc:docMk/>
            <pc:sldMk cId="2491177883" sldId="512"/>
            <ac:picMk id="5" creationId="{F9328D97-D29F-64C6-C8AC-FDC8D7169817}"/>
          </ac:picMkLst>
        </pc:picChg>
        <pc:picChg chg="mod">
          <ac:chgData name="Kerrie Shanahan" userId="ae473d9f-76e9-476f-892f-2674ea963afc" providerId="ADAL" clId="{9E91EB46-25F1-40E7-A515-60A1EB82602D}" dt="2025-06-02T00:05:39.088" v="630"/>
          <ac:picMkLst>
            <pc:docMk/>
            <pc:sldMk cId="2491177883" sldId="512"/>
            <ac:picMk id="8" creationId="{4D90F59D-25F5-6A96-E897-E5E59CE28451}"/>
          </ac:picMkLst>
        </pc:picChg>
      </pc:sldChg>
      <pc:sldChg chg="modSp">
        <pc:chgData name="Kerrie Shanahan" userId="ae473d9f-76e9-476f-892f-2674ea963afc" providerId="ADAL" clId="{9E91EB46-25F1-40E7-A515-60A1EB82602D}" dt="2025-06-02T00:02:57.623" v="533" actId="20577"/>
        <pc:sldMkLst>
          <pc:docMk/>
          <pc:sldMk cId="868684786" sldId="513"/>
        </pc:sldMkLst>
        <pc:spChg chg="mod">
          <ac:chgData name="Kerrie Shanahan" userId="ae473d9f-76e9-476f-892f-2674ea963afc" providerId="ADAL" clId="{9E91EB46-25F1-40E7-A515-60A1EB82602D}" dt="2025-06-02T00:02:57.623" v="533" actId="20577"/>
          <ac:spMkLst>
            <pc:docMk/>
            <pc:sldMk cId="868684786" sldId="513"/>
            <ac:spMk id="2" creationId="{8E7E6C2D-4D62-496F-F3DE-95030E55AE06}"/>
          </ac:spMkLst>
        </pc:spChg>
      </pc:sldChg>
      <pc:sldChg chg="modSp">
        <pc:chgData name="Kerrie Shanahan" userId="ae473d9f-76e9-476f-892f-2674ea963afc" providerId="ADAL" clId="{9E91EB46-25F1-40E7-A515-60A1EB82602D}" dt="2025-06-02T00:03:00.412" v="535" actId="20577"/>
        <pc:sldMkLst>
          <pc:docMk/>
          <pc:sldMk cId="1259779433" sldId="514"/>
        </pc:sldMkLst>
        <pc:spChg chg="mod">
          <ac:chgData name="Kerrie Shanahan" userId="ae473d9f-76e9-476f-892f-2674ea963afc" providerId="ADAL" clId="{9E91EB46-25F1-40E7-A515-60A1EB82602D}" dt="2025-06-02T00:03:00.412" v="535" actId="20577"/>
          <ac:spMkLst>
            <pc:docMk/>
            <pc:sldMk cId="1259779433" sldId="514"/>
            <ac:spMk id="2" creationId="{21E5BD0B-E140-5477-BE01-F8F9AA3D41B3}"/>
          </ac:spMkLst>
        </pc:spChg>
      </pc:sldChg>
      <pc:sldChg chg="modSp">
        <pc:chgData name="Kerrie Shanahan" userId="ae473d9f-76e9-476f-892f-2674ea963afc" providerId="ADAL" clId="{9E91EB46-25F1-40E7-A515-60A1EB82602D}" dt="2025-06-02T00:03:03.418" v="537" actId="20577"/>
        <pc:sldMkLst>
          <pc:docMk/>
          <pc:sldMk cId="1971552586" sldId="515"/>
        </pc:sldMkLst>
        <pc:spChg chg="mod">
          <ac:chgData name="Kerrie Shanahan" userId="ae473d9f-76e9-476f-892f-2674ea963afc" providerId="ADAL" clId="{9E91EB46-25F1-40E7-A515-60A1EB82602D}" dt="2025-06-02T00:03:03.418" v="537" actId="20577"/>
          <ac:spMkLst>
            <pc:docMk/>
            <pc:sldMk cId="1971552586" sldId="515"/>
            <ac:spMk id="3" creationId="{E935530F-870A-B513-EF82-108017879D66}"/>
          </ac:spMkLst>
        </pc:spChg>
      </pc:sldChg>
      <pc:sldChg chg="modSp">
        <pc:chgData name="Kerrie Shanahan" userId="ae473d9f-76e9-476f-892f-2674ea963afc" providerId="ADAL" clId="{9E91EB46-25F1-40E7-A515-60A1EB82602D}" dt="2025-06-02T00:03:06.143" v="539" actId="20577"/>
        <pc:sldMkLst>
          <pc:docMk/>
          <pc:sldMk cId="3791891907" sldId="516"/>
        </pc:sldMkLst>
        <pc:spChg chg="mod">
          <ac:chgData name="Kerrie Shanahan" userId="ae473d9f-76e9-476f-892f-2674ea963afc" providerId="ADAL" clId="{9E91EB46-25F1-40E7-A515-60A1EB82602D}" dt="2025-06-02T00:03:06.143" v="539" actId="20577"/>
          <ac:spMkLst>
            <pc:docMk/>
            <pc:sldMk cId="3791891907" sldId="516"/>
            <ac:spMk id="2" creationId="{E0636FF6-6F4F-360A-427A-483D0ED70DBA}"/>
          </ac:spMkLst>
        </pc:spChg>
      </pc:sldChg>
      <pc:sldChg chg="modSp mod">
        <pc:chgData name="Kerrie Shanahan" userId="ae473d9f-76e9-476f-892f-2674ea963afc" providerId="ADAL" clId="{9E91EB46-25F1-40E7-A515-60A1EB82602D}" dt="2025-05-28T06:53:27.564" v="517" actId="962"/>
        <pc:sldMkLst>
          <pc:docMk/>
          <pc:sldMk cId="1797789494" sldId="518"/>
        </pc:sldMkLst>
        <pc:grpChg chg="mod">
          <ac:chgData name="Kerrie Shanahan" userId="ae473d9f-76e9-476f-892f-2674ea963afc" providerId="ADAL" clId="{9E91EB46-25F1-40E7-A515-60A1EB82602D}" dt="2025-05-28T06:53:27.564" v="517" actId="962"/>
          <ac:grpSpMkLst>
            <pc:docMk/>
            <pc:sldMk cId="1797789494" sldId="518"/>
            <ac:grpSpMk id="3" creationId="{8DF855A8-F1EB-EB11-1E7D-E227A578C556}"/>
          </ac:grpSpMkLst>
        </pc:grpChg>
        <pc:grpChg chg="mod">
          <ac:chgData name="Kerrie Shanahan" userId="ae473d9f-76e9-476f-892f-2674ea963afc" providerId="ADAL" clId="{9E91EB46-25F1-40E7-A515-60A1EB82602D}" dt="2025-05-28T06:53:20.485" v="515" actId="962"/>
          <ac:grpSpMkLst>
            <pc:docMk/>
            <pc:sldMk cId="1797789494" sldId="518"/>
            <ac:grpSpMk id="7" creationId="{9D92E7EF-C0F6-1A24-A6B7-AF1309FB4CB2}"/>
          </ac:grpSpMkLst>
        </pc:grpChg>
      </pc:sldChg>
      <pc:sldChg chg="modSp modNotesTx">
        <pc:chgData name="Kerrie Shanahan" userId="ae473d9f-76e9-476f-892f-2674ea963afc" providerId="ADAL" clId="{9E91EB46-25F1-40E7-A515-60A1EB82602D}" dt="2025-07-02T02:38:02.507" v="1269" actId="20577"/>
        <pc:sldMkLst>
          <pc:docMk/>
          <pc:sldMk cId="409148390" sldId="520"/>
        </pc:sldMkLst>
        <pc:spChg chg="mod">
          <ac:chgData name="Kerrie Shanahan" userId="ae473d9f-76e9-476f-892f-2674ea963afc" providerId="ADAL" clId="{9E91EB46-25F1-40E7-A515-60A1EB82602D}" dt="2025-06-02T00:05:05.094" v="626"/>
          <ac:spMkLst>
            <pc:docMk/>
            <pc:sldMk cId="409148390" sldId="520"/>
            <ac:spMk id="2" creationId="{3E5C394C-2D6F-6FD9-9F6B-25FC893D5E16}"/>
          </ac:spMkLst>
        </pc:spChg>
      </pc:sldChg>
      <pc:sldChg chg="modSp">
        <pc:chgData name="Kerrie Shanahan" userId="ae473d9f-76e9-476f-892f-2674ea963afc" providerId="ADAL" clId="{9E91EB46-25F1-40E7-A515-60A1EB82602D}" dt="2025-06-02T00:05:53.587" v="632" actId="962"/>
        <pc:sldMkLst>
          <pc:docMk/>
          <pc:sldMk cId="309290176" sldId="522"/>
        </pc:sldMkLst>
        <pc:spChg chg="mod">
          <ac:chgData name="Kerrie Shanahan" userId="ae473d9f-76e9-476f-892f-2674ea963afc" providerId="ADAL" clId="{9E91EB46-25F1-40E7-A515-60A1EB82602D}" dt="2025-06-02T00:05:46.689" v="631"/>
          <ac:spMkLst>
            <pc:docMk/>
            <pc:sldMk cId="309290176" sldId="522"/>
            <ac:spMk id="3" creationId="{EB3DE614-2500-DDC6-79A7-93512B15B967}"/>
          </ac:spMkLst>
        </pc:spChg>
        <pc:grpChg chg="mod">
          <ac:chgData name="Kerrie Shanahan" userId="ae473d9f-76e9-476f-892f-2674ea963afc" providerId="ADAL" clId="{9E91EB46-25F1-40E7-A515-60A1EB82602D}" dt="2025-06-02T00:05:53.587" v="632" actId="962"/>
          <ac:grpSpMkLst>
            <pc:docMk/>
            <pc:sldMk cId="309290176" sldId="522"/>
            <ac:grpSpMk id="6" creationId="{B4D8C303-9021-FA91-6425-530D33DDBF29}"/>
          </ac:grpSpMkLst>
        </pc:grpChg>
      </pc:sldChg>
      <pc:sldChg chg="modSp modNotesTx">
        <pc:chgData name="Kerrie Shanahan" userId="ae473d9f-76e9-476f-892f-2674ea963afc" providerId="ADAL" clId="{9E91EB46-25F1-40E7-A515-60A1EB82602D}" dt="2025-06-02T00:02:48.476" v="525" actId="20577"/>
        <pc:sldMkLst>
          <pc:docMk/>
          <pc:sldMk cId="1596643284" sldId="523"/>
        </pc:sldMkLst>
        <pc:spChg chg="mod">
          <ac:chgData name="Kerrie Shanahan" userId="ae473d9f-76e9-476f-892f-2674ea963afc" providerId="ADAL" clId="{9E91EB46-25F1-40E7-A515-60A1EB82602D}" dt="2025-06-02T00:02:48.476" v="525" actId="20577"/>
          <ac:spMkLst>
            <pc:docMk/>
            <pc:sldMk cId="1596643284" sldId="523"/>
            <ac:spMk id="2" creationId="{07291B45-CA4A-EE01-F19A-8F49EDB7F047}"/>
          </ac:spMkLst>
        </pc:spChg>
      </pc:sldChg>
      <pc:sldChg chg="modSp modNotesTx">
        <pc:chgData name="Kerrie Shanahan" userId="ae473d9f-76e9-476f-892f-2674ea963afc" providerId="ADAL" clId="{9E91EB46-25F1-40E7-A515-60A1EB82602D}" dt="2025-06-02T00:02:52.109" v="528" actId="20577"/>
        <pc:sldMkLst>
          <pc:docMk/>
          <pc:sldMk cId="3297467164" sldId="524"/>
        </pc:sldMkLst>
        <pc:spChg chg="mod">
          <ac:chgData name="Kerrie Shanahan" userId="ae473d9f-76e9-476f-892f-2674ea963afc" providerId="ADAL" clId="{9E91EB46-25F1-40E7-A515-60A1EB82602D}" dt="2025-06-02T00:02:52.109" v="528" actId="20577"/>
          <ac:spMkLst>
            <pc:docMk/>
            <pc:sldMk cId="3297467164" sldId="524"/>
            <ac:spMk id="3" creationId="{56A57364-6EB2-EC1C-926A-8EC67CB5BAF0}"/>
          </ac:spMkLst>
        </pc:spChg>
      </pc:sldChg>
      <pc:sldChg chg="modSp modNotesTx">
        <pc:chgData name="Kerrie Shanahan" userId="ae473d9f-76e9-476f-892f-2674ea963afc" providerId="ADAL" clId="{9E91EB46-25F1-40E7-A515-60A1EB82602D}" dt="2025-06-02T00:09:49.150" v="970" actId="962"/>
        <pc:sldMkLst>
          <pc:docMk/>
          <pc:sldMk cId="1066069138" sldId="525"/>
        </pc:sldMkLst>
        <pc:spChg chg="mod">
          <ac:chgData name="Kerrie Shanahan" userId="ae473d9f-76e9-476f-892f-2674ea963afc" providerId="ADAL" clId="{9E91EB46-25F1-40E7-A515-60A1EB82602D}" dt="2025-06-02T00:02:55.101" v="531" actId="20577"/>
          <ac:spMkLst>
            <pc:docMk/>
            <pc:sldMk cId="1066069138" sldId="525"/>
            <ac:spMk id="3" creationId="{E935530F-870A-B513-EF82-108017879D66}"/>
          </ac:spMkLst>
        </pc:spChg>
        <pc:grpChg chg="mod">
          <ac:chgData name="Kerrie Shanahan" userId="ae473d9f-76e9-476f-892f-2674ea963afc" providerId="ADAL" clId="{9E91EB46-25F1-40E7-A515-60A1EB82602D}" dt="2025-06-02T00:09:49.150" v="970" actId="962"/>
          <ac:grpSpMkLst>
            <pc:docMk/>
            <pc:sldMk cId="1066069138" sldId="525"/>
            <ac:grpSpMk id="4" creationId="{34E39987-CF62-5D77-1604-6EC73529B810}"/>
          </ac:grpSpMkLst>
        </pc:grpChg>
      </pc:sldChg>
      <pc:sldChg chg="modNotesTx">
        <pc:chgData name="Kerrie Shanahan" userId="ae473d9f-76e9-476f-892f-2674ea963afc" providerId="ADAL" clId="{9E91EB46-25F1-40E7-A515-60A1EB82602D}" dt="2025-05-27T23:57:24.002" v="88"/>
        <pc:sldMkLst>
          <pc:docMk/>
          <pc:sldMk cId="2038874235" sldId="526"/>
        </pc:sldMkLst>
      </pc:sldChg>
      <pc:sldChg chg="modNotesTx">
        <pc:chgData name="Kerrie Shanahan" userId="ae473d9f-76e9-476f-892f-2674ea963afc" providerId="ADAL" clId="{9E91EB46-25F1-40E7-A515-60A1EB82602D}" dt="2025-05-27T23:57:36.524" v="89"/>
        <pc:sldMkLst>
          <pc:docMk/>
          <pc:sldMk cId="2763008338" sldId="527"/>
        </pc:sldMkLst>
      </pc:sldChg>
      <pc:sldChg chg="modNotesTx">
        <pc:chgData name="Kerrie Shanahan" userId="ae473d9f-76e9-476f-892f-2674ea963afc" providerId="ADAL" clId="{9E91EB46-25F1-40E7-A515-60A1EB82602D}" dt="2025-05-27T23:57:46.169" v="90" actId="113"/>
        <pc:sldMkLst>
          <pc:docMk/>
          <pc:sldMk cId="2703624644" sldId="528"/>
        </pc:sldMkLst>
      </pc:sldChg>
      <pc:sldChg chg="modSp">
        <pc:chgData name="Kerrie Shanahan" userId="ae473d9f-76e9-476f-892f-2674ea963afc" providerId="ADAL" clId="{9E91EB46-25F1-40E7-A515-60A1EB82602D}" dt="2025-06-02T00:09:38.065" v="918" actId="962"/>
        <pc:sldMkLst>
          <pc:docMk/>
          <pc:sldMk cId="3781479621" sldId="529"/>
        </pc:sldMkLst>
        <pc:picChg chg="mod">
          <ac:chgData name="Kerrie Shanahan" userId="ae473d9f-76e9-476f-892f-2674ea963afc" providerId="ADAL" clId="{9E91EB46-25F1-40E7-A515-60A1EB82602D}" dt="2025-06-02T00:09:13.774" v="886" actId="962"/>
          <ac:picMkLst>
            <pc:docMk/>
            <pc:sldMk cId="3781479621" sldId="529"/>
            <ac:picMk id="3" creationId="{E9A903B1-8F1A-DFEC-4497-AD9FC84C9FC9}"/>
          </ac:picMkLst>
        </pc:picChg>
        <pc:picChg chg="mod">
          <ac:chgData name="Kerrie Shanahan" userId="ae473d9f-76e9-476f-892f-2674ea963afc" providerId="ADAL" clId="{9E91EB46-25F1-40E7-A515-60A1EB82602D}" dt="2025-06-02T00:09:26.168" v="898" actId="962"/>
          <ac:picMkLst>
            <pc:docMk/>
            <pc:sldMk cId="3781479621" sldId="529"/>
            <ac:picMk id="4" creationId="{78E42BA6-E451-6509-097B-E3E6B6458242}"/>
          </ac:picMkLst>
        </pc:picChg>
        <pc:picChg chg="mod">
          <ac:chgData name="Kerrie Shanahan" userId="ae473d9f-76e9-476f-892f-2674ea963afc" providerId="ADAL" clId="{9E91EB46-25F1-40E7-A515-60A1EB82602D}" dt="2025-06-02T00:09:38.065" v="918" actId="962"/>
          <ac:picMkLst>
            <pc:docMk/>
            <pc:sldMk cId="3781479621" sldId="529"/>
            <ac:picMk id="6" creationId="{07601887-8C39-C844-3EB4-B02CF5E741B9}"/>
          </ac:picMkLst>
        </pc:picChg>
        <pc:picChg chg="mod">
          <ac:chgData name="Kerrie Shanahan" userId="ae473d9f-76e9-476f-892f-2674ea963afc" providerId="ADAL" clId="{9E91EB46-25F1-40E7-A515-60A1EB82602D}" dt="2025-06-02T00:09:31.398" v="906" actId="962"/>
          <ac:picMkLst>
            <pc:docMk/>
            <pc:sldMk cId="3781479621" sldId="529"/>
            <ac:picMk id="7" creationId="{1574D421-D3D3-3BD3-5639-CD621B5E5658}"/>
          </ac:picMkLst>
        </pc:picChg>
      </pc:sldChg>
      <pc:sldChg chg="modSp">
        <pc:chgData name="Kerrie Shanahan" userId="ae473d9f-76e9-476f-892f-2674ea963afc" providerId="ADAL" clId="{9E91EB46-25F1-40E7-A515-60A1EB82602D}" dt="2025-06-02T00:10:29.273" v="1060" actId="962"/>
        <pc:sldMkLst>
          <pc:docMk/>
          <pc:sldMk cId="4257708072" sldId="535"/>
        </pc:sldMkLst>
        <pc:spChg chg="mod">
          <ac:chgData name="Kerrie Shanahan" userId="ae473d9f-76e9-476f-892f-2674ea963afc" providerId="ADAL" clId="{9E91EB46-25F1-40E7-A515-60A1EB82602D}" dt="2025-06-02T00:03:35.607" v="561" actId="20577"/>
          <ac:spMkLst>
            <pc:docMk/>
            <pc:sldMk cId="4257708072" sldId="535"/>
            <ac:spMk id="2" creationId="{8C7ED500-724D-7538-4291-100340D886CB}"/>
          </ac:spMkLst>
        </pc:spChg>
        <pc:grpChg chg="mod">
          <ac:chgData name="Kerrie Shanahan" userId="ae473d9f-76e9-476f-892f-2674ea963afc" providerId="ADAL" clId="{9E91EB46-25F1-40E7-A515-60A1EB82602D}" dt="2025-06-02T00:10:29.273" v="1060" actId="962"/>
          <ac:grpSpMkLst>
            <pc:docMk/>
            <pc:sldMk cId="4257708072" sldId="535"/>
            <ac:grpSpMk id="5" creationId="{D5DA8808-6ADF-9F9B-0E2C-21DC6499878C}"/>
          </ac:grpSpMkLst>
        </pc:grpChg>
      </pc:sldChg>
      <pc:sldChg chg="modSp">
        <pc:chgData name="Kerrie Shanahan" userId="ae473d9f-76e9-476f-892f-2674ea963afc" providerId="ADAL" clId="{9E91EB46-25F1-40E7-A515-60A1EB82602D}" dt="2025-06-02T00:10:55.012" v="1086" actId="962"/>
        <pc:sldMkLst>
          <pc:docMk/>
          <pc:sldMk cId="3579478361" sldId="536"/>
        </pc:sldMkLst>
        <pc:spChg chg="mod">
          <ac:chgData name="Kerrie Shanahan" userId="ae473d9f-76e9-476f-892f-2674ea963afc" providerId="ADAL" clId="{9E91EB46-25F1-40E7-A515-60A1EB82602D}" dt="2025-06-02T00:03:38.432" v="563" actId="20577"/>
          <ac:spMkLst>
            <pc:docMk/>
            <pc:sldMk cId="3579478361" sldId="536"/>
            <ac:spMk id="3" creationId="{76C0F09E-A4F1-C070-BA33-F0A30120F100}"/>
          </ac:spMkLst>
        </pc:spChg>
        <pc:grpChg chg="mod">
          <ac:chgData name="Kerrie Shanahan" userId="ae473d9f-76e9-476f-892f-2674ea963afc" providerId="ADAL" clId="{9E91EB46-25F1-40E7-A515-60A1EB82602D}" dt="2025-06-02T00:10:55.012" v="1086" actId="962"/>
          <ac:grpSpMkLst>
            <pc:docMk/>
            <pc:sldMk cId="3579478361" sldId="536"/>
            <ac:grpSpMk id="2" creationId="{083C9FB2-25BB-AF80-7045-C39CC6DB3CAA}"/>
          </ac:grpSpMkLst>
        </pc:grpChg>
      </pc:sldChg>
      <pc:sldChg chg="delSp modSp mod">
        <pc:chgData name="Kerrie Shanahan" userId="ae473d9f-76e9-476f-892f-2674ea963afc" providerId="ADAL" clId="{9E91EB46-25F1-40E7-A515-60A1EB82602D}" dt="2025-07-02T04:47:18.397" v="1312" actId="962"/>
        <pc:sldMkLst>
          <pc:docMk/>
          <pc:sldMk cId="3368224486" sldId="537"/>
        </pc:sldMkLst>
        <pc:spChg chg="mod">
          <ac:chgData name="Kerrie Shanahan" userId="ae473d9f-76e9-476f-892f-2674ea963afc" providerId="ADAL" clId="{9E91EB46-25F1-40E7-A515-60A1EB82602D}" dt="2025-06-02T00:04:08.744" v="593" actId="20577"/>
          <ac:spMkLst>
            <pc:docMk/>
            <pc:sldMk cId="3368224486" sldId="537"/>
            <ac:spMk id="7" creationId="{420BB06E-AEAF-7379-FA9F-D1FD62A628FF}"/>
          </ac:spMkLst>
        </pc:spChg>
        <pc:spChg chg="del topLvl">
          <ac:chgData name="Kerrie Shanahan" userId="ae473d9f-76e9-476f-892f-2674ea963afc" providerId="ADAL" clId="{9E91EB46-25F1-40E7-A515-60A1EB82602D}" dt="2025-07-02T04:29:31.620" v="1305" actId="478"/>
          <ac:spMkLst>
            <pc:docMk/>
            <pc:sldMk cId="3368224486" sldId="537"/>
            <ac:spMk id="10" creationId="{1BCAF2C0-63A3-13E2-9314-9D9058C67CB0}"/>
          </ac:spMkLst>
        </pc:spChg>
        <pc:grpChg chg="mod">
          <ac:chgData name="Kerrie Shanahan" userId="ae473d9f-76e9-476f-892f-2674ea963afc" providerId="ADAL" clId="{9E91EB46-25F1-40E7-A515-60A1EB82602D}" dt="2025-06-02T00:11:56.745" v="1218" actId="962"/>
          <ac:grpSpMkLst>
            <pc:docMk/>
            <pc:sldMk cId="3368224486" sldId="537"/>
            <ac:grpSpMk id="2" creationId="{4786C824-E744-7682-8508-ACC67A3A28E4}"/>
          </ac:grpSpMkLst>
        </pc:grpChg>
        <pc:grpChg chg="del mod">
          <ac:chgData name="Kerrie Shanahan" userId="ae473d9f-76e9-476f-892f-2674ea963afc" providerId="ADAL" clId="{9E91EB46-25F1-40E7-A515-60A1EB82602D}" dt="2025-07-02T04:29:31.620" v="1305" actId="478"/>
          <ac:grpSpMkLst>
            <pc:docMk/>
            <pc:sldMk cId="3368224486" sldId="537"/>
            <ac:grpSpMk id="6" creationId="{20F64611-1C32-4170-523D-972D867E0C8B}"/>
          </ac:grpSpMkLst>
        </pc:grpChg>
        <pc:grpChg chg="mod topLvl">
          <ac:chgData name="Kerrie Shanahan" userId="ae473d9f-76e9-476f-892f-2674ea963afc" providerId="ADAL" clId="{9E91EB46-25F1-40E7-A515-60A1EB82602D}" dt="2025-07-02T04:47:18.397" v="1312" actId="962"/>
          <ac:grpSpMkLst>
            <pc:docMk/>
            <pc:sldMk cId="3368224486" sldId="537"/>
            <ac:grpSpMk id="9" creationId="{31D27D1F-C877-142E-0508-4E1545852DD1}"/>
          </ac:grpSpMkLst>
        </pc:grpChg>
        <pc:picChg chg="mod">
          <ac:chgData name="Kerrie Shanahan" userId="ae473d9f-76e9-476f-892f-2674ea963afc" providerId="ADAL" clId="{9E91EB46-25F1-40E7-A515-60A1EB82602D}" dt="2025-06-02T00:11:49.688" v="1196" actId="962"/>
          <ac:picMkLst>
            <pc:docMk/>
            <pc:sldMk cId="3368224486" sldId="537"/>
            <ac:picMk id="8" creationId="{E5552989-8B92-7BD6-D7D1-BA642AA8EC2A}"/>
          </ac:picMkLst>
        </pc:picChg>
      </pc:sldChg>
      <pc:sldChg chg="delSp modSp mod">
        <pc:chgData name="Kerrie Shanahan" userId="ae473d9f-76e9-476f-892f-2674ea963afc" providerId="ADAL" clId="{9E91EB46-25F1-40E7-A515-60A1EB82602D}" dt="2025-07-02T04:47:27.340" v="1318" actId="962"/>
        <pc:sldMkLst>
          <pc:docMk/>
          <pc:sldMk cId="2263225265" sldId="538"/>
        </pc:sldMkLst>
        <pc:spChg chg="mod">
          <ac:chgData name="Kerrie Shanahan" userId="ae473d9f-76e9-476f-892f-2674ea963afc" providerId="ADAL" clId="{9E91EB46-25F1-40E7-A515-60A1EB82602D}" dt="2025-06-02T00:04:11.743" v="595" actId="20577"/>
          <ac:spMkLst>
            <pc:docMk/>
            <pc:sldMk cId="2263225265" sldId="538"/>
            <ac:spMk id="6" creationId="{91FA76DC-2466-310D-285E-E87C81782484}"/>
          </ac:spMkLst>
        </pc:spChg>
        <pc:spChg chg="del topLvl">
          <ac:chgData name="Kerrie Shanahan" userId="ae473d9f-76e9-476f-892f-2674ea963afc" providerId="ADAL" clId="{9E91EB46-25F1-40E7-A515-60A1EB82602D}" dt="2025-07-02T04:29:35.211" v="1306" actId="478"/>
          <ac:spMkLst>
            <pc:docMk/>
            <pc:sldMk cId="2263225265" sldId="538"/>
            <ac:spMk id="9" creationId="{D7CC559E-0D19-65DB-7943-B26B32285720}"/>
          </ac:spMkLst>
        </pc:spChg>
        <pc:grpChg chg="mod">
          <ac:chgData name="Kerrie Shanahan" userId="ae473d9f-76e9-476f-892f-2674ea963afc" providerId="ADAL" clId="{9E91EB46-25F1-40E7-A515-60A1EB82602D}" dt="2025-06-02T00:12:15.141" v="1246" actId="962"/>
          <ac:grpSpMkLst>
            <pc:docMk/>
            <pc:sldMk cId="2263225265" sldId="538"/>
            <ac:grpSpMk id="3" creationId="{561A5371-F728-8C25-ECDD-3BC98903BB72}"/>
          </ac:grpSpMkLst>
        </pc:grpChg>
        <pc:grpChg chg="del mod">
          <ac:chgData name="Kerrie Shanahan" userId="ae473d9f-76e9-476f-892f-2674ea963afc" providerId="ADAL" clId="{9E91EB46-25F1-40E7-A515-60A1EB82602D}" dt="2025-07-02T04:29:35.211" v="1306" actId="478"/>
          <ac:grpSpMkLst>
            <pc:docMk/>
            <pc:sldMk cId="2263225265" sldId="538"/>
            <ac:grpSpMk id="7" creationId="{0FF8FE7C-67A0-783D-F5FF-6843B72B0CEB}"/>
          </ac:grpSpMkLst>
        </pc:grpChg>
        <pc:grpChg chg="mod topLvl">
          <ac:chgData name="Kerrie Shanahan" userId="ae473d9f-76e9-476f-892f-2674ea963afc" providerId="ADAL" clId="{9E91EB46-25F1-40E7-A515-60A1EB82602D}" dt="2025-07-02T04:47:27.340" v="1318" actId="962"/>
          <ac:grpSpMkLst>
            <pc:docMk/>
            <pc:sldMk cId="2263225265" sldId="538"/>
            <ac:grpSpMk id="8" creationId="{69341DCB-CBCE-9800-1C00-234DC4EBF504}"/>
          </ac:grpSpMkLst>
        </pc:grpChg>
        <pc:picChg chg="mod">
          <ac:chgData name="Kerrie Shanahan" userId="ae473d9f-76e9-476f-892f-2674ea963afc" providerId="ADAL" clId="{9E91EB46-25F1-40E7-A515-60A1EB82602D}" dt="2025-06-02T00:12:09.206" v="1228" actId="962"/>
          <ac:picMkLst>
            <pc:docMk/>
            <pc:sldMk cId="2263225265" sldId="538"/>
            <ac:picMk id="2" creationId="{28963995-D4D3-70D7-B876-C9CDFE93FB49}"/>
          </ac:picMkLst>
        </pc:picChg>
      </pc:sldChg>
      <pc:sldChg chg="modSp">
        <pc:chgData name="Kerrie Shanahan" userId="ae473d9f-76e9-476f-892f-2674ea963afc" providerId="ADAL" clId="{9E91EB46-25F1-40E7-A515-60A1EB82602D}" dt="2025-06-02T00:04:15.520" v="597" actId="20577"/>
        <pc:sldMkLst>
          <pc:docMk/>
          <pc:sldMk cId="1011360839" sldId="539"/>
        </pc:sldMkLst>
        <pc:spChg chg="mod">
          <ac:chgData name="Kerrie Shanahan" userId="ae473d9f-76e9-476f-892f-2674ea963afc" providerId="ADAL" clId="{9E91EB46-25F1-40E7-A515-60A1EB82602D}" dt="2025-06-02T00:04:15.520" v="597" actId="20577"/>
          <ac:spMkLst>
            <pc:docMk/>
            <pc:sldMk cId="1011360839" sldId="539"/>
            <ac:spMk id="2" creationId="{86086E2A-9AA9-D02A-CD56-2F282D458518}"/>
          </ac:spMkLst>
        </pc:spChg>
      </pc:sldChg>
      <pc:sldChg chg="modSp">
        <pc:chgData name="Kerrie Shanahan" userId="ae473d9f-76e9-476f-892f-2674ea963afc" providerId="ADAL" clId="{9E91EB46-25F1-40E7-A515-60A1EB82602D}" dt="2025-06-02T00:04:18.439" v="599" actId="20577"/>
        <pc:sldMkLst>
          <pc:docMk/>
          <pc:sldMk cId="352153816" sldId="540"/>
        </pc:sldMkLst>
        <pc:spChg chg="mod">
          <ac:chgData name="Kerrie Shanahan" userId="ae473d9f-76e9-476f-892f-2674ea963afc" providerId="ADAL" clId="{9E91EB46-25F1-40E7-A515-60A1EB82602D}" dt="2025-06-02T00:04:18.439" v="599" actId="20577"/>
          <ac:spMkLst>
            <pc:docMk/>
            <pc:sldMk cId="352153816" sldId="540"/>
            <ac:spMk id="2" creationId="{DB288005-337E-8025-A9F9-339D0CBCA823}"/>
          </ac:spMkLst>
        </pc:spChg>
      </pc:sldChg>
      <pc:sldChg chg="modSp">
        <pc:chgData name="Kerrie Shanahan" userId="ae473d9f-76e9-476f-892f-2674ea963afc" providerId="ADAL" clId="{9E91EB46-25F1-40E7-A515-60A1EB82602D}" dt="2025-06-02T00:02:41.577" v="522" actId="20577"/>
        <pc:sldMkLst>
          <pc:docMk/>
          <pc:sldMk cId="844536768" sldId="545"/>
        </pc:sldMkLst>
        <pc:spChg chg="mod">
          <ac:chgData name="Kerrie Shanahan" userId="ae473d9f-76e9-476f-892f-2674ea963afc" providerId="ADAL" clId="{9E91EB46-25F1-40E7-A515-60A1EB82602D}" dt="2025-06-02T00:02:41.577" v="522" actId="20577"/>
          <ac:spMkLst>
            <pc:docMk/>
            <pc:sldMk cId="844536768" sldId="545"/>
            <ac:spMk id="3" creationId="{E59D0E1F-C0F2-ECA3-B233-E34DF2AE464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13/08/2025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13/08/2025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17)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err="1">
                <a:latin typeface="+mn-lt"/>
              </a:rPr>
              <a:t>ee</a:t>
            </a:r>
            <a:r>
              <a:rPr lang="en-AU" sz="1200" b="1">
                <a:latin typeface="+mn-lt"/>
              </a:rPr>
              <a:t> </a:t>
            </a:r>
            <a:r>
              <a:rPr lang="en-AU" sz="1200" b="0">
                <a:latin typeface="+mn-lt"/>
              </a:rPr>
              <a:t>says</a:t>
            </a:r>
            <a:r>
              <a:rPr lang="en-AU" sz="1200">
                <a:latin typeface="+mn-lt"/>
              </a:rPr>
              <a:t> </a:t>
            </a:r>
            <a:r>
              <a:rPr lang="en-AU" sz="1200" i="0">
                <a:latin typeface="+mn-lt"/>
              </a:rPr>
              <a:t>/</a:t>
            </a:r>
            <a:r>
              <a:rPr lang="en-AU" sz="1200" i="0">
                <a:latin typeface="+mn-lt"/>
                <a:ea typeface="Calibri" panose="020F0502020204030204" pitchFamily="34" charset="0"/>
                <a:cs typeface="Calibri" panose="020F0502020204030204" pitchFamily="34" charset="0"/>
              </a:rPr>
              <a:t>ē</a:t>
            </a:r>
            <a:r>
              <a:rPr lang="en-AU" sz="1200" i="0">
                <a:latin typeface="+mn-lt"/>
              </a:rPr>
              <a:t>/ </a:t>
            </a:r>
            <a:r>
              <a:rPr lang="en-AU" sz="1200">
                <a:latin typeface="+mn-lt"/>
              </a:rPr>
              <a:t>(slides 18 to 45)</a:t>
            </a:r>
          </a:p>
          <a:p>
            <a:pPr marL="171450" indent="-171450">
              <a:buFont typeface="Arial" panose="020B0604020202020204" pitchFamily="34" charset="0"/>
              <a:buChar char="•"/>
              <a:defRPr/>
            </a:pPr>
            <a:r>
              <a:rPr lang="en-AU" sz="1200">
                <a:latin typeface="+mn-lt"/>
              </a:rPr>
              <a:t>the irregular word </a:t>
            </a:r>
            <a:r>
              <a:rPr lang="en-AU" sz="1200" b="1">
                <a:latin typeface="+mn-lt"/>
              </a:rPr>
              <a:t>all</a:t>
            </a:r>
            <a:r>
              <a:rPr lang="en-AU" sz="1200" b="0">
                <a:latin typeface="+mn-lt"/>
              </a:rPr>
              <a:t> (slides 37 and 38).</a:t>
            </a:r>
          </a:p>
          <a:p>
            <a:pPr>
              <a:defRPr/>
            </a:pPr>
            <a:r>
              <a:rPr lang="en-AU" sz="1200" b="0">
                <a:latin typeface="+mn-lt"/>
              </a:rPr>
              <a:t>T</a:t>
            </a:r>
            <a:r>
              <a:rPr lang="en-AU" sz="120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44).</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45).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Tell students the word each picture represents (</a:t>
            </a:r>
            <a:r>
              <a:rPr lang="en-US" sz="1200" b="1">
                <a:latin typeface="+mn-lt"/>
              </a:rPr>
              <a:t>brushes</a:t>
            </a:r>
            <a:r>
              <a:rPr lang="en-US" sz="1200" b="0">
                <a:latin typeface="+mn-lt"/>
              </a:rPr>
              <a:t>,</a:t>
            </a:r>
            <a:r>
              <a:rPr lang="en-US" sz="1200" b="1">
                <a:latin typeface="+mn-lt"/>
              </a:rPr>
              <a:t> jets</a:t>
            </a:r>
            <a:r>
              <a:rPr lang="en-US" sz="1200" b="0">
                <a:latin typeface="+mn-lt"/>
              </a:rPr>
              <a:t>,</a:t>
            </a:r>
            <a:r>
              <a:rPr lang="en-US" sz="1200" b="1">
                <a:latin typeface="+mn-lt"/>
              </a:rPr>
              <a:t> mops</a:t>
            </a:r>
            <a:r>
              <a:rPr lang="en-US" sz="1200" b="0">
                <a:latin typeface="+mn-lt"/>
              </a:rPr>
              <a:t>,</a:t>
            </a:r>
            <a:r>
              <a:rPr lang="en-US" sz="1200" b="1">
                <a:latin typeface="+mn-lt"/>
              </a:rPr>
              <a:t> swings</a:t>
            </a:r>
            <a:r>
              <a:rPr lang="en-US" sz="120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adding the </a:t>
            </a:r>
            <a:r>
              <a:rPr lang="en-US" sz="1200" b="1">
                <a:latin typeface="+mn-lt"/>
              </a:rPr>
              <a:t>-s or -es </a:t>
            </a:r>
            <a:r>
              <a:rPr lang="en-US" sz="1200">
                <a:latin typeface="+mn-lt"/>
              </a:rPr>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Encourage students to use the learnt catchphrases for the suffixes on each word type, f</a:t>
            </a:r>
            <a:r>
              <a:rPr lang="en-AU" sz="1200">
                <a:latin typeface="+mn-lt"/>
              </a:rPr>
              <a:t>or 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Noun: jets, more than one jet.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Verb: brushes, someone brushes something. </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a:t>
            </a:r>
            <a:r>
              <a:rPr lang="en-US" sz="1200" b="0">
                <a:effectLst/>
                <a:latin typeface="+mn-lt"/>
                <a:ea typeface="+mn-ea"/>
                <a:cs typeface="+mn-cs"/>
              </a:rPr>
              <a:t> y</a:t>
            </a:r>
            <a:r>
              <a:rPr lang="en-US" sz="1200">
                <a:effectLst/>
                <a:latin typeface="+mn-lt"/>
                <a:ea typeface="Aptos" panose="020B0004020202020204" pitchFamily="34" charset="0"/>
                <a:cs typeface="Times New Roman" panose="02020603050405020304" pitchFamily="18" charset="0"/>
              </a:rPr>
              <a:t>ou may like to list the ending letter/s of words that have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a:t>
            </a:r>
          </a:p>
          <a:p>
            <a:endParaRPr lang="en-AU" sz="1200">
              <a:latin typeface="+mn-lt"/>
            </a:endParaRPr>
          </a:p>
          <a:p>
            <a:r>
              <a:rPr lang="en-AU" sz="1200">
                <a:latin typeface="+mn-lt"/>
              </a:rPr>
              <a:t>*Explain that some words can be both a noun and a verb.</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a:t>
            </a:r>
            <a:r>
              <a:rPr lang="en-AU" b="1" err="1">
                <a:cs typeface="Calibri" panose="020F0502020204030204"/>
              </a:rPr>
              <a:t>ing</a:t>
            </a:r>
            <a:r>
              <a:rPr lang="en-AU" b="1">
                <a:cs typeface="Calibri" panose="020F0502020204030204"/>
              </a:rPr>
              <a:t>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a:t>
            </a:r>
            <a:r>
              <a:rPr lang="en-AU" b="1" i="1" err="1"/>
              <a:t>ing</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Happening now.</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kick</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Kicking</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or something is kicking now.</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a:t>
            </a:r>
            <a:r>
              <a:rPr lang="en-US" b="1" err="1"/>
              <a:t>ing</a:t>
            </a:r>
            <a:r>
              <a:rPr lang="en-US" b="1"/>
              <a:t> </a:t>
            </a:r>
            <a:r>
              <a:rPr lang="en-US" b="0"/>
              <a:t>suffix,</a:t>
            </a:r>
            <a:r>
              <a:rPr lang="en-US"/>
              <a:t> for example, </a:t>
            </a:r>
            <a:r>
              <a:rPr lang="en-US" b="1"/>
              <a:t>act</a:t>
            </a:r>
            <a:r>
              <a:rPr lang="en-US"/>
              <a:t>, </a:t>
            </a:r>
            <a:r>
              <a:rPr lang="en-US" b="1"/>
              <a:t>acting</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Someone is bringing something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crossing</a:t>
            </a:r>
            <a:r>
              <a:rPr lang="en-US" b="0"/>
              <a:t>,</a:t>
            </a:r>
            <a:r>
              <a:rPr lang="en-US" b="1"/>
              <a:t> jumping</a:t>
            </a:r>
            <a:r>
              <a:rPr lang="en-US" b="0"/>
              <a:t>,</a:t>
            </a:r>
            <a:r>
              <a:rPr lang="en-US" b="1"/>
              <a:t> hanging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a:t>
            </a:r>
            <a:r>
              <a:rPr lang="en-US" b="1" err="1"/>
              <a:t>ing</a:t>
            </a:r>
            <a:r>
              <a:rPr lang="en-US" b="1"/>
              <a:t> </a:t>
            </a:r>
            <a:r>
              <a:rPr lang="en-US"/>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Then choose a student to explain what each word means. Encourage them to use the language from the taught catchphrase, for example: The sloth is hanging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d/</a:t>
            </a:r>
            <a:r>
              <a:rPr lang="en-US" b="1" err="1"/>
              <a:t>oe</a:t>
            </a:r>
            <a:r>
              <a:rPr lang="en-US" b="1"/>
              <a:t>/s, does, d-</a:t>
            </a:r>
            <a:r>
              <a:rPr lang="en-US" b="1" err="1"/>
              <a:t>oe</a:t>
            </a:r>
            <a:r>
              <a:rPr lang="en-US" b="1"/>
              <a:t>-s</a:t>
            </a:r>
            <a:r>
              <a:rPr lang="en-US" b="0"/>
              <a:t> spells </a:t>
            </a:r>
            <a:r>
              <a:rPr lang="en-US" b="1"/>
              <a:t>does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Some of us can walk that way to get to the main trail.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solidFill>
                  <a:schemeClr val="tx1"/>
                </a:solidFill>
                <a:latin typeface="+mn-lt"/>
                <a:ea typeface="Verdana" panose="020B0604030504040204" pitchFamily="34" charset="0"/>
              </a:rPr>
              <a:t>Then have students:</a:t>
            </a:r>
            <a:endParaRPr lang="en-US">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ee</a:t>
            </a:r>
            <a:r>
              <a:rPr lang="en-AU" sz="1200" kern="1200">
                <a:effectLst/>
                <a:latin typeface="+mn-lt"/>
                <a:ea typeface="Times New Roman" panose="02020603050405020304" pitchFamily="18" charset="0"/>
              </a:rPr>
              <a:t> making the long a sound, </a:t>
            </a:r>
            <a:r>
              <a:rPr lang="en-US" sz="1200" b="0">
                <a:latin typeface="+mn-lt"/>
              </a:rPr>
              <a:t>/</a:t>
            </a:r>
            <a:r>
              <a:rPr lang="en-US" sz="1200" b="0">
                <a:latin typeface="+mn-lt"/>
                <a:ea typeface="Calibri" panose="020F0502020204030204" pitchFamily="34" charset="0"/>
                <a:cs typeface="Arial" panose="020B0604020202020204" pitchFamily="34" charset="0"/>
              </a:rPr>
              <a:t>ē</a:t>
            </a:r>
            <a:r>
              <a:rPr lang="en-US" sz="1200" b="0">
                <a:latin typeface="+mn-lt"/>
                <a:cs typeface="Arial" panose="020B0604020202020204" pitchFamily="34" charset="0"/>
              </a:rPr>
              <a:t>/</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does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d-</a:t>
            </a:r>
            <a:r>
              <a:rPr lang="en-US" b="1" err="1">
                <a:latin typeface="+mn-lt"/>
              </a:rPr>
              <a:t>oe</a:t>
            </a:r>
            <a:r>
              <a:rPr lang="en-US" b="1">
                <a:latin typeface="+mn-lt"/>
              </a:rPr>
              <a:t>-s </a:t>
            </a:r>
            <a:r>
              <a:rPr lang="en-US" b="0">
                <a:latin typeface="+mn-lt"/>
              </a:rPr>
              <a:t>spells </a:t>
            </a:r>
            <a:r>
              <a:rPr lang="en-US" b="1">
                <a:latin typeface="+mn-lt"/>
              </a:rPr>
              <a:t>does</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they have already learnt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the </a:t>
            </a:r>
            <a:r>
              <a:rPr lang="en-US" b="1" i="0" err="1">
                <a:latin typeface="+mn-lt"/>
              </a:rPr>
              <a:t>e_e</a:t>
            </a:r>
            <a:r>
              <a:rPr lang="en-US" b="1" i="0">
                <a:latin typeface="+mn-lt"/>
              </a:rPr>
              <a:t> split digraph </a:t>
            </a:r>
            <a:r>
              <a:rPr lang="en-US" b="0" i="0">
                <a:latin typeface="+mn-lt"/>
              </a:rPr>
              <a:t>says the long /</a:t>
            </a:r>
            <a:r>
              <a:rPr lang="en-US" b="0" i="0">
                <a:latin typeface="+mn-lt"/>
                <a:ea typeface="Calibri" panose="020F0502020204030204" pitchFamily="34" charset="0"/>
                <a:cs typeface="Calibri" panose="020F0502020204030204" pitchFamily="34" charset="0"/>
              </a:rPr>
              <a:t>ē/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the letter </a:t>
            </a:r>
            <a:r>
              <a:rPr lang="en-US" b="1" i="0">
                <a:latin typeface="+mn-lt"/>
                <a:ea typeface="Calibri" panose="020F0502020204030204" pitchFamily="34" charset="0"/>
                <a:cs typeface="Calibri" panose="020F0502020204030204" pitchFamily="34" charset="0"/>
              </a:rPr>
              <a:t>e</a:t>
            </a:r>
            <a:r>
              <a:rPr lang="en-US" b="0" i="0">
                <a:latin typeface="+mn-lt"/>
                <a:ea typeface="Calibri" panose="020F0502020204030204" pitchFamily="34" charset="0"/>
                <a:cs typeface="Calibri" panose="020F0502020204030204" pitchFamily="34" charset="0"/>
              </a:rPr>
              <a:t> says </a:t>
            </a:r>
            <a:r>
              <a:rPr lang="en-US" b="0" i="0">
                <a:latin typeface="+mn-lt"/>
              </a:rPr>
              <a:t>/</a:t>
            </a:r>
            <a:r>
              <a:rPr lang="en-US" b="0" i="0">
                <a:latin typeface="+mn-lt"/>
                <a:ea typeface="Calibri" panose="020F0502020204030204" pitchFamily="34" charset="0"/>
                <a:cs typeface="Calibri" panose="020F0502020204030204" pitchFamily="34" charset="0"/>
              </a:rPr>
              <a:t>ē/ at the end of an</a:t>
            </a:r>
            <a:r>
              <a:rPr lang="en-US" b="0" i="0">
                <a:latin typeface="+mn-lt"/>
              </a:rPr>
              <a:t> open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err="1">
                <a:latin typeface="+mn-lt"/>
              </a:rPr>
              <a:t>ee</a:t>
            </a:r>
            <a:r>
              <a:rPr lang="en-US" b="1" i="1">
                <a:latin typeface="+mn-lt"/>
              </a:rPr>
              <a:t> </a:t>
            </a:r>
            <a:r>
              <a:rPr lang="en-US" b="0" i="1">
                <a:latin typeface="+mn-lt"/>
              </a:rPr>
              <a:t>together</a:t>
            </a:r>
            <a:r>
              <a:rPr lang="en-US" i="1">
                <a:latin typeface="+mn-lt"/>
              </a:rPr>
              <a:t> say </a:t>
            </a:r>
            <a:r>
              <a:rPr lang="en-US" b="0" i="1">
                <a:latin typeface="+mn-lt"/>
              </a:rPr>
              <a:t>/</a:t>
            </a:r>
            <a:r>
              <a:rPr lang="en-US" b="0" i="1">
                <a:latin typeface="+mn-lt"/>
                <a:ea typeface="Calibri" panose="020F0502020204030204" pitchFamily="34" charset="0"/>
                <a:cs typeface="Calibri" panose="020F0502020204030204" pitchFamily="34" charset="0"/>
              </a:rPr>
              <a:t>ē/.</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ee</a:t>
            </a:r>
            <a:r>
              <a:rPr lang="en-US" i="1">
                <a:latin typeface="+mn-lt"/>
              </a:rPr>
              <a:t> is a vowel digraph. That means, it is two letters making one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ee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ē</a:t>
            </a:r>
            <a:r>
              <a:rPr lang="en-US" b="0" i="1">
                <a:latin typeface="+mn-lt"/>
                <a:cs typeface="Arial" panose="020B0604020202020204" pitchFamily="34" charset="0"/>
              </a:rPr>
              <a:t>/.</a:t>
            </a:r>
          </a:p>
          <a:p>
            <a:r>
              <a:rPr lang="en-US" b="0" i="0">
                <a:latin typeface="+mn-lt"/>
                <a:cs typeface="Arial" panose="020B0604020202020204" pitchFamily="34" charset="0"/>
              </a:rPr>
              <a:t>Write the letters two more times on the class whiteboard as you say the target sound.</a:t>
            </a:r>
          </a:p>
          <a:p>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ee</a:t>
            </a:r>
            <a:r>
              <a:rPr lang="en-US" b="1" i="1">
                <a:latin typeface="+mn-lt"/>
              </a:rPr>
              <a:t> </a:t>
            </a:r>
            <a:r>
              <a:rPr lang="en-US" b="0" i="1">
                <a:latin typeface="+mn-lt"/>
              </a:rPr>
              <a:t>saying </a:t>
            </a:r>
            <a:r>
              <a:rPr lang="en-US" b="0" i="0">
                <a:latin typeface="+mn-lt"/>
              </a:rPr>
              <a:t>/</a:t>
            </a:r>
            <a:r>
              <a:rPr lang="en-US" b="0" i="0">
                <a:latin typeface="+mn-lt"/>
                <a:ea typeface="Calibri" panose="020F0502020204030204" pitchFamily="34" charset="0"/>
                <a:cs typeface="Calibri" panose="020F0502020204030204" pitchFamily="34" charset="0"/>
              </a:rPr>
              <a:t>ē/</a:t>
            </a:r>
            <a:r>
              <a:rPr lang="en-US" b="0" i="1">
                <a:latin typeface="+mn-lt"/>
                <a:ea typeface="Calibri" panose="020F0502020204030204" pitchFamily="34" charset="0"/>
                <a:cs typeface="Calibri" panose="020F0502020204030204" pitchFamily="34" charset="0"/>
              </a:rPr>
              <a:t> is </a:t>
            </a:r>
            <a:r>
              <a:rPr lang="en-US" b="0" i="1">
                <a:latin typeface="+mn-lt"/>
              </a:rPr>
              <a:t>almost always </a:t>
            </a:r>
            <a:r>
              <a:rPr lang="en-US" b="0" i="1">
                <a:latin typeface="+mn-lt"/>
                <a:ea typeface="Calibri" panose="020F0502020204030204" pitchFamily="34" charset="0"/>
                <a:cs typeface="Calibri" panose="020F0502020204030204" pitchFamily="34" charset="0"/>
              </a:rPr>
              <a:t>in the middle or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rPr>
              <a:t>Use the notation on the slide to e</a:t>
            </a:r>
            <a:r>
              <a:rPr lang="en-US" b="0" i="0">
                <a:latin typeface="+mn-lt"/>
                <a:ea typeface="Calibri" panose="020F0502020204030204" pitchFamily="34" charset="0"/>
                <a:cs typeface="Calibri" panose="020F0502020204030204" pitchFamily="34" charset="0"/>
              </a:rPr>
              <a:t>mphasise the position of the </a:t>
            </a:r>
            <a:r>
              <a:rPr lang="en-US" b="0" i="0">
                <a:latin typeface="+mn-lt"/>
              </a:rPr>
              <a:t>/</a:t>
            </a:r>
            <a:r>
              <a:rPr lang="en-US" b="0" i="0">
                <a:latin typeface="+mn-lt"/>
                <a:ea typeface="Calibri" panose="020F0502020204030204" pitchFamily="34" charset="0"/>
                <a:cs typeface="Calibri" panose="020F0502020204030204" pitchFamily="34" charset="0"/>
              </a:rPr>
              <a:t>ē/ sound as you give some examples.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ea typeface="Calibri" panose="020F0502020204030204" pitchFamily="34" charset="0"/>
                <a:cs typeface="Calibri" panose="020F0502020204030204" pitchFamily="34" charset="0"/>
              </a:rPr>
              <a:t>ee</a:t>
            </a:r>
            <a:r>
              <a:rPr lang="en-US" b="0" i="0">
                <a:latin typeface="+mn-lt"/>
                <a:ea typeface="Calibri" panose="020F0502020204030204" pitchFamily="34" charset="0"/>
                <a:cs typeface="Calibri" panose="020F0502020204030204" pitchFamily="34" charset="0"/>
              </a:rPr>
              <a:t> says /ē/ in the middle of words like in /j/, /ē/, /p/, </a:t>
            </a:r>
            <a:r>
              <a:rPr lang="en-US" b="1" i="0">
                <a:latin typeface="+mn-lt"/>
                <a:ea typeface="Calibri" panose="020F0502020204030204" pitchFamily="34" charset="0"/>
                <a:cs typeface="Calibri" panose="020F0502020204030204" pitchFamily="34" charset="0"/>
              </a:rPr>
              <a:t>jeep</a:t>
            </a:r>
            <a:r>
              <a:rPr lang="en-US" b="0" i="0">
                <a:latin typeface="+mn-lt"/>
                <a:ea typeface="Calibri" panose="020F0502020204030204" pitchFamily="34" charset="0"/>
                <a:cs typeface="Calibri" panose="020F0502020204030204" pitchFamily="34" charset="0"/>
              </a:rPr>
              <a:t>.</a:t>
            </a:r>
            <a:endParaRPr lang="en-US" b="1" i="0">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ee</a:t>
            </a:r>
            <a:r>
              <a:rPr lang="en-US" b="0" i="0">
                <a:latin typeface="+mn-lt"/>
              </a:rPr>
              <a:t> says </a:t>
            </a:r>
            <a:r>
              <a:rPr lang="en-US" b="0" i="0">
                <a:latin typeface="+mn-lt"/>
                <a:ea typeface="Calibri" panose="020F0502020204030204" pitchFamily="34" charset="0"/>
                <a:cs typeface="Calibri" panose="020F0502020204030204" pitchFamily="34" charset="0"/>
              </a:rPr>
              <a:t>/ē/</a:t>
            </a:r>
            <a:r>
              <a:rPr lang="en-US" b="0" i="0">
                <a:latin typeface="+mn-lt"/>
              </a:rPr>
              <a:t> at the end of words like in /s/, </a:t>
            </a:r>
            <a:r>
              <a:rPr lang="en-US" b="0" i="0">
                <a:latin typeface="+mn-lt"/>
                <a:ea typeface="Calibri" panose="020F0502020204030204" pitchFamily="34" charset="0"/>
                <a:cs typeface="Calibri" panose="020F0502020204030204" pitchFamily="34" charset="0"/>
              </a:rPr>
              <a:t>/ē/, </a:t>
            </a:r>
            <a:r>
              <a:rPr lang="en-US" b="1" i="0">
                <a:latin typeface="+mn-lt"/>
                <a:ea typeface="Calibri" panose="020F0502020204030204" pitchFamily="34" charset="0"/>
                <a:cs typeface="Calibri" panose="020F0502020204030204" pitchFamily="34" charset="0"/>
              </a:rPr>
              <a:t>see</a:t>
            </a:r>
            <a:r>
              <a:rPr lang="en-US" b="0" i="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ea typeface="Calibri" panose="020F0502020204030204" pitchFamily="34" charset="0"/>
                <a:cs typeface="Calibri" panose="020F0502020204030204" pitchFamily="34" charset="0"/>
              </a:rPr>
              <a:t>Explain that </a:t>
            </a:r>
            <a:r>
              <a:rPr lang="en-US" b="1" i="0" err="1">
                <a:latin typeface="+mn-lt"/>
                <a:cs typeface="Arial" panose="020B0604020202020204" pitchFamily="34" charset="0"/>
              </a:rPr>
              <a:t>ee</a:t>
            </a:r>
            <a:r>
              <a:rPr lang="en-US" b="1" i="0">
                <a:latin typeface="+mn-lt"/>
                <a:cs typeface="Arial" panose="020B0604020202020204" pitchFamily="34" charset="0"/>
              </a:rPr>
              <a:t> </a:t>
            </a:r>
            <a:r>
              <a:rPr lang="en-US" b="0" i="0">
                <a:latin typeface="+mn-lt"/>
                <a:cs typeface="Arial" panose="020B0604020202020204" pitchFamily="34" charset="0"/>
              </a:rPr>
              <a:t>can also say </a:t>
            </a:r>
            <a:r>
              <a:rPr lang="en-US" b="0" i="0">
                <a:latin typeface="+mn-lt"/>
                <a:ea typeface="Calibri" panose="020F0502020204030204" pitchFamily="34" charset="0"/>
                <a:cs typeface="Calibri" panose="020F0502020204030204" pitchFamily="34" charset="0"/>
              </a:rPr>
              <a:t>/ē/</a:t>
            </a:r>
            <a:r>
              <a:rPr lang="en-US" b="0" i="0">
                <a:latin typeface="+mn-lt"/>
                <a:cs typeface="Arial" panose="020B0604020202020204" pitchFamily="34" charset="0"/>
              </a:rPr>
              <a:t> at the end of a base word with a suffix after it, like in /s/, </a:t>
            </a:r>
            <a:r>
              <a:rPr lang="en-US" b="0" i="0">
                <a:latin typeface="+mn-lt"/>
                <a:ea typeface="Calibri" panose="020F0502020204030204" pitchFamily="34" charset="0"/>
                <a:cs typeface="Calibri" panose="020F0502020204030204" pitchFamily="34" charset="0"/>
              </a:rPr>
              <a:t>/ē/, -</a:t>
            </a:r>
            <a:r>
              <a:rPr lang="en-US" b="0" i="0" err="1">
                <a:latin typeface="+mn-lt"/>
                <a:ea typeface="Calibri" panose="020F0502020204030204" pitchFamily="34" charset="0"/>
                <a:cs typeface="Calibri" panose="020F0502020204030204" pitchFamily="34" charset="0"/>
              </a:rPr>
              <a:t>ing</a:t>
            </a:r>
            <a:r>
              <a:rPr lang="en-US" b="0" i="0">
                <a:latin typeface="+mn-lt"/>
                <a:ea typeface="Calibri" panose="020F0502020204030204" pitchFamily="34" charset="0"/>
                <a:cs typeface="Calibri" panose="020F0502020204030204" pitchFamily="34" charset="0"/>
              </a:rPr>
              <a:t>, </a:t>
            </a:r>
            <a:r>
              <a:rPr lang="en-US" b="1" i="0">
                <a:latin typeface="+mn-lt"/>
                <a:cs typeface="Arial" panose="020B0604020202020204" pitchFamily="34" charset="0"/>
              </a:rPr>
              <a:t>seeing</a:t>
            </a:r>
            <a:r>
              <a:rPr lang="en-US" b="0" i="0">
                <a:latin typeface="+mn-lt"/>
                <a:cs typeface="Arial" panose="020B0604020202020204" pitchFamily="34" charset="0"/>
              </a:rPr>
              <a:t>. </a:t>
            </a:r>
          </a:p>
          <a:p>
            <a:pPr marL="0" indent="0">
              <a:buFont typeface="Arial" panose="020B0604020202020204" pitchFamily="34" charset="0"/>
              <a:buNone/>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a:t>
            </a:r>
            <a:r>
              <a:rPr lang="en-US" i="0">
                <a:latin typeface="+mn-lt"/>
              </a:rPr>
              <a:t>Holding up two fingers and then bringing them together as you explain what a digraph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r>
              <a:rPr lang="en-US" dirty="0"/>
              <a:t>The symbols included on the slide give students and teachers a visual reminder that they can substitute, add </a:t>
            </a:r>
            <a:r>
              <a:rPr lang="en-US"/>
              <a:t>or delete </a:t>
            </a:r>
            <a:r>
              <a:rPr lang="en-US" dirty="0"/>
              <a:t>letters and sounds in this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pPr marL="0" indent="0">
              <a:buFont typeface="Arial" panose="020B0604020202020204" pitchFamily="34" charset="0"/>
              <a:buNone/>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Ask: </a:t>
            </a:r>
            <a:r>
              <a:rPr lang="en-US" b="0" i="1">
                <a:latin typeface="+mn-lt"/>
              </a:rPr>
              <a:t>What do we call two letters making one vowel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Students: </a:t>
            </a:r>
            <a:r>
              <a:rPr lang="en-US" b="0" i="1">
                <a:latin typeface="+mn-lt"/>
              </a:rPr>
              <a:t>A vowel digraph.</a:t>
            </a: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ee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ē</a:t>
            </a:r>
            <a:r>
              <a:rPr lang="en-US" b="0" i="1">
                <a:latin typeface="+mn-lt"/>
                <a:cs typeface="Arial" panose="020B0604020202020204" pitchFamily="34" charset="0"/>
              </a:rPr>
              <a:t>/.</a:t>
            </a:r>
          </a:p>
          <a:p>
            <a:pPr marL="0" indent="0">
              <a:buFont typeface="Arial" panose="020B0604020202020204" pitchFamily="34" charset="0"/>
              <a:buNone/>
            </a:pPr>
            <a:endParaRPr lang="en-US" b="0" i="1">
              <a:latin typeface="+mn-lt"/>
              <a:cs typeface="Arial" panose="020B0604020202020204" pitchFamily="34" charset="0"/>
            </a:endParaRPr>
          </a:p>
          <a:p>
            <a:r>
              <a:rPr lang="en-US" b="0" i="0">
                <a:latin typeface="+mn-lt"/>
                <a:cs typeface="Arial" panose="020B0604020202020204" pitchFamily="34" charset="0"/>
              </a:rPr>
              <a:t>Prompt students to recall that </a:t>
            </a:r>
            <a:r>
              <a:rPr lang="en-US" b="1" i="0" err="1">
                <a:latin typeface="+mn-lt"/>
                <a:cs typeface="Arial" panose="020B0604020202020204" pitchFamily="34" charset="0"/>
              </a:rPr>
              <a:t>ee</a:t>
            </a:r>
            <a:r>
              <a:rPr lang="en-US" b="0" i="0">
                <a:latin typeface="+mn-lt"/>
                <a:cs typeface="Arial" panose="020B0604020202020204" pitchFamily="34" charset="0"/>
              </a:rPr>
              <a:t> says </a:t>
            </a:r>
            <a:r>
              <a:rPr lang="en-US" b="0" i="0">
                <a:latin typeface="+mn-lt"/>
              </a:rPr>
              <a:t>/</a:t>
            </a:r>
            <a:r>
              <a:rPr lang="en-US" b="0" i="0">
                <a:latin typeface="+mn-lt"/>
                <a:ea typeface="Calibri" panose="020F0502020204030204" pitchFamily="34" charset="0"/>
                <a:cs typeface="Arial" panose="020B0604020202020204" pitchFamily="34" charset="0"/>
              </a:rPr>
              <a:t>ē</a:t>
            </a:r>
            <a:r>
              <a:rPr lang="en-US" b="0" i="0">
                <a:latin typeface="+mn-lt"/>
                <a:cs typeface="Arial" panose="020B0604020202020204" pitchFamily="34" charset="0"/>
              </a:rPr>
              <a:t>/ when it is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in the middle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at the end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cs typeface="Arial" panose="020B0604020202020204" pitchFamily="34" charset="0"/>
              </a:rPr>
              <a:t>at the end of a base word with a suffix after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a:t>
            </a:r>
            <a:r>
              <a:rPr lang="en-US" b="0" i="0">
                <a:latin typeface="+mn-lt"/>
              </a:rPr>
              <a:t>h</a:t>
            </a:r>
            <a:r>
              <a:rPr lang="en-US" i="0">
                <a:latin typeface="+mn-lt"/>
              </a:rPr>
              <a:t>aving students hold up two fingers and then bring them together as they say the letter names and sound can support students’ understanding of this concept. </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err="1"/>
              <a:t>ee</a:t>
            </a:r>
            <a:r>
              <a:rPr lang="en-US"/>
              <a:t> digraph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ē</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US"/>
          </a:p>
          <a:p>
            <a:r>
              <a:rPr lang="en-US"/>
              <a:t>Note: the concept of homophones is introduced in Phase 13. However, you may like to explain the meaning of any homophones in this lesson, and mention that some words can have more then one meaning and more than one way of being spelt. Keep this brief.</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E51F-34BA-EE98-4B4C-EE163875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97496-1A92-FA92-1946-D1B7EAE72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AF34B-66B0-F024-2BAC-1582D5E7F5D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slide supports you to explain that the </a:t>
            </a:r>
            <a:r>
              <a:rPr lang="en-US" b="1" err="1">
                <a:latin typeface="+mn-lt"/>
              </a:rPr>
              <a:t>ee</a:t>
            </a:r>
            <a:r>
              <a:rPr lang="en-US" b="0">
                <a:latin typeface="+mn-lt"/>
              </a:rPr>
              <a:t> spelling can also be found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0"/>
              <a:t>suffix</a:t>
            </a:r>
            <a:r>
              <a:rPr lang="en-AU" b="1"/>
              <a:t>-s</a:t>
            </a:r>
            <a:r>
              <a:rPr lang="en-AU" b="0"/>
              <a:t> and the suffix </a:t>
            </a:r>
            <a:r>
              <a:rPr lang="en-AU" b="1"/>
              <a:t>-</a:t>
            </a:r>
            <a:r>
              <a:rPr lang="en-AU" b="1" err="1"/>
              <a:t>ing</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endParaRPr lang="en-US">
              <a:latin typeface="+mn-lt"/>
            </a:endParaRPr>
          </a:p>
          <a:p>
            <a:r>
              <a:rPr lang="en-US">
                <a:latin typeface="+mn-lt"/>
              </a:rPr>
              <a:t>For each word demonstrate:</a:t>
            </a:r>
          </a:p>
          <a:p>
            <a:pPr marL="171450" indent="-171450">
              <a:buFont typeface="Arial" panose="020B0604020202020204" pitchFamily="34" charset="0"/>
              <a:buChar char="•"/>
            </a:pPr>
            <a:r>
              <a:rPr lang="en-US">
                <a:latin typeface="+mn-lt"/>
              </a:rPr>
              <a:t>reading the base word </a:t>
            </a:r>
            <a:r>
              <a:rPr lang="en-US" b="1">
                <a:latin typeface="+mn-lt"/>
              </a:rPr>
              <a:t>see</a:t>
            </a:r>
            <a:endParaRPr lang="en-US">
              <a:latin typeface="+mn-lt"/>
            </a:endParaRPr>
          </a:p>
          <a:p>
            <a:pPr marL="171450" indent="-171450">
              <a:buFont typeface="Arial" panose="020B0604020202020204" pitchFamily="34" charset="0"/>
              <a:buChar char="•"/>
            </a:pPr>
            <a:r>
              <a:rPr lang="en-US">
                <a:latin typeface="+mn-lt"/>
              </a:rPr>
              <a:t>pointing out the position of </a:t>
            </a:r>
            <a:r>
              <a:rPr lang="en-US" b="1" err="1">
                <a:latin typeface="+mn-lt"/>
              </a:rPr>
              <a:t>ee</a:t>
            </a:r>
            <a:r>
              <a:rPr lang="en-US">
                <a:latin typeface="+mn-lt"/>
              </a:rPr>
              <a:t> </a:t>
            </a:r>
            <a:r>
              <a:rPr lang="en-US" b="0">
                <a:latin typeface="+mn-lt"/>
              </a:rPr>
              <a:t>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identifying the suffix</a:t>
            </a:r>
          </a:p>
          <a:p>
            <a:pPr marL="171450" indent="-171450">
              <a:buFont typeface="Arial" panose="020B0604020202020204" pitchFamily="34" charset="0"/>
              <a:buChar char="•"/>
            </a:pPr>
            <a:r>
              <a:rPr lang="en-US" b="0">
                <a:latin typeface="+mn-lt"/>
              </a:rPr>
              <a:t>reading the whole word and explaining its meaning.*</a:t>
            </a:r>
            <a:endParaRPr lang="en-US" b="1">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 Use language from previous morphology lessons, for example:</a:t>
            </a:r>
          </a:p>
          <a:p>
            <a:pPr marL="171450" indent="-171450">
              <a:buFont typeface="Arial" panose="020B0604020202020204" pitchFamily="34" charset="0"/>
              <a:buChar char="•"/>
            </a:pPr>
            <a:r>
              <a:rPr lang="en-AU" sz="1200" b="1" i="0">
                <a:latin typeface="+mn-lt"/>
                <a:cs typeface="Calibri" panose="020F0502020204030204"/>
              </a:rPr>
              <a:t>sees</a:t>
            </a:r>
            <a:r>
              <a:rPr lang="en-AU" sz="1200" i="0">
                <a:latin typeface="+mn-lt"/>
                <a:cs typeface="Calibri" panose="020F0502020204030204"/>
              </a:rPr>
              <a:t>: someone sees</a:t>
            </a:r>
          </a:p>
          <a:p>
            <a:pPr marL="171450" indent="-171450">
              <a:buFont typeface="Arial" panose="020B0604020202020204" pitchFamily="34" charset="0"/>
              <a:buChar char="•"/>
            </a:pPr>
            <a:r>
              <a:rPr lang="en-AU" sz="1200" b="1" i="0">
                <a:latin typeface="+mn-lt"/>
                <a:cs typeface="Calibri" panose="020F0502020204030204"/>
              </a:rPr>
              <a:t>seeing</a:t>
            </a:r>
            <a:r>
              <a:rPr lang="en-AU" sz="1200" b="0" i="0">
                <a:latin typeface="+mn-lt"/>
                <a:cs typeface="Calibri" panose="020F0502020204030204"/>
              </a:rPr>
              <a:t>:</a:t>
            </a:r>
            <a:r>
              <a:rPr lang="en-AU" sz="1200" b="1" i="0">
                <a:latin typeface="+mn-lt"/>
                <a:cs typeface="Calibri" panose="020F0502020204030204"/>
              </a:rPr>
              <a:t> </a:t>
            </a:r>
            <a:r>
              <a:rPr lang="en-AU" sz="1200" i="0">
                <a:latin typeface="+mn-lt"/>
                <a:cs typeface="Calibri" panose="020F0502020204030204"/>
              </a:rPr>
              <a:t>someone is seeing now</a:t>
            </a:r>
            <a:r>
              <a:rPr lang="en-AU" sz="1200" i="1">
                <a:latin typeface="+mn-lt"/>
                <a:cs typeface="Calibri" panose="020F0502020204030204"/>
              </a:rPr>
              <a:t>. </a:t>
            </a:r>
          </a:p>
          <a:p>
            <a:endParaRPr lang="en-AU" sz="1200" i="1">
              <a:latin typeface="+mn-lt"/>
              <a:cs typeface="Calibri" panose="020F0502020204030204"/>
            </a:endParaRPr>
          </a:p>
          <a:p>
            <a:endParaRPr lang="en-AU"/>
          </a:p>
        </p:txBody>
      </p:sp>
      <p:sp>
        <p:nvSpPr>
          <p:cNvPr id="4" name="Slide Number Placeholder 3">
            <a:extLst>
              <a:ext uri="{FF2B5EF4-FFF2-40B4-BE49-F238E27FC236}">
                <a16:creationId xmlns:a16="http://schemas.microsoft.com/office/drawing/2014/main" id="{A8E4B279-F4B9-2DF3-E299-95271C16713F}"/>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4290642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AF6E-6488-7FA2-EC96-74189A9F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A73-1757-0124-38BA-D6E366C80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D447-DA47-21CD-16A1-EB306E207E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0"/>
              <a:t>suffix</a:t>
            </a:r>
            <a:r>
              <a:rPr lang="en-AU"/>
              <a:t> </a:t>
            </a:r>
            <a:r>
              <a:rPr lang="en-AU" b="1"/>
              <a:t>-s </a:t>
            </a:r>
            <a:r>
              <a:rPr lang="en-AU" b="0"/>
              <a:t>and the suffix </a:t>
            </a:r>
            <a:r>
              <a:rPr lang="en-AU" b="1"/>
              <a:t>-</a:t>
            </a:r>
            <a:r>
              <a:rPr lang="en-AU" b="1" err="1"/>
              <a:t>ing</a:t>
            </a:r>
            <a:r>
              <a:rPr lang="en-AU" b="0"/>
              <a:t>, </a:t>
            </a:r>
            <a:r>
              <a:rPr lang="en-AU"/>
              <a:t>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see</a:t>
            </a:r>
            <a:r>
              <a:rPr lang="en-US">
                <a:latin typeface="+mn-lt"/>
              </a:rPr>
              <a:t>, noting the position of </a:t>
            </a:r>
            <a:r>
              <a:rPr lang="en-US" b="1" err="1">
                <a:latin typeface="+mn-lt"/>
              </a:rPr>
              <a:t>ee</a:t>
            </a:r>
            <a:r>
              <a:rPr lang="en-US" b="0">
                <a:latin typeface="+mn-lt"/>
              </a:rPr>
              <a:t> 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word as a whole.</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3170F8E4-576E-F5B1-81FB-51529469A9A7}"/>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11131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queen</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a:t>
            </a:r>
            <a:r>
              <a:rPr lang="en-US" b="1" u="sng">
                <a:latin typeface="+mn-lt"/>
              </a:rPr>
              <a:t>ai</a:t>
            </a:r>
            <a:r>
              <a:rPr lang="en-US" b="1">
                <a:latin typeface="+mn-lt"/>
              </a:rPr>
              <a:t>l aw</a:t>
            </a:r>
            <a:r>
              <a:rPr lang="en-US" b="1" u="sng">
                <a:latin typeface="+mn-lt"/>
              </a:rPr>
              <a:t>ay</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a:latin typeface="+mn-lt"/>
              </a:rPr>
              <a:t>ai</a:t>
            </a:r>
            <a:r>
              <a:rPr lang="en-US" b="0">
                <a:latin typeface="+mn-lt"/>
              </a:rPr>
              <a:t> and </a:t>
            </a:r>
            <a:r>
              <a:rPr lang="en-US" b="1">
                <a:latin typeface="+mn-lt"/>
              </a:rPr>
              <a:t>ay</a:t>
            </a:r>
            <a:r>
              <a:rPr lang="en-US" b="0">
                <a:latin typeface="+mn-lt"/>
              </a:rPr>
              <a:t> can make:</a:t>
            </a:r>
          </a:p>
          <a:p>
            <a:pPr marL="628650" lvl="1" indent="-171450">
              <a:buFont typeface="Arial" panose="020B0604020202020204" pitchFamily="34" charset="0"/>
              <a:buChar char="•"/>
            </a:pPr>
            <a:r>
              <a:rPr lang="en-US" b="1" i="0">
                <a:latin typeface="+mn-lt"/>
              </a:rPr>
              <a:t>ai </a:t>
            </a:r>
            <a:r>
              <a:rPr lang="en-US" b="0" i="0">
                <a:latin typeface="+mn-lt"/>
              </a:rPr>
              <a:t>says /</a:t>
            </a:r>
            <a:r>
              <a:rPr lang="en-US" b="0" i="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ay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ā/ at the end of a word.</a:t>
            </a:r>
            <a:endParaRPr lang="en-US" b="0"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latin typeface="+mn-lt"/>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queen</a:t>
            </a:r>
            <a:r>
              <a:rPr lang="en-US" b="0">
                <a:latin typeface="+mn-lt"/>
              </a:rPr>
              <a:t>,</a:t>
            </a:r>
            <a:r>
              <a:rPr lang="en-US" b="1">
                <a:latin typeface="+mn-lt"/>
              </a:rPr>
              <a:t> tree</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queen</a:t>
            </a:r>
            <a:r>
              <a:rPr lang="en-US" b="0">
                <a:latin typeface="+mn-lt"/>
              </a:rPr>
              <a:t>,</a:t>
            </a:r>
            <a:r>
              <a:rPr lang="en-US" b="1">
                <a:latin typeface="+mn-lt"/>
              </a:rPr>
              <a:t> tree</a:t>
            </a:r>
            <a:r>
              <a:rPr lang="en-US" b="0">
                <a:latin typeface="+mn-lt"/>
              </a:rPr>
              <a:t>,</a:t>
            </a:r>
            <a:r>
              <a:rPr lang="en-US" b="1">
                <a:latin typeface="+mn-lt"/>
              </a:rPr>
              <a:t> sleep</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sheep</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171450" indent="-171450">
              <a:buFont typeface="Arial" panose="020B0604020202020204" pitchFamily="34" charset="0"/>
              <a:buChar char="•"/>
            </a:pPr>
            <a:r>
              <a:rPr lang="en-US" sz="1200">
                <a:latin typeface="+mn-lt"/>
              </a:rPr>
              <a:t>identify the position of </a:t>
            </a:r>
            <a:r>
              <a:rPr lang="en-US" sz="1200" b="1">
                <a:latin typeface="+mn-lt"/>
              </a:rPr>
              <a:t>ee</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sheep</a:t>
            </a:r>
            <a:r>
              <a:rPr lang="en-AU" b="0"/>
              <a:t>,</a:t>
            </a:r>
            <a:r>
              <a:rPr lang="en-AU" b="1"/>
              <a:t> bee</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 the position of </a:t>
            </a:r>
            <a:r>
              <a:rPr lang="en-US" sz="1200" b="1">
                <a:latin typeface="+mn-lt"/>
              </a:rPr>
              <a:t>ee</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sheep</a:t>
            </a:r>
            <a:r>
              <a:rPr lang="en-US" b="0"/>
              <a:t>,</a:t>
            </a:r>
            <a:r>
              <a:rPr lang="en-US" b="1"/>
              <a:t> bee</a:t>
            </a:r>
            <a:r>
              <a:rPr lang="en-US" b="0"/>
              <a:t>,</a:t>
            </a:r>
            <a:r>
              <a:rPr lang="en-US" b="1"/>
              <a:t> teeth</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 the position of </a:t>
            </a:r>
            <a:r>
              <a:rPr lang="en-US" sz="1200" b="1">
                <a:latin typeface="+mn-lt"/>
              </a:rPr>
              <a:t>ee</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This slide supports you to explain to students, that the </a:t>
            </a:r>
            <a:r>
              <a:rPr lang="en-US" b="1" err="1">
                <a:latin typeface="+mn-lt"/>
              </a:rPr>
              <a:t>ee</a:t>
            </a:r>
            <a:r>
              <a:rPr lang="en-US" b="0">
                <a:latin typeface="+mn-lt"/>
              </a:rPr>
              <a:t> spelling is sometimes used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AU">
                <a:latin typeface="+mn-lt"/>
              </a:rPr>
              <a:t>Note: </a:t>
            </a:r>
          </a:p>
          <a:p>
            <a:pPr marL="171450" indent="-171450">
              <a:buFont typeface="Arial" panose="020B0604020202020204" pitchFamily="34" charset="0"/>
              <a:buChar char="•"/>
            </a:pPr>
            <a:r>
              <a:rPr lang="en-AU">
                <a:latin typeface="+mn-lt"/>
              </a:rPr>
              <a:t>Explicit instruction in morphology, including the </a:t>
            </a:r>
            <a:r>
              <a:rPr lang="en-AU" b="0">
                <a:latin typeface="+mn-lt"/>
              </a:rPr>
              <a:t>suffix</a:t>
            </a:r>
            <a:r>
              <a:rPr lang="en-AU">
                <a:latin typeface="+mn-lt"/>
              </a:rPr>
              <a:t> </a:t>
            </a:r>
            <a:r>
              <a:rPr lang="en-AU" b="1">
                <a:latin typeface="+mn-lt"/>
              </a:rPr>
              <a:t>-</a:t>
            </a:r>
            <a:r>
              <a:rPr lang="en-AU" b="1" err="1">
                <a:latin typeface="+mn-lt"/>
              </a:rPr>
              <a:t>ing</a:t>
            </a:r>
            <a:r>
              <a:rPr lang="en-AU">
                <a:latin typeface="+mn-lt"/>
              </a:rPr>
              <a:t>, is needed before including this slide in the lesson. </a:t>
            </a:r>
          </a:p>
          <a:p>
            <a:pPr marL="171450" indent="-171450">
              <a:buFont typeface="Arial" panose="020B0604020202020204" pitchFamily="34" charset="0"/>
              <a:buChar char="•"/>
            </a:pPr>
            <a:r>
              <a:rPr lang="en-AU">
                <a:latin typeface="+mn-lt"/>
              </a:rPr>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see</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to students that when they spell a word where the base word ends in </a:t>
            </a:r>
            <a:r>
              <a:rPr lang="en-US" b="1" err="1">
                <a:latin typeface="+mn-lt"/>
              </a:rPr>
              <a:t>ee</a:t>
            </a:r>
            <a:r>
              <a:rPr lang="en-US" b="0">
                <a:latin typeface="+mn-lt"/>
              </a:rPr>
              <a:t> and is followed by a suffix, </a:t>
            </a:r>
            <a:r>
              <a:rPr lang="en-US" b="0" i="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spell the base word ending in </a:t>
            </a:r>
            <a:r>
              <a:rPr lang="en-US" b="1" i="0" err="1">
                <a:latin typeface="+mn-lt"/>
              </a:rPr>
              <a:t>ee</a:t>
            </a:r>
            <a:r>
              <a:rPr lang="en-US" b="1" i="0">
                <a:latin typeface="+mn-lt"/>
              </a:rPr>
              <a:t> </a:t>
            </a:r>
            <a:r>
              <a:rPr lang="en-US" b="0" i="0">
                <a:latin typeface="+mn-lt"/>
              </a:rPr>
              <a:t>first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then add the suffix.</a:t>
            </a:r>
            <a:endParaRPr lang="en-US" b="0">
              <a:latin typeface="+mn-lt"/>
            </a:endParaRPr>
          </a:p>
          <a:p>
            <a:endParaRPr lang="en-AU">
              <a:latin typeface="+mn-lt"/>
            </a:endParaRPr>
          </a:p>
          <a:p>
            <a:r>
              <a:rPr lang="en-US">
                <a:latin typeface="+mn-lt"/>
              </a:rPr>
              <a:t>Demonstrate the following steps:</a:t>
            </a:r>
          </a:p>
          <a:p>
            <a:pPr marL="171450" indent="-171450">
              <a:buFont typeface="Arial" panose="020B0604020202020204" pitchFamily="34" charset="0"/>
              <a:buChar char="•"/>
            </a:pPr>
            <a:r>
              <a:rPr lang="en-US">
                <a:latin typeface="+mn-lt"/>
              </a:rPr>
              <a:t>Say </a:t>
            </a:r>
            <a:r>
              <a:rPr lang="en-US" b="1">
                <a:latin typeface="+mn-lt"/>
              </a:rPr>
              <a:t>see</a:t>
            </a:r>
            <a:r>
              <a:rPr lang="en-US">
                <a:latin typeface="+mn-lt"/>
              </a:rPr>
              <a:t> aloud.</a:t>
            </a:r>
          </a:p>
          <a:p>
            <a:pPr marL="171450" indent="-171450">
              <a:buFont typeface="Arial" panose="020B0604020202020204" pitchFamily="34" charset="0"/>
              <a:buChar char="•"/>
            </a:pPr>
            <a:r>
              <a:rPr lang="en-US">
                <a:latin typeface="+mn-lt"/>
              </a:rPr>
              <a:t>Identify the base word as, ending in the long /ē/ vowel sound made by </a:t>
            </a:r>
            <a:r>
              <a:rPr lang="en-US" b="1" err="1">
                <a:latin typeface="+mn-lt"/>
              </a:rPr>
              <a:t>ee</a:t>
            </a:r>
            <a:r>
              <a:rPr lang="en-US" b="0">
                <a:latin typeface="+mn-lt"/>
              </a:rPr>
              <a:t>.</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Write </a:t>
            </a:r>
            <a:r>
              <a:rPr lang="en-AU" b="1">
                <a:latin typeface="+mn-lt"/>
              </a:rPr>
              <a:t>see</a:t>
            </a:r>
            <a:r>
              <a:rPr lang="en-AU">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 </a:t>
            </a:r>
            <a:r>
              <a:rPr lang="en-AU" b="1">
                <a:latin typeface="+mn-lt"/>
              </a:rPr>
              <a:t>-</a:t>
            </a:r>
            <a:r>
              <a:rPr lang="en-AU" b="1" err="1">
                <a:latin typeface="+mn-lt"/>
              </a:rPr>
              <a:t>ing</a:t>
            </a:r>
            <a:r>
              <a:rPr lang="en-AU" b="1">
                <a:latin typeface="+mn-lt"/>
              </a:rPr>
              <a:t> suffix</a:t>
            </a:r>
            <a:r>
              <a:rPr lang="en-AU">
                <a:latin typeface="+mn-lt"/>
              </a:rPr>
              <a:t>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err="1">
                <a:latin typeface="+mn-lt"/>
              </a:rPr>
              <a:t>ee</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noting its meaning.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see</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Explain to students that they will spell the word </a:t>
            </a:r>
            <a:r>
              <a:rPr lang="en-AU" b="1">
                <a:latin typeface="+mn-lt"/>
              </a:rPr>
              <a:t>sees</a:t>
            </a:r>
            <a:r>
              <a:rPr lang="en-AU" b="0">
                <a:latin typeface="+mn-lt"/>
              </a:rPr>
              <a:t>. </a:t>
            </a:r>
          </a:p>
          <a:p>
            <a:endParaRPr lang="en-AU">
              <a:latin typeface="+mn-lt"/>
            </a:endParaRPr>
          </a:p>
          <a:p>
            <a:r>
              <a:rPr lang="en-AU">
                <a:latin typeface="+mn-lt"/>
              </a:rPr>
              <a:t>Prompt students to: </a:t>
            </a:r>
          </a:p>
          <a:p>
            <a:pPr marL="171450" indent="-171450">
              <a:buFont typeface="Arial" panose="020B0604020202020204" pitchFamily="34" charset="0"/>
              <a:buChar char="•"/>
            </a:pPr>
            <a:r>
              <a:rPr lang="en-AU">
                <a:latin typeface="+mn-lt"/>
              </a:rPr>
              <a:t>identify the base word as </a:t>
            </a:r>
            <a:r>
              <a:rPr lang="en-AU" b="1">
                <a:latin typeface="+mn-lt"/>
              </a:rPr>
              <a:t>see</a:t>
            </a:r>
          </a:p>
          <a:p>
            <a:pPr marL="171450" indent="-171450">
              <a:buFont typeface="Arial" panose="020B0604020202020204" pitchFamily="34" charset="0"/>
              <a:buChar char="•"/>
            </a:pPr>
            <a:r>
              <a:rPr lang="en-US" sz="1200" u="none">
                <a:latin typeface="+mn-lt"/>
              </a:rPr>
              <a:t>spell the base word </a:t>
            </a:r>
            <a:r>
              <a:rPr lang="en-US" sz="1200" b="1" u="none">
                <a:latin typeface="+mn-lt"/>
              </a:rPr>
              <a:t>see</a:t>
            </a:r>
            <a:r>
              <a:rPr lang="en-US" sz="1200" u="none">
                <a:latin typeface="+mn-lt"/>
              </a:rPr>
              <a:t> 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 </a:t>
            </a:r>
            <a:r>
              <a:rPr lang="en-AU" b="0">
                <a:latin typeface="+mn-lt"/>
              </a:rPr>
              <a:t>suffix</a:t>
            </a:r>
            <a:r>
              <a:rPr lang="en-AU">
                <a:latin typeface="+mn-lt"/>
              </a:rPr>
              <a:t> </a:t>
            </a:r>
            <a:r>
              <a:rPr lang="en-AU" b="1">
                <a:latin typeface="+mn-lt"/>
              </a:rPr>
              <a:t>-s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a:latin typeface="+mn-lt"/>
              </a:rPr>
              <a:t>ee</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Choose some students to explain the meaning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AU"/>
              <a:t>Note: </a:t>
            </a:r>
          </a:p>
          <a:p>
            <a:pPr marL="171450" indent="-171450">
              <a:buFont typeface="Arial" panose="020B0604020202020204" pitchFamily="34" charset="0"/>
              <a:buChar char="•"/>
            </a:pPr>
            <a:r>
              <a:rPr lang="en-AU"/>
              <a:t>Explicit instruction in morphology, including </a:t>
            </a:r>
            <a:r>
              <a:rPr lang="en-AU" b="0"/>
              <a:t>the suffix </a:t>
            </a:r>
            <a:r>
              <a:rPr lang="en-AU" b="1"/>
              <a:t>-s</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sz="1200">
                <a:latin typeface="+mn-lt"/>
              </a:rPr>
              <a:t> </a:t>
            </a:r>
          </a:p>
          <a:p>
            <a:endParaRPr lang="en-AU"/>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A</a:t>
            </a:r>
            <a:r>
              <a:rPr lang="en-AU" sz="1200" b="1" kern="1200" err="1">
                <a:effectLst/>
                <a:latin typeface="+mn-lt"/>
                <a:ea typeface="Times New Roman" panose="02020603050405020304" pitchFamily="18" charset="0"/>
              </a:rPr>
              <a:t>ll</a:t>
            </a:r>
            <a:r>
              <a:rPr lang="en-AU" sz="1200" b="1" kern="1200">
                <a:effectLst/>
                <a:latin typeface="+mn-lt"/>
                <a:ea typeface="Times New Roman" panose="02020603050405020304" pitchFamily="18" charset="0"/>
              </a:rPr>
              <a:t> of the children were wearing yellow</a:t>
            </a:r>
            <a:r>
              <a:rPr lang="en-AU" sz="1200" b="1" i="1" kern="1200">
                <a:effectLst/>
                <a:latin typeface="+mn-lt"/>
                <a:ea typeface="Times New Roman" panose="02020603050405020304" pitchFamily="18" charset="0"/>
              </a:rPr>
              <a:t>.</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two sounds in the word: </a:t>
            </a:r>
            <a:r>
              <a:rPr lang="en-AU" sz="1200" b="1" i="1">
                <a:effectLst/>
                <a:latin typeface="+mn-lt"/>
                <a:ea typeface="Times New Roman" panose="02020603050405020304" pitchFamily="18" charset="0"/>
                <a:cs typeface="Calibri" panose="020F0502020204030204" pitchFamily="34" charset="0"/>
              </a:rPr>
              <a:t>aw/l</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all</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1200">
                <a:effectLst/>
                <a:latin typeface="+mn-lt"/>
                <a:ea typeface="Times New Roman" panose="02020603050405020304" pitchFamily="18" charset="0"/>
                <a:cs typeface="Calibri" panose="020F0502020204030204" pitchFamily="34" charset="0"/>
              </a:rPr>
              <a:t>Explain that the </a:t>
            </a:r>
            <a:r>
              <a:rPr lang="en-AU" sz="1200" b="1" kern="1200" err="1">
                <a:effectLst/>
                <a:latin typeface="+mn-lt"/>
                <a:ea typeface="Times New Roman" panose="02020603050405020304" pitchFamily="18" charset="0"/>
                <a:cs typeface="Calibri" panose="020F0502020204030204" pitchFamily="34" charset="0"/>
              </a:rPr>
              <a:t>ll</a:t>
            </a:r>
            <a:r>
              <a:rPr lang="en-AU" sz="1200" kern="1200">
                <a:effectLst/>
                <a:latin typeface="+mn-lt"/>
                <a:ea typeface="Times New Roman" panose="02020603050405020304" pitchFamily="18" charset="0"/>
                <a:cs typeface="Calibri" panose="020F0502020204030204" pitchFamily="34" charset="0"/>
              </a:rPr>
              <a:t> after the </a:t>
            </a:r>
            <a:r>
              <a:rPr lang="en-AU" sz="1200" b="1" kern="1200">
                <a:effectLst/>
                <a:latin typeface="+mn-lt"/>
                <a:ea typeface="Times New Roman" panose="02020603050405020304" pitchFamily="18" charset="0"/>
                <a:cs typeface="Calibri" panose="020F0502020204030204" pitchFamily="34" charset="0"/>
              </a:rPr>
              <a:t>a</a:t>
            </a:r>
            <a:r>
              <a:rPr lang="en-AU" sz="1200" kern="1200">
                <a:effectLst/>
                <a:latin typeface="+mn-lt"/>
                <a:ea typeface="Times New Roman" panose="02020603050405020304" pitchFamily="18" charset="0"/>
                <a:cs typeface="Calibri" panose="020F0502020204030204" pitchFamily="34" charset="0"/>
              </a:rPr>
              <a:t> changes the sound that </a:t>
            </a:r>
            <a:r>
              <a:rPr lang="en-AU" sz="1200" b="1" kern="1200">
                <a:effectLst/>
                <a:latin typeface="+mn-lt"/>
                <a:ea typeface="Times New Roman" panose="02020603050405020304" pitchFamily="18" charset="0"/>
                <a:cs typeface="Calibri" panose="020F0502020204030204" pitchFamily="34" charset="0"/>
              </a:rPr>
              <a:t>a</a:t>
            </a:r>
            <a:r>
              <a:rPr lang="en-AU" sz="1200" kern="1200">
                <a:effectLst/>
                <a:latin typeface="+mn-lt"/>
                <a:ea typeface="Times New Roman" panose="02020603050405020304" pitchFamily="18" charset="0"/>
                <a:cs typeface="Calibri" panose="020F0502020204030204" pitchFamily="34" charset="0"/>
              </a:rPr>
              <a:t> says.</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a-</a:t>
            </a:r>
            <a:r>
              <a:rPr lang="en-AU" sz="1200" b="1" i="1" kern="0" err="1">
                <a:effectLst/>
                <a:latin typeface="+mn-lt"/>
                <a:ea typeface="Times New Roman" panose="02020603050405020304" pitchFamily="18" charset="0"/>
              </a:rPr>
              <a:t>ll</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all</a:t>
            </a:r>
            <a:r>
              <a:rPr lang="en-AU" sz="1200" b="0" i="1"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a:effectLst/>
              <a:latin typeface="+mn-lt"/>
            </a:endParaRPr>
          </a:p>
          <a:p>
            <a:pPr marL="0" lvl="0" indent="0">
              <a:lnSpc>
                <a:spcPct val="106000"/>
              </a:lnSpc>
              <a:spcAft>
                <a:spcPts val="800"/>
              </a:spcAft>
              <a:buFont typeface="+mj-lt"/>
              <a:buNone/>
            </a:pPr>
            <a:r>
              <a:rPr lang="en-AU" sz="1200" i="0" kern="0">
                <a:effectLst/>
                <a:latin typeface="+mn-lt"/>
              </a:rPr>
              <a:t>Explain that knowing how to read and spell </a:t>
            </a:r>
            <a:r>
              <a:rPr lang="en-AU" sz="1200" b="1" i="0" kern="0">
                <a:effectLst/>
                <a:latin typeface="+mn-lt"/>
              </a:rPr>
              <a:t>all</a:t>
            </a:r>
            <a:r>
              <a:rPr lang="en-AU" sz="1200" i="0" kern="0">
                <a:effectLst/>
                <a:latin typeface="+mn-lt"/>
              </a:rPr>
              <a:t> can help them to read and spell some other words too. </a:t>
            </a:r>
          </a:p>
          <a:p>
            <a:pPr marL="0" lvl="0" indent="0">
              <a:lnSpc>
                <a:spcPct val="106000"/>
              </a:lnSpc>
              <a:spcAft>
                <a:spcPts val="800"/>
              </a:spcAft>
              <a:buFont typeface="+mj-lt"/>
              <a:buNone/>
            </a:pPr>
            <a:endParaRPr lang="en-AU" sz="1200" i="0" kern="0">
              <a:effectLst/>
              <a:latin typeface="+mn-lt"/>
            </a:endParaRPr>
          </a:p>
          <a:p>
            <a:pPr marL="0" lvl="0" indent="0">
              <a:lnSpc>
                <a:spcPct val="106000"/>
              </a:lnSpc>
              <a:spcAft>
                <a:spcPts val="800"/>
              </a:spcAft>
              <a:buFont typeface="+mj-lt"/>
              <a:buNone/>
            </a:pPr>
            <a:r>
              <a:rPr lang="en-AU" sz="1200" i="0" kern="0">
                <a:effectLst/>
                <a:latin typeface="+mn-lt"/>
              </a:rPr>
              <a:t>Demonstrate spelling </a:t>
            </a:r>
            <a:r>
              <a:rPr lang="en-AU" sz="1200" b="1" i="0" kern="0">
                <a:effectLst/>
                <a:latin typeface="+mn-lt"/>
              </a:rPr>
              <a:t>ball</a:t>
            </a:r>
            <a:r>
              <a:rPr lang="en-AU" sz="1200" b="0" i="0" kern="0">
                <a:effectLst/>
                <a:latin typeface="+mn-lt"/>
              </a:rPr>
              <a:t>,</a:t>
            </a:r>
            <a:r>
              <a:rPr lang="en-AU" sz="1200" b="1" i="0" kern="0">
                <a:effectLst/>
                <a:latin typeface="+mn-lt"/>
              </a:rPr>
              <a:t> tall </a:t>
            </a:r>
            <a:r>
              <a:rPr lang="en-AU" sz="1200" b="0" i="0" kern="0">
                <a:effectLst/>
                <a:latin typeface="+mn-lt"/>
              </a:rPr>
              <a:t>and</a:t>
            </a:r>
            <a:r>
              <a:rPr lang="en-AU" sz="1200" b="1" i="0" kern="0">
                <a:effectLst/>
                <a:latin typeface="+mn-lt"/>
              </a:rPr>
              <a:t> small </a:t>
            </a:r>
            <a:r>
              <a:rPr lang="en-AU" sz="1200" i="0" kern="0">
                <a:effectLst/>
                <a:latin typeface="+mn-lt"/>
              </a:rPr>
              <a:t>on the class whiteboard, drawing students’ attention to the sounds and spelling of </a:t>
            </a:r>
            <a:r>
              <a:rPr lang="en-AU" sz="1200" b="1" i="0" kern="0">
                <a:effectLst/>
                <a:latin typeface="+mn-lt"/>
              </a:rPr>
              <a:t>all </a:t>
            </a:r>
            <a:r>
              <a:rPr lang="en-AU" sz="1200" b="0" i="0" kern="0">
                <a:effectLst/>
                <a:latin typeface="+mn-lt"/>
              </a:rPr>
              <a:t>within these words. </a:t>
            </a:r>
            <a:endParaRPr lang="en-AU" b="0" i="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two sounds in the word: </a:t>
            </a:r>
            <a:r>
              <a:rPr lang="en-AU" sz="1200" b="1" i="1">
                <a:effectLst/>
                <a:latin typeface="Calibri" panose="020F0502020204030204" pitchFamily="34" charset="0"/>
                <a:ea typeface="Times New Roman" panose="02020603050405020304" pitchFamily="18" charset="0"/>
                <a:cs typeface="Calibri" panose="020F0502020204030204" pitchFamily="34" charset="0"/>
              </a:rPr>
              <a:t>aw/l</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Draw two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noProof="0">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all</a:t>
            </a:r>
            <a:r>
              <a:rPr lang="en-AU" sz="1200" b="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a-</a:t>
            </a:r>
            <a:r>
              <a:rPr lang="en-AU" sz="1200" b="1" i="1" kern="0" err="1">
                <a:effectLst/>
                <a:latin typeface="+mn-lt"/>
                <a:ea typeface="Times New Roman" panose="02020603050405020304" pitchFamily="18" charset="0"/>
              </a:rPr>
              <a:t>ll</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all.</a:t>
            </a:r>
            <a:r>
              <a:rPr lang="en-AU" sz="1200" i="1" kern="0">
                <a:effectLst/>
                <a:latin typeface="+mn-lt"/>
                <a:ea typeface="Times New Roman" panose="02020603050405020304" pitchFamily="18" charset="0"/>
              </a:rPr>
              <a:t> </a:t>
            </a:r>
            <a:endParaRPr lang="en-AU" i="1">
              <a:latin typeface="+mn-lt"/>
            </a:endParaRPr>
          </a:p>
          <a:p>
            <a:endParaRPr lang="en-US"/>
          </a:p>
          <a:p>
            <a:pPr marL="0" lvl="0" indent="0">
              <a:lnSpc>
                <a:spcPct val="106000"/>
              </a:lnSpc>
              <a:spcAft>
                <a:spcPts val="800"/>
              </a:spcAft>
              <a:buFont typeface="+mj-lt"/>
              <a:buNone/>
            </a:pPr>
            <a:r>
              <a:rPr lang="en-AU" sz="1200" i="0" kern="0">
                <a:effectLst/>
                <a:latin typeface="+mn-lt"/>
              </a:rPr>
              <a:t>Remind students that knowing how to read and spell </a:t>
            </a:r>
            <a:r>
              <a:rPr lang="en-AU" sz="1200" b="1" i="0" kern="0">
                <a:effectLst/>
                <a:latin typeface="+mn-lt"/>
              </a:rPr>
              <a:t>all </a:t>
            </a:r>
            <a:r>
              <a:rPr lang="en-AU" sz="1200" i="0" kern="0">
                <a:effectLst/>
                <a:latin typeface="+mn-lt"/>
              </a:rPr>
              <a:t>can help them to read and spell some other words too. </a:t>
            </a:r>
          </a:p>
          <a:p>
            <a:pPr marL="0" lvl="0" indent="0">
              <a:lnSpc>
                <a:spcPct val="106000"/>
              </a:lnSpc>
              <a:spcAft>
                <a:spcPts val="800"/>
              </a:spcAft>
              <a:buFont typeface="+mj-lt"/>
              <a:buNone/>
            </a:pPr>
            <a:endParaRPr lang="en-AU" sz="1200" i="0" kern="0">
              <a:effectLst/>
              <a:latin typeface="+mn-lt"/>
            </a:endParaRPr>
          </a:p>
          <a:p>
            <a:pPr marL="0" lvl="0" indent="0">
              <a:lnSpc>
                <a:spcPct val="106000"/>
              </a:lnSpc>
              <a:spcAft>
                <a:spcPts val="800"/>
              </a:spcAft>
              <a:buFont typeface="+mj-lt"/>
              <a:buNone/>
            </a:pPr>
            <a:r>
              <a:rPr lang="en-AU" sz="1200" i="0" kern="0">
                <a:effectLst/>
                <a:latin typeface="+mn-lt"/>
              </a:rPr>
              <a:t>Demonstrate spelling </a:t>
            </a:r>
            <a:r>
              <a:rPr lang="en-AU" sz="1200" b="1" i="0" kern="0">
                <a:effectLst/>
                <a:latin typeface="+mn-lt"/>
              </a:rPr>
              <a:t>fall</a:t>
            </a:r>
            <a:r>
              <a:rPr lang="en-AU" sz="1200" b="0" i="0" kern="0">
                <a:effectLst/>
                <a:latin typeface="+mn-lt"/>
              </a:rPr>
              <a:t>,</a:t>
            </a:r>
            <a:r>
              <a:rPr lang="en-AU" sz="1200" b="1" i="0" kern="0">
                <a:effectLst/>
                <a:latin typeface="+mn-lt"/>
              </a:rPr>
              <a:t> wall </a:t>
            </a:r>
            <a:r>
              <a:rPr lang="en-AU" sz="1200" b="0" i="0" kern="0">
                <a:effectLst/>
                <a:latin typeface="+mn-lt"/>
              </a:rPr>
              <a:t>and </a:t>
            </a:r>
            <a:r>
              <a:rPr lang="en-AU" sz="1200" b="1" i="0" kern="0">
                <a:effectLst/>
                <a:latin typeface="+mn-lt"/>
              </a:rPr>
              <a:t>small </a:t>
            </a:r>
            <a:r>
              <a:rPr lang="en-AU" sz="1200" i="0" kern="0">
                <a:effectLst/>
                <a:latin typeface="+mn-lt"/>
              </a:rPr>
              <a:t>on the class whiteboard, drawing students’ attention to the sounds and spelling of </a:t>
            </a:r>
            <a:r>
              <a:rPr lang="en-AU" sz="1200" b="1" i="0" kern="0">
                <a:effectLst/>
                <a:latin typeface="+mn-lt"/>
              </a:rPr>
              <a:t>all </a:t>
            </a:r>
            <a:r>
              <a:rPr lang="en-AU" sz="1200" b="0" i="0" kern="0">
                <a:effectLst/>
                <a:latin typeface="+mn-lt"/>
              </a:rPr>
              <a:t>within these words. </a:t>
            </a:r>
            <a:endParaRPr lang="en-AU" b="0" i="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kern="0">
                <a:effectLst/>
                <a:latin typeface="+mn-lt"/>
                <a:ea typeface="Times New Roman" panose="02020603050405020304" pitchFamily="18" charset="0"/>
              </a:rPr>
              <a:t>a-</a:t>
            </a:r>
            <a:r>
              <a:rPr lang="en-AU" sz="1200" b="1" i="0" kern="0" err="1">
                <a:effectLst/>
                <a:latin typeface="+mn-lt"/>
                <a:ea typeface="Times New Roman" panose="02020603050405020304" pitchFamily="18" charset="0"/>
              </a:rPr>
              <a:t>ll</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all</a:t>
            </a:r>
            <a:endParaRPr lang="en-AU" sz="120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ee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5C7A-9E6E-49FB-2CB8-596DC7EEC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B6002-9E12-F5A0-89F5-6CC2E91F0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88E58-CAC6-C905-EBDE-51AFC37E5ECB}"/>
              </a:ext>
            </a:extLst>
          </p:cNvPr>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/ā/ in the middle of a word as in </a:t>
            </a:r>
            <a:r>
              <a:rPr lang="en-US" sz="1200" b="1">
                <a:effectLst/>
                <a:latin typeface="+mn-lt"/>
                <a:ea typeface="Aptos" panose="020B0004020202020204" pitchFamily="34" charset="0"/>
                <a:cs typeface="Aptos" panose="020B0004020202020204" pitchFamily="34" charset="0"/>
              </a:rPr>
              <a:t>sail</a:t>
            </a:r>
            <a:r>
              <a:rPr lang="en-US" sz="1200" b="0">
                <a:effectLst/>
                <a:latin typeface="+mn-lt"/>
                <a:ea typeface="Aptos" panose="020B0004020202020204" pitchFamily="34" charset="0"/>
                <a:cs typeface="Aptos" panose="020B0004020202020204" pitchFamily="34" charset="0"/>
              </a:rPr>
              <a:t>*</a:t>
            </a:r>
            <a:r>
              <a:rPr lang="en-US" sz="1200" b="1">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Aptos" panose="020B0004020202020204" pitchFamily="34" charset="0"/>
              </a:rPr>
              <a:t>/ā/ at the end of a word as in </a:t>
            </a:r>
            <a:r>
              <a:rPr lang="en-US" sz="1200" b="1">
                <a:effectLst/>
                <a:latin typeface="+mn-lt"/>
                <a:ea typeface="Aptos" panose="020B0004020202020204" pitchFamily="34" charset="0"/>
                <a:cs typeface="Aptos" panose="020B0004020202020204" pitchFamily="34" charset="0"/>
              </a:rPr>
              <a:t>away</a:t>
            </a: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mn-lt"/>
                <a:ea typeface="Aptos" panose="020B0004020202020204" pitchFamily="34" charset="0"/>
                <a:cs typeface="Aptos" panose="020B0004020202020204" pitchFamily="34" charset="0"/>
              </a:rPr>
              <a:t>*You may like to remind students that </a:t>
            </a:r>
            <a:r>
              <a:rPr lang="en-AU" sz="1200" b="0">
                <a:effectLst/>
                <a:latin typeface="+mn-lt"/>
                <a:ea typeface="Aptos" panose="020B0004020202020204" pitchFamily="34" charset="0"/>
                <a:cs typeface="Aptos" panose="020B0004020202020204" pitchFamily="34" charset="0"/>
              </a:rPr>
              <a:t>this digraph </a:t>
            </a:r>
            <a:r>
              <a:rPr lang="en-AU" sz="1200">
                <a:effectLst/>
                <a:latin typeface="+mn-lt"/>
                <a:ea typeface="Aptos" panose="020B0004020202020204" pitchFamily="34" charset="0"/>
                <a:cs typeface="Aptos" panose="020B0004020202020204" pitchFamily="34" charset="0"/>
              </a:rPr>
              <a:t>can also be found at the start of a word and give an example, such as </a:t>
            </a:r>
            <a:r>
              <a:rPr lang="en-AU" sz="1200" b="1">
                <a:effectLst/>
                <a:latin typeface="+mn-lt"/>
                <a:ea typeface="Aptos" panose="020B0004020202020204" pitchFamily="34" charset="0"/>
                <a:cs typeface="Aptos" panose="020B0004020202020204" pitchFamily="34" charset="0"/>
              </a:rPr>
              <a:t>aim</a:t>
            </a:r>
            <a:r>
              <a:rPr lang="en-AU" sz="1200" b="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A0C037F3-8CD4-3578-1A9F-582434D20856}"/>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869022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US" sz="1200" b="1">
                <a:effectLst/>
                <a:latin typeface="+mn-lt"/>
                <a:ea typeface="Aptos" panose="020B0004020202020204" pitchFamily="34" charset="0"/>
                <a:cs typeface="Times New Roman" panose="02020603050405020304" pitchFamily="18" charset="0"/>
              </a:rPr>
              <a:t>a-</a:t>
            </a:r>
            <a:r>
              <a:rPr lang="en-US" sz="1200" b="1" err="1">
                <a:effectLst/>
                <a:latin typeface="+mn-lt"/>
                <a:ea typeface="Aptos" panose="020B0004020202020204" pitchFamily="34" charset="0"/>
                <a:cs typeface="Times New Roman" panose="02020603050405020304" pitchFamily="18" charset="0"/>
              </a:rPr>
              <a:t>ll</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all</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ee</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a:latin typeface="+mn-lt"/>
              </a:rPr>
              <a:t>Sentence dictation</a:t>
            </a:r>
            <a:r>
              <a:rPr lang="en-US" b="1">
                <a:latin typeface="+mn-lt"/>
              </a:rPr>
              <a:t>: </a:t>
            </a:r>
            <a:r>
              <a:rPr lang="en-US" sz="1200" b="1" kern="100">
                <a:effectLst/>
                <a:latin typeface="+mn-lt"/>
                <a:ea typeface="Aptos" panose="020B0004020202020204" pitchFamily="34" charset="0"/>
                <a:cs typeface="Times New Roman" panose="02020603050405020304" pitchFamily="18" charset="0"/>
              </a:rPr>
              <a:t>Does this jeep need fixing at all? We will all help fix it next week.</a:t>
            </a:r>
            <a:endParaRPr lang="en-AU" sz="1200" b="1"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latin typeface="+mn-lt"/>
              </a:rPr>
              <a:t>re-reading the whole sentence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 whiteboard or on paper.</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US" sz="1200" b="1" kern="100">
                <a:effectLst/>
                <a:latin typeface="+mn-lt"/>
                <a:ea typeface="Aptos" panose="020B0004020202020204" pitchFamily="34" charset="0"/>
                <a:cs typeface="Times New Roman" panose="02020603050405020304" pitchFamily="18" charset="0"/>
              </a:rPr>
              <a:t>Do all the sheep run free when you take them to the creek?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a:t>
            </a:r>
          </a:p>
          <a:p>
            <a:pPr marL="171450" indent="-171450">
              <a:buFont typeface="Arial" panose="020B0604020202020204" pitchFamily="34" charset="0"/>
              <a:buChar char="•"/>
            </a:pPr>
            <a:r>
              <a:rPr lang="en-US" sz="1200">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sz="1200">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sz="1200">
                <a:latin typeface="+mn-lt"/>
              </a:rPr>
              <a:t>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jeep</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sleep</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tree</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queen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three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feet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We can all meet</a:t>
            </a:r>
            <a:r>
              <a:rPr lang="en-AU" sz="1200" b="1" kern="100">
                <a:effectLst/>
                <a:latin typeface="+mn-lt"/>
                <a:ea typeface="Aptos" panose="020B0004020202020204" pitchFamily="34" charset="0"/>
                <a:cs typeface="Times New Roman" panose="02020603050405020304" pitchFamily="18" charset="0"/>
              </a:rPr>
              <a:t> </a:t>
            </a:r>
            <a:r>
              <a:rPr lang="en-US" sz="1200" b="1" kern="100">
                <a:effectLst/>
                <a:latin typeface="+mn-lt"/>
                <a:ea typeface="Aptos" panose="020B0004020202020204" pitchFamily="34" charset="0"/>
                <a:cs typeface="Times New Roman" panose="02020603050405020304" pitchFamily="18" charset="0"/>
              </a:rPr>
              <a:t>Lee at the creek, next to the green tree.</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/ā/, /m/, </a:t>
            </a:r>
            <a:r>
              <a:rPr lang="en-US" b="1">
                <a:latin typeface="+mn-lt"/>
              </a:rPr>
              <a:t>aim</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chain</a:t>
            </a:r>
            <a:r>
              <a:rPr lang="en-US" b="0"/>
              <a:t>,</a:t>
            </a:r>
            <a:r>
              <a:rPr lang="en-US" b="1"/>
              <a:t> pay</a:t>
            </a:r>
            <a:r>
              <a:rPr lang="en-US" b="0"/>
              <a:t>,</a:t>
            </a:r>
            <a:r>
              <a:rPr lang="en-US" b="1"/>
              <a:t> nails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noun?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latin typeface="+mn-lt"/>
                <a:cs typeface="Calibri" panose="020F0502020204030204"/>
              </a:rPr>
              <a:t>Students: </a:t>
            </a:r>
            <a:r>
              <a:rPr lang="en-AU" i="1">
                <a:latin typeface="+mn-lt"/>
                <a:cs typeface="Calibri" panose="020F0502020204030204"/>
              </a:rPr>
              <a:t>Plural,</a:t>
            </a:r>
            <a:r>
              <a:rPr lang="en-AU">
                <a:latin typeface="+mn-lt"/>
                <a:cs typeface="Calibri" panose="020F0502020204030204"/>
              </a:rPr>
              <a:t> </a:t>
            </a:r>
            <a:r>
              <a:rPr lang="en-AU" i="1">
                <a:latin typeface="+mn-lt"/>
                <a:cs typeface="Calibri" panose="020F0502020204030204"/>
              </a:rPr>
              <a:t>more than one.</a:t>
            </a:r>
          </a:p>
          <a:p>
            <a:pPr marL="0" indent="0">
              <a:spcBef>
                <a:spcPts val="100"/>
              </a:spcBef>
              <a:spcAft>
                <a:spcPts val="400"/>
              </a:spcAft>
              <a:buFont typeface="Arial"/>
              <a:buNone/>
              <a:defRPr/>
            </a:pPr>
            <a:r>
              <a:rPr lang="en-AU" b="0">
                <a:latin typeface="+mn-lt"/>
                <a:cs typeface="Calibri" panose="020F0502020204030204"/>
              </a:rPr>
              <a:t>Say: </a:t>
            </a:r>
            <a:r>
              <a:rPr lang="en-AU" i="1">
                <a:latin typeface="+mn-lt"/>
                <a:cs typeface="Calibri" panose="020F0502020204030204"/>
              </a:rPr>
              <a:t>Your word is </a:t>
            </a:r>
            <a:r>
              <a:rPr lang="en-AU" b="1" i="1">
                <a:latin typeface="+mn-lt"/>
                <a:cs typeface="Calibri" panose="020F0502020204030204"/>
              </a:rPr>
              <a:t>dog</a:t>
            </a:r>
            <a:r>
              <a:rPr lang="en-AU" i="1">
                <a:latin typeface="+mn-lt"/>
                <a:cs typeface="Calibri" panose="020F0502020204030204"/>
              </a:rPr>
              <a:t>. Add the suffix. </a:t>
            </a:r>
          </a:p>
          <a:p>
            <a:pPr marL="0" indent="0">
              <a:spcBef>
                <a:spcPts val="100"/>
              </a:spcBef>
              <a:spcAft>
                <a:spcPts val="400"/>
              </a:spcAft>
              <a:buFont typeface="Arial"/>
              <a:buNone/>
              <a:defRPr/>
            </a:pPr>
            <a:r>
              <a:rPr lang="en-AU">
                <a:latin typeface="+mn-lt"/>
                <a:cs typeface="Calibri" panose="020F0502020204030204"/>
              </a:rPr>
              <a:t>Students: </a:t>
            </a:r>
            <a:r>
              <a:rPr lang="en-AU" b="1" i="1">
                <a:latin typeface="+mn-lt"/>
                <a:cs typeface="Calibri" panose="020F0502020204030204"/>
              </a:rPr>
              <a:t>Dogs</a:t>
            </a:r>
            <a:r>
              <a:rPr lang="en-AU" i="1">
                <a:latin typeface="+mn-lt"/>
                <a:cs typeface="Calibri" panose="020F0502020204030204"/>
              </a:rPr>
              <a:t>.</a:t>
            </a: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More than one dog.</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verb?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run</a:t>
            </a:r>
            <a:r>
              <a:rPr lang="en-AU" sz="1200" i="1" kern="100">
                <a:effectLst/>
                <a:latin typeface="+mn-lt"/>
                <a:ea typeface="Aptos" panose="020B0004020202020204" pitchFamily="34" charset="0"/>
                <a:cs typeface="Times New Roman" panose="02020603050405020304" pitchFamily="18" charset="0"/>
              </a:rPr>
              <a:t>, add the suffix.</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Runs</a:t>
            </a:r>
            <a:r>
              <a:rPr lang="en-AU" sz="1200" i="1" kern="100">
                <a:effectLst/>
                <a:latin typeface="+mn-lt"/>
                <a:ea typeface="Aptos" panose="020B0004020202020204" pitchFamily="34" charset="0"/>
                <a:cs typeface="Times New Roman" panose="02020603050405020304" pitchFamily="18" charset="0"/>
              </a:rPr>
              <a:t>.</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Someone or something </a:t>
            </a:r>
            <a:r>
              <a:rPr lang="en-AU" sz="1200" b="0" i="1" kern="100">
                <a:effectLst/>
                <a:latin typeface="+mn-lt"/>
                <a:ea typeface="Aptos" panose="020B0004020202020204" pitchFamily="34" charset="0"/>
                <a:cs typeface="Times New Roman" panose="02020603050405020304" pitchFamily="18" charset="0"/>
              </a:rPr>
              <a:t>runs</a:t>
            </a:r>
            <a:r>
              <a:rPr lang="en-AU" sz="1200" kern="100">
                <a:effectLst/>
                <a:latin typeface="+mn-lt"/>
                <a:ea typeface="Aptos" panose="020B000402020202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998008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-es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sz="1200" b="0">
              <a:latin typeface="+mn-lt"/>
              <a:cs typeface="Calibri" panose="020F0502020204030204"/>
            </a:endParaRPr>
          </a:p>
          <a:p>
            <a:pPr>
              <a:spcBef>
                <a:spcPts val="100"/>
              </a:spcBef>
              <a:spcAft>
                <a:spcPts val="400"/>
              </a:spcAft>
              <a:defRPr/>
            </a:pPr>
            <a:r>
              <a:rPr lang="en-AU" sz="1200" b="0">
                <a:latin typeface="+mn-lt"/>
                <a:cs typeface="Calibri" panose="020F0502020204030204"/>
              </a:rPr>
              <a:t>Ask: </a:t>
            </a:r>
            <a:r>
              <a:rPr lang="en-AU" sz="1200" i="1">
                <a:latin typeface="+mn-lt"/>
                <a:cs typeface="Calibri" panose="020F0502020204030204"/>
              </a:rPr>
              <a:t>What is the suffix? </a:t>
            </a:r>
          </a:p>
          <a:p>
            <a:pPr>
              <a:spcBef>
                <a:spcPts val="100"/>
              </a:spcBef>
              <a:spcAft>
                <a:spcPts val="400"/>
              </a:spcAft>
              <a:defRPr/>
            </a:pPr>
            <a:r>
              <a:rPr lang="en-AU" sz="1200">
                <a:latin typeface="+mn-lt"/>
                <a:cs typeface="Calibri" panose="020F0502020204030204"/>
              </a:rPr>
              <a:t>Students: </a:t>
            </a:r>
            <a:r>
              <a:rPr lang="en-AU" sz="1200" b="1" i="1">
                <a:latin typeface="+mn-lt"/>
              </a:rPr>
              <a:t>-es</a:t>
            </a:r>
            <a:endParaRPr lang="en-AU" sz="1200" b="1" i="0">
              <a:latin typeface="+mn-lt"/>
            </a:endParaRPr>
          </a:p>
          <a:p>
            <a:r>
              <a:rPr lang="en-AU" sz="1200" i="0">
                <a:latin typeface="+mn-lt"/>
              </a:rPr>
              <a:t>Ask: </a:t>
            </a:r>
            <a:r>
              <a:rPr lang="en-AU" sz="1200" i="1">
                <a:latin typeface="+mn-lt"/>
              </a:rPr>
              <a:t>When do we use it?</a:t>
            </a:r>
          </a:p>
          <a:p>
            <a:r>
              <a:rPr lang="en-AU" sz="1200" b="0" i="0">
                <a:latin typeface="+mn-lt"/>
              </a:rPr>
              <a:t>Students: </a:t>
            </a:r>
            <a:r>
              <a:rPr lang="en-AU" sz="1200" i="1">
                <a:latin typeface="+mn-lt"/>
              </a:rPr>
              <a:t>When a word ends in </a:t>
            </a:r>
            <a:r>
              <a:rPr lang="en-AU" sz="1200" b="1" i="1" err="1">
                <a:latin typeface="+mn-lt"/>
              </a:rPr>
              <a:t>sh</a:t>
            </a:r>
            <a:r>
              <a:rPr lang="en-AU" sz="1200" b="0" i="1">
                <a:latin typeface="+mn-lt"/>
              </a:rPr>
              <a:t>,</a:t>
            </a:r>
            <a:r>
              <a:rPr lang="en-AU" sz="1200" b="1" i="1">
                <a:latin typeface="+mn-lt"/>
              </a:rPr>
              <a:t> </a:t>
            </a:r>
            <a:r>
              <a:rPr lang="en-AU" sz="1200" b="1" i="1" err="1">
                <a:latin typeface="+mn-lt"/>
              </a:rPr>
              <a:t>ch</a:t>
            </a:r>
            <a:r>
              <a:rPr lang="en-AU" sz="1200" b="0" i="1">
                <a:latin typeface="+mn-lt"/>
              </a:rPr>
              <a:t>,</a:t>
            </a:r>
            <a:r>
              <a:rPr lang="en-AU" sz="1200" b="1" i="1">
                <a:latin typeface="+mn-lt"/>
              </a:rPr>
              <a:t> x</a:t>
            </a:r>
            <a:r>
              <a:rPr lang="en-AU" sz="1200" b="0" i="1">
                <a:latin typeface="+mn-lt"/>
              </a:rPr>
              <a:t>,</a:t>
            </a:r>
            <a:r>
              <a:rPr lang="en-AU" sz="1200" b="1" i="1">
                <a:latin typeface="+mn-lt"/>
              </a:rPr>
              <a:t> ss or </a:t>
            </a:r>
            <a:r>
              <a:rPr lang="en-AU" sz="1200" b="1" i="1" err="1">
                <a:latin typeface="+mn-lt"/>
              </a:rPr>
              <a:t>zz</a:t>
            </a:r>
            <a:r>
              <a:rPr lang="en-AU" sz="1200" b="0" i="1">
                <a:latin typeface="+mn-lt"/>
              </a:rPr>
              <a:t>.</a:t>
            </a:r>
            <a:endParaRPr lang="en-AU" sz="1200" b="0">
              <a:latin typeface="+mn-lt"/>
            </a:endParaRPr>
          </a:p>
          <a:p>
            <a:pPr>
              <a:spcBef>
                <a:spcPts val="100"/>
              </a:spcBef>
              <a:spcAft>
                <a:spcPts val="400"/>
              </a:spcAft>
              <a:defRPr/>
            </a:pPr>
            <a:endParaRPr lang="en-AU" sz="1200" i="0">
              <a:latin typeface="+mn-lt"/>
            </a:endParaRPr>
          </a:p>
          <a:p>
            <a:pPr>
              <a:spcBef>
                <a:spcPts val="100"/>
              </a:spcBef>
              <a:spcAft>
                <a:spcPts val="400"/>
              </a:spcAft>
              <a:defRPr/>
            </a:pPr>
            <a:r>
              <a:rPr lang="en-AU" sz="1200" i="0">
                <a:latin typeface="+mn-lt"/>
                <a:cs typeface="Calibri" panose="020F0502020204030204"/>
              </a:rPr>
              <a:t>First, focus on its use with nouns: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noun?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Plural, more than one.</a:t>
            </a:r>
            <a:endParaRPr lang="en-AU" sz="1200" i="1">
              <a:latin typeface="+mn-lt"/>
            </a:endParaRPr>
          </a:p>
          <a:p>
            <a:pPr marL="0" indent="0">
              <a:spcBef>
                <a:spcPts val="100"/>
              </a:spcBef>
              <a:spcAft>
                <a:spcPts val="400"/>
              </a:spcAft>
              <a:buFont typeface="Arial"/>
              <a:buNone/>
              <a:defRPr/>
            </a:pPr>
            <a:r>
              <a:rPr lang="en-AU" sz="1200" b="0">
                <a:latin typeface="+mn-lt"/>
                <a:cs typeface="Calibri" panose="020F0502020204030204"/>
              </a:rPr>
              <a:t>Say: </a:t>
            </a:r>
            <a:r>
              <a:rPr lang="en-AU" sz="1200" i="1">
                <a:latin typeface="+mn-lt"/>
                <a:cs typeface="Calibri" panose="020F0502020204030204"/>
              </a:rPr>
              <a:t>Your word is </a:t>
            </a:r>
            <a:r>
              <a:rPr lang="en-AU" sz="1200" b="1" i="1">
                <a:latin typeface="+mn-lt"/>
                <a:cs typeface="Calibri" panose="020F0502020204030204"/>
              </a:rPr>
              <a:t>fox</a:t>
            </a:r>
            <a:r>
              <a:rPr lang="en-AU" sz="1200" i="1">
                <a:latin typeface="+mn-lt"/>
                <a:cs typeface="Calibri" panose="020F0502020204030204"/>
              </a:rPr>
              <a:t>. Add the suffix. </a:t>
            </a:r>
          </a:p>
          <a:p>
            <a:pPr marL="0" indent="0">
              <a:spcBef>
                <a:spcPts val="100"/>
              </a:spcBef>
              <a:spcAft>
                <a:spcPts val="400"/>
              </a:spcAft>
              <a:buFont typeface="Arial"/>
              <a:buNone/>
              <a:defRPr/>
            </a:pPr>
            <a:r>
              <a:rPr lang="en-AU" sz="1200">
                <a:latin typeface="+mn-lt"/>
                <a:cs typeface="Calibri" panose="020F0502020204030204"/>
              </a:rPr>
              <a:t>Students: </a:t>
            </a:r>
            <a:r>
              <a:rPr lang="en-AU" sz="1200" b="1" i="1">
                <a:latin typeface="+mn-lt"/>
                <a:cs typeface="Calibri" panose="020F0502020204030204"/>
              </a:rPr>
              <a:t>Foxes</a:t>
            </a:r>
            <a:r>
              <a:rPr lang="en-AU" sz="1200" i="1">
                <a:latin typeface="+mn-lt"/>
                <a:cs typeface="Calibri" panose="020F0502020204030204"/>
              </a:rPr>
              <a:t>.</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More than one fox.</a:t>
            </a:r>
          </a:p>
          <a:p>
            <a:pPr>
              <a:spcBef>
                <a:spcPts val="100"/>
              </a:spcBef>
              <a:spcAft>
                <a:spcPts val="400"/>
              </a:spcAft>
              <a:defRPr/>
            </a:pPr>
            <a:r>
              <a:rPr lang="en-AU" sz="1200">
                <a:latin typeface="+mn-lt"/>
                <a:cs typeface="Calibri" panose="020F0502020204030204"/>
              </a:rPr>
              <a:t> </a:t>
            </a:r>
          </a:p>
          <a:p>
            <a:pPr>
              <a:spcBef>
                <a:spcPts val="100"/>
              </a:spcBef>
              <a:spcAft>
                <a:spcPts val="400"/>
              </a:spcAft>
              <a:defRPr/>
            </a:pPr>
            <a:r>
              <a:rPr lang="en-AU" sz="1200">
                <a:latin typeface="+mn-lt"/>
                <a:cs typeface="Calibri" panose="020F0502020204030204"/>
              </a:rPr>
              <a:t>Now focus on its use with verbs: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verb?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buzz</a:t>
            </a:r>
            <a:r>
              <a:rPr lang="en-AU" sz="1200" i="1" kern="100">
                <a:effectLst/>
                <a:latin typeface="+mn-lt"/>
                <a:ea typeface="Aptos" panose="020B0004020202020204" pitchFamily="34" charset="0"/>
                <a:cs typeface="Times New Roman" panose="02020603050405020304" pitchFamily="18" charset="0"/>
              </a:rPr>
              <a:t>, add the suffix.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Buzzes</a:t>
            </a:r>
            <a:r>
              <a:rPr lang="en-AU" sz="1200" i="1" kern="100">
                <a:effectLst/>
                <a:latin typeface="+mn-lt"/>
                <a:ea typeface="Aptos" panose="020B0004020202020204" pitchFamily="34" charset="0"/>
                <a:cs typeface="Times New Roman" panose="02020603050405020304" pitchFamily="18" charset="0"/>
              </a:rPr>
              <a:t>.</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Something buzzes</a:t>
            </a:r>
            <a:r>
              <a:rPr lang="en-AU" sz="1200" kern="100">
                <a:effectLst/>
                <a:latin typeface="+mn-lt"/>
                <a:ea typeface="Aptos" panose="020B0004020202020204" pitchFamily="34" charset="0"/>
                <a:cs typeface="Times New Roman" panose="02020603050405020304" pitchFamily="18" charset="0"/>
              </a:rPr>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-s </a:t>
            </a:r>
            <a:r>
              <a:rPr lang="en-US" sz="1200" b="0">
                <a:latin typeface="+mn-lt"/>
              </a:rPr>
              <a:t>or</a:t>
            </a:r>
            <a:r>
              <a:rPr lang="en-US" sz="1200" b="1">
                <a:latin typeface="+mn-lt"/>
              </a:rPr>
              <a:t> -es </a:t>
            </a:r>
            <a:r>
              <a:rPr lang="en-US" sz="1200" b="0">
                <a:latin typeface="+mn-lt"/>
              </a:rPr>
              <a:t>suffix,</a:t>
            </a:r>
            <a:r>
              <a:rPr lang="en-US" sz="1200">
                <a:latin typeface="+mn-lt"/>
              </a:rPr>
              <a:t> for example, </a:t>
            </a:r>
            <a:r>
              <a:rPr lang="en-US" sz="1200" b="1">
                <a:latin typeface="+mn-lt"/>
              </a:rPr>
              <a:t>rest</a:t>
            </a:r>
            <a:r>
              <a:rPr lang="en-US" sz="1200">
                <a:latin typeface="+mn-lt"/>
              </a:rPr>
              <a:t>, </a:t>
            </a:r>
            <a:r>
              <a:rPr lang="en-US" sz="1200" b="1">
                <a:latin typeface="+mn-lt"/>
              </a:rPr>
              <a:t>rests</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Encourage students to use the learnt catchphrases for the suffixes on each word type, f</a:t>
            </a:r>
            <a:r>
              <a:rPr lang="en-AU" sz="120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Noun: votes, more than one vote.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Verb: crunches, someone crunches something.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You may like to:</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Times New Roman" panose="02020603050405020304" pitchFamily="18" charset="0"/>
              </a:rPr>
              <a:t>list the ending letter/s of words that use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 on the class whiteboard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a particular student/group/row of students to read each word.</a:t>
            </a:r>
          </a:p>
          <a:p>
            <a:endParaRPr lang="en-AU" sz="1200">
              <a:latin typeface="+mn-lt"/>
            </a:endParaRPr>
          </a:p>
          <a:p>
            <a:pPr marL="0" indent="0">
              <a:buFont typeface="Arial" panose="020B0604020202020204" pitchFamily="34" charset="0"/>
              <a:buNone/>
            </a:pPr>
            <a:r>
              <a:rPr lang="en-AU" sz="1200">
                <a:latin typeface="+mn-lt"/>
              </a:rPr>
              <a:t>* Explain that some words can be both a noun and a verb.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1:1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588831"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6041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13/08/2025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1.xml"/><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2.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3.xml"/><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3.sv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3.sv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43.xml"/><Relationship Id="rId7" Type="http://schemas.openxmlformats.org/officeDocument/2006/relationships/image" Target="../media/image7.svg"/><Relationship Id="rId12" Type="http://schemas.openxmlformats.org/officeDocument/2006/relationships/image" Target="../media/image46.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7.png"/><Relationship Id="rId5" Type="http://schemas.openxmlformats.org/officeDocument/2006/relationships/image" Target="../media/image5.svg"/><Relationship Id="rId10" Type="http://schemas.openxmlformats.org/officeDocument/2006/relationships/image" Target="../media/image54.png"/><Relationship Id="rId4" Type="http://schemas.openxmlformats.org/officeDocument/2006/relationships/image" Target="../media/image4.png"/><Relationship Id="rId9" Type="http://schemas.openxmlformats.org/officeDocument/2006/relationships/image" Target="../media/image53.sv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a:solidFill>
                  <a:schemeClr val="bg2"/>
                </a:solidFill>
              </a:rPr>
              <a:t>Slide 1 Explicit teaching</a:t>
            </a:r>
            <a:endParaRPr lang="en-US" sz="800">
              <a:solidFill>
                <a:schemeClr val="bg2"/>
              </a:solidFill>
            </a:endParaRPr>
          </a:p>
        </p:txBody>
      </p:sp>
      <p:sp>
        <p:nvSpPr>
          <p:cNvPr id="2" name="TextBox 1">
            <a:extLst>
              <a:ext uri="{FF2B5EF4-FFF2-40B4-BE49-F238E27FC236}">
                <a16:creationId xmlns:a16="http://schemas.microsoft.com/office/drawing/2014/main" id="{3E5C394C-2D6F-6FD9-9F6B-25FC893D5E16}"/>
              </a:ext>
            </a:extLst>
          </p:cNvPr>
          <p:cNvSpPr txBox="1"/>
          <p:nvPr/>
        </p:nvSpPr>
        <p:spPr>
          <a:xfrm>
            <a:off x="143292" y="2914224"/>
            <a:ext cx="6096000" cy="1569660"/>
          </a:xfrm>
          <a:prstGeom prst="rect">
            <a:avLst/>
          </a:prstGeom>
          <a:noFill/>
        </p:spPr>
        <p:txBody>
          <a:bodyPr wrap="square">
            <a:spAutoFit/>
          </a:bodyPr>
          <a:lstStyle/>
          <a:p>
            <a:pPr marL="0" indent="0" algn="ctr">
              <a:buNone/>
            </a:pPr>
            <a:r>
              <a:rPr lang="en-US" sz="3200">
                <a:solidFill>
                  <a:srgbClr val="0E1E42"/>
                </a:solidFill>
              </a:rPr>
              <a:t>ai ay</a:t>
            </a:r>
          </a:p>
          <a:p>
            <a:pPr marL="0" indent="0" algn="ctr">
              <a:buNone/>
            </a:pPr>
            <a:r>
              <a:rPr lang="en-US" sz="3200">
                <a:solidFill>
                  <a:srgbClr val="0E1E42"/>
                </a:solidFill>
              </a:rPr>
              <a:t>Suffixes -s/-es and -</a:t>
            </a:r>
            <a:r>
              <a:rPr lang="en-US" sz="3200" err="1">
                <a:solidFill>
                  <a:srgbClr val="0E1E42"/>
                </a:solidFill>
              </a:rPr>
              <a:t>ing</a:t>
            </a:r>
            <a:r>
              <a:rPr lang="en-US" sz="3200">
                <a:solidFill>
                  <a:srgbClr val="0E1E42"/>
                </a:solidFill>
              </a:rPr>
              <a:t> (verb)</a:t>
            </a:r>
            <a:br>
              <a:rPr lang="en-US" sz="3200">
                <a:solidFill>
                  <a:srgbClr val="0E1E42"/>
                </a:solidFill>
              </a:rPr>
            </a:br>
            <a:r>
              <a:rPr lang="en-US" sz="3200">
                <a:solidFill>
                  <a:srgbClr val="0E1E42"/>
                </a:solidFill>
              </a:rPr>
              <a:t>talk   walk   come   some   does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34420" y="3635105"/>
            <a:ext cx="6096000" cy="769441"/>
          </a:xfrm>
          <a:prstGeom prst="rect">
            <a:avLst/>
          </a:prstGeom>
          <a:noFill/>
        </p:spPr>
        <p:txBody>
          <a:bodyPr wrap="square">
            <a:spAutoFit/>
          </a:bodyPr>
          <a:lstStyle/>
          <a:p>
            <a:pPr marL="0" indent="0" algn="ctr">
              <a:buNone/>
            </a:pPr>
            <a:r>
              <a:rPr lang="en-AU" sz="4400" b="1"/>
              <a:t>ee says /</a:t>
            </a:r>
            <a:r>
              <a:rPr lang="en-AU" sz="4400" b="1">
                <a:latin typeface="Calibri" panose="020F0502020204030204" pitchFamily="34" charset="0"/>
                <a:ea typeface="Calibri" panose="020F0502020204030204" pitchFamily="34" charset="0"/>
                <a:cs typeface="Calibri" panose="020F0502020204030204" pitchFamily="34" charset="0"/>
              </a:rPr>
              <a:t>ē</a:t>
            </a:r>
            <a:r>
              <a:rPr lang="en-AU" sz="4400" b="1"/>
              <a:t>/   all</a:t>
            </a:r>
            <a:endParaRPr lang="en-AU" sz="44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rushes">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07975" y="1508765"/>
            <a:ext cx="1910256" cy="1910256"/>
          </a:xfrm>
          <a:prstGeom prst="rect">
            <a:avLst/>
          </a:prstGeom>
        </p:spPr>
      </p:pic>
      <p:pic>
        <p:nvPicPr>
          <p:cNvPr id="4" name="Picture 3" descr="mops">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80611" y="3676987"/>
            <a:ext cx="2164202" cy="2164202"/>
          </a:xfrm>
          <a:prstGeom prst="rect">
            <a:avLst/>
          </a:prstGeom>
        </p:spPr>
      </p:pic>
      <p:pic>
        <p:nvPicPr>
          <p:cNvPr id="7" name="Picture 6" descr="jets">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89222" y="1352920"/>
            <a:ext cx="2422168" cy="2221946"/>
          </a:xfrm>
          <a:prstGeom prst="rect">
            <a:avLst/>
          </a:prstGeom>
        </p:spPr>
      </p:pic>
      <p:pic>
        <p:nvPicPr>
          <p:cNvPr id="6" name="Picture 5" descr="swings">
            <a:extLst>
              <a:ext uri="{FF2B5EF4-FFF2-40B4-BE49-F238E27FC236}">
                <a16:creationId xmlns:a16="http://schemas.microsoft.com/office/drawing/2014/main" id="{07601887-8C39-C844-3EB4-B02CF5E741B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1390" y="3419021"/>
            <a:ext cx="2422168" cy="2422168"/>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acting   sticking   bringing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crossing, jumping, hanging">
            <a:extLst>
              <a:ext uri="{FF2B5EF4-FFF2-40B4-BE49-F238E27FC236}">
                <a16:creationId xmlns:a16="http://schemas.microsoft.com/office/drawing/2014/main" id="{34E39987-CF62-5D77-1604-6EC73529B810}"/>
              </a:ext>
            </a:extLst>
          </p:cNvPr>
          <p:cNvGrpSpPr/>
          <p:nvPr/>
        </p:nvGrpSpPr>
        <p:grpSpPr>
          <a:xfrm>
            <a:off x="905157" y="2489855"/>
            <a:ext cx="9600661" cy="2330690"/>
            <a:chOff x="984670" y="2476603"/>
            <a:chExt cx="9600661" cy="2330690"/>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4670" y="2476603"/>
              <a:ext cx="2330690" cy="2330690"/>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8179" y="2476603"/>
              <a:ext cx="2118456" cy="2131949"/>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78525" y="2588545"/>
              <a:ext cx="2106806" cy="2106806"/>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14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058318"/>
            <a:ext cx="11601450" cy="311880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ea typeface="Verdana" panose="020B0604030504040204" pitchFamily="34" charset="0"/>
                <a:cs typeface="Verdana" panose="020B0604030504040204" pitchFamily="34" charset="0"/>
              </a:rPr>
              <a:t>some    talk    does   </a:t>
            </a:r>
          </a:p>
          <a:p>
            <a:endParaRPr lang="en-US">
              <a:solidFill>
                <a:srgbClr val="4557AD"/>
              </a:solidFill>
              <a:latin typeface="Tenorite" pitchFamily="2" charset="0"/>
              <a:ea typeface="Verdana" panose="020B0604030504040204" pitchFamily="34" charset="0"/>
              <a:cs typeface="Verdana" panose="020B0604030504040204" pitchFamily="34" charset="0"/>
            </a:endParaRPr>
          </a:p>
          <a:p>
            <a:r>
              <a:rPr lang="en-US" sz="8800">
                <a:solidFill>
                  <a:srgbClr val="4557AD"/>
                </a:solidFill>
                <a:latin typeface="Tenorite" pitchFamily="2" charset="0"/>
                <a:ea typeface="Verdana" panose="020B0604030504040204" pitchFamily="34" charset="0"/>
                <a:cs typeface="Verdana" panose="020B0604030504040204" pitchFamily="34" charset="0"/>
              </a:rPr>
              <a:t>come    walk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15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90550" y="2178912"/>
            <a:ext cx="11601450" cy="32121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Does that train come to</a:t>
            </a:r>
          </a:p>
          <a:p>
            <a:pPr algn="l"/>
            <a:r>
              <a:rPr lang="en-US" sz="7200">
                <a:solidFill>
                  <a:srgbClr val="4557AD"/>
                </a:solidFill>
                <a:latin typeface="Tenorite" pitchFamily="2" charset="0"/>
                <a:ea typeface="Verdana" panose="020B0604030504040204" pitchFamily="34" charset="0"/>
                <a:cs typeface="Verdana" panose="020B0604030504040204" pitchFamily="34" charset="0"/>
              </a:rPr>
              <a:t>take the mail to the boxes on a Sunday?</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16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17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18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ee</a:t>
            </a:r>
            <a:endParaRPr lang="en-US" sz="3000"/>
          </a:p>
          <a:p>
            <a:pPr marL="342900" indent="-342900">
              <a:buFont typeface="Arial" panose="020B0604020202020204" pitchFamily="34" charset="0"/>
              <a:buChar char="•"/>
            </a:pPr>
            <a:r>
              <a:rPr lang="en-US" sz="3000"/>
              <a:t>read words with </a:t>
            </a:r>
            <a:r>
              <a:rPr lang="en-US" sz="3000" err="1"/>
              <a:t>ee</a:t>
            </a:r>
            <a:endParaRPr lang="en-US" sz="3000"/>
          </a:p>
          <a:p>
            <a:pPr marL="342900" indent="-342900">
              <a:buFont typeface="Arial" panose="020B0604020202020204" pitchFamily="34" charset="0"/>
              <a:buChar char="•"/>
            </a:pPr>
            <a:r>
              <a:rPr lang="en-US" sz="3000"/>
              <a:t>write words with </a:t>
            </a:r>
            <a:r>
              <a:rPr lang="en-US" sz="3000" err="1"/>
              <a:t>ee</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19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6" name="Group 5" descr="ee">
            <a:extLst>
              <a:ext uri="{FF2B5EF4-FFF2-40B4-BE49-F238E27FC236}">
                <a16:creationId xmlns:a16="http://schemas.microsoft.com/office/drawing/2014/main" id="{B4D8C303-9021-FA91-6425-530D33DDBF29}"/>
              </a:ext>
            </a:extLst>
          </p:cNvPr>
          <p:cNvGrpSpPr/>
          <p:nvPr/>
        </p:nvGrpSpPr>
        <p:grpSpPr>
          <a:xfrm>
            <a:off x="6096000" y="1378744"/>
            <a:ext cx="4911090" cy="3891785"/>
            <a:chOff x="6096000" y="1378744"/>
            <a:chExt cx="4911090" cy="3891785"/>
          </a:xfrm>
        </p:grpSpPr>
        <p:sp>
          <p:nvSpPr>
            <p:cNvPr id="2" name="Content Placeholder 3">
              <a:extLst>
                <a:ext uri="{FF2B5EF4-FFF2-40B4-BE49-F238E27FC236}">
                  <a16:creationId xmlns:a16="http://schemas.microsoft.com/office/drawing/2014/main" id="{7C2BE413-538E-3D77-B04A-A629C66061A0}"/>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Rounded Rectangle 3">
              <a:extLst>
                <a:ext uri="{FF2B5EF4-FFF2-40B4-BE49-F238E27FC236}">
                  <a16:creationId xmlns:a16="http://schemas.microsoft.com/office/drawing/2014/main" id="{787AC0D1-B40A-11F0-F4D3-8528693466BD}"/>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1" name="Group 40" descr="Twelve letter tiles with the letters: d, m, t, p, y, wh, n, p, q, r, th, j, ck.&#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BDFCB516-24D7-6BA5-A60A-13F9C89FBB6E}"/>
              </a:ext>
            </a:extLst>
          </p:cNvPr>
          <p:cNvGrpSpPr/>
          <p:nvPr/>
        </p:nvGrpSpPr>
        <p:grpSpPr>
          <a:xfrm>
            <a:off x="476529" y="1874820"/>
            <a:ext cx="10213639" cy="3557054"/>
            <a:chOff x="476529" y="1874820"/>
            <a:chExt cx="10213639" cy="3557054"/>
          </a:xfrm>
        </p:grpSpPr>
        <p:grpSp>
          <p:nvGrpSpPr>
            <p:cNvPr id="3" name="Group 2" descr="12 square letter tiles with the letters: d, m, t, y, wh, n, p, w, r, th, j, ck&#10;5 circle letter tiles with the letters: a, e, i, o, u&#10;">
              <a:extLst>
                <a:ext uri="{FF2B5EF4-FFF2-40B4-BE49-F238E27FC236}">
                  <a16:creationId xmlns:a16="http://schemas.microsoft.com/office/drawing/2014/main" id="{8DF855A8-F1EB-EB11-1E7D-E227A578C556}"/>
                </a:ext>
              </a:extLst>
            </p:cNvPr>
            <p:cNvGrpSpPr/>
            <p:nvPr/>
          </p:nvGrpSpPr>
          <p:grpSpPr>
            <a:xfrm>
              <a:off x="476529" y="2045707"/>
              <a:ext cx="7615912" cy="3386167"/>
              <a:chOff x="275360" y="1915589"/>
              <a:chExt cx="8063045" cy="3754030"/>
            </a:xfrm>
          </p:grpSpPr>
          <p:grpSp>
            <p:nvGrpSpPr>
              <p:cNvPr id="4" name="Group 3">
                <a:extLst>
                  <a:ext uri="{FF2B5EF4-FFF2-40B4-BE49-F238E27FC236}">
                    <a16:creationId xmlns:a16="http://schemas.microsoft.com/office/drawing/2014/main" id="{70E6BB8E-1E75-584B-6A00-3BA07B9FA5CC}"/>
                  </a:ext>
                </a:extLst>
              </p:cNvPr>
              <p:cNvGrpSpPr/>
              <p:nvPr/>
            </p:nvGrpSpPr>
            <p:grpSpPr>
              <a:xfrm>
                <a:off x="6023049" y="1915589"/>
                <a:ext cx="2315356" cy="3678364"/>
                <a:chOff x="8665085" y="1429510"/>
                <a:chExt cx="2788522" cy="4430075"/>
              </a:xfrm>
            </p:grpSpPr>
            <p:sp>
              <p:nvSpPr>
                <p:cNvPr id="22" name="Oval 21">
                  <a:extLst>
                    <a:ext uri="{FF2B5EF4-FFF2-40B4-BE49-F238E27FC236}">
                      <a16:creationId xmlns:a16="http://schemas.microsoft.com/office/drawing/2014/main" id="{D8079211-32E8-3C08-01F2-D90ACFF135FC}"/>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3" name="Oval 22">
                  <a:extLst>
                    <a:ext uri="{FF2B5EF4-FFF2-40B4-BE49-F238E27FC236}">
                      <a16:creationId xmlns:a16="http://schemas.microsoft.com/office/drawing/2014/main" id="{B2DCB42B-6282-F0BB-11B1-78F2D21C7114}"/>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4" name="Oval 23">
                  <a:extLst>
                    <a:ext uri="{FF2B5EF4-FFF2-40B4-BE49-F238E27FC236}">
                      <a16:creationId xmlns:a16="http://schemas.microsoft.com/office/drawing/2014/main" id="{80E1C6ED-7E18-0A00-8B3D-F8E4365A78F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5" name="Oval 24">
                  <a:extLst>
                    <a:ext uri="{FF2B5EF4-FFF2-40B4-BE49-F238E27FC236}">
                      <a16:creationId xmlns:a16="http://schemas.microsoft.com/office/drawing/2014/main" id="{F13179C8-BA39-93D2-9442-965EB583AAE5}"/>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6" name="Oval 25">
                  <a:extLst>
                    <a:ext uri="{FF2B5EF4-FFF2-40B4-BE49-F238E27FC236}">
                      <a16:creationId xmlns:a16="http://schemas.microsoft.com/office/drawing/2014/main" id="{457D6637-906D-5735-405C-53DFC867886A}"/>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5" name="Group 4">
                <a:extLst>
                  <a:ext uri="{FF2B5EF4-FFF2-40B4-BE49-F238E27FC236}">
                    <a16:creationId xmlns:a16="http://schemas.microsoft.com/office/drawing/2014/main" id="{AE30F9AD-8388-C4AC-777A-78250B828DCB}"/>
                  </a:ext>
                </a:extLst>
              </p:cNvPr>
              <p:cNvGrpSpPr/>
              <p:nvPr/>
            </p:nvGrpSpPr>
            <p:grpSpPr>
              <a:xfrm>
                <a:off x="275360" y="1922600"/>
                <a:ext cx="5641292" cy="3747019"/>
                <a:chOff x="275359" y="1388168"/>
                <a:chExt cx="6794147" cy="4512760"/>
              </a:xfrm>
            </p:grpSpPr>
            <p:sp>
              <p:nvSpPr>
                <p:cNvPr id="6" name="Rounded Rectangle 29">
                  <a:extLst>
                    <a:ext uri="{FF2B5EF4-FFF2-40B4-BE49-F238E27FC236}">
                      <a16:creationId xmlns:a16="http://schemas.microsoft.com/office/drawing/2014/main" id="{BB344E13-06BE-C843-4B4E-36CE21853999}"/>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sp>
              <p:nvSpPr>
                <p:cNvPr id="10" name="Rounded Rectangle 29">
                  <a:extLst>
                    <a:ext uri="{FF2B5EF4-FFF2-40B4-BE49-F238E27FC236}">
                      <a16:creationId xmlns:a16="http://schemas.microsoft.com/office/drawing/2014/main" id="{77E8600F-689C-95B0-6BF7-E3746D51D971}"/>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sp>
              <p:nvSpPr>
                <p:cNvPr id="11" name="Rounded Rectangle 29">
                  <a:extLst>
                    <a:ext uri="{FF2B5EF4-FFF2-40B4-BE49-F238E27FC236}">
                      <a16:creationId xmlns:a16="http://schemas.microsoft.com/office/drawing/2014/main" id="{CA5965FC-3490-1D0D-8B17-08A369AA6327}"/>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th</a:t>
                  </a:r>
                  <a:endParaRPr lang="en-US" sz="6400">
                    <a:solidFill>
                      <a:schemeClr val="bg1"/>
                    </a:solidFill>
                    <a:latin typeface="Tenorite" panose="00000500000000000000" pitchFamily="2" charset="0"/>
                  </a:endParaRPr>
                </a:p>
              </p:txBody>
            </p:sp>
            <p:sp>
              <p:nvSpPr>
                <p:cNvPr id="12" name="Rounded Rectangle 29">
                  <a:extLst>
                    <a:ext uri="{FF2B5EF4-FFF2-40B4-BE49-F238E27FC236}">
                      <a16:creationId xmlns:a16="http://schemas.microsoft.com/office/drawing/2014/main" id="{D3A6F382-84BC-7EB1-A78B-6527B4414FEA}"/>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13" name="Rounded Rectangle 31">
                  <a:extLst>
                    <a:ext uri="{FF2B5EF4-FFF2-40B4-BE49-F238E27FC236}">
                      <a16:creationId xmlns:a16="http://schemas.microsoft.com/office/drawing/2014/main" id="{18139B60-9DD1-EB63-4D10-02A69B7B3C62}"/>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7400">
                      <a:solidFill>
                        <a:schemeClr val="bg1"/>
                      </a:solidFill>
                      <a:latin typeface="Tenorite" panose="00000500000000000000" pitchFamily="2" charset="0"/>
                    </a:rPr>
                    <a:t>w</a:t>
                  </a:r>
                </a:p>
              </p:txBody>
            </p:sp>
            <p:sp>
              <p:nvSpPr>
                <p:cNvPr id="14" name="Rounded Rectangle 29">
                  <a:extLst>
                    <a:ext uri="{FF2B5EF4-FFF2-40B4-BE49-F238E27FC236}">
                      <a16:creationId xmlns:a16="http://schemas.microsoft.com/office/drawing/2014/main" id="{B7245FF4-C8AC-B9C5-BF46-1E7C1F004434}"/>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15" name="Rounded Rectangle 29">
                  <a:extLst>
                    <a:ext uri="{FF2B5EF4-FFF2-40B4-BE49-F238E27FC236}">
                      <a16:creationId xmlns:a16="http://schemas.microsoft.com/office/drawing/2014/main" id="{59DDB157-2F4A-CC00-702F-52E07522FA26}"/>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n</a:t>
                  </a:r>
                </a:p>
              </p:txBody>
            </p:sp>
            <p:sp>
              <p:nvSpPr>
                <p:cNvPr id="16" name="Rounded Rectangle 29">
                  <a:extLst>
                    <a:ext uri="{FF2B5EF4-FFF2-40B4-BE49-F238E27FC236}">
                      <a16:creationId xmlns:a16="http://schemas.microsoft.com/office/drawing/2014/main" id="{9992F85A-5569-18BD-7A1D-71122D2F7240}"/>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wh</a:t>
                  </a:r>
                  <a:endParaRPr lang="en-US" sz="6400">
                    <a:solidFill>
                      <a:schemeClr val="bg1"/>
                    </a:solidFill>
                    <a:latin typeface="Tenorite" panose="00000500000000000000" pitchFamily="2" charset="0"/>
                  </a:endParaRPr>
                </a:p>
              </p:txBody>
            </p:sp>
            <p:sp>
              <p:nvSpPr>
                <p:cNvPr id="17" name="Rounded Rectangle 15">
                  <a:extLst>
                    <a:ext uri="{FF2B5EF4-FFF2-40B4-BE49-F238E27FC236}">
                      <a16:creationId xmlns:a16="http://schemas.microsoft.com/office/drawing/2014/main" id="{3925082F-9A3D-D2B5-D771-F8CC2CC72A19}"/>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y</a:t>
                  </a:r>
                </a:p>
              </p:txBody>
            </p:sp>
            <p:sp>
              <p:nvSpPr>
                <p:cNvPr id="18" name="Rounded Rectangle 29">
                  <a:extLst>
                    <a:ext uri="{FF2B5EF4-FFF2-40B4-BE49-F238E27FC236}">
                      <a16:creationId xmlns:a16="http://schemas.microsoft.com/office/drawing/2014/main" id="{C172CD5C-2335-40B5-A30D-39BFE793E012}"/>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19" name="Rounded Rectangle 29">
                  <a:extLst>
                    <a:ext uri="{FF2B5EF4-FFF2-40B4-BE49-F238E27FC236}">
                      <a16:creationId xmlns:a16="http://schemas.microsoft.com/office/drawing/2014/main" id="{52F36E80-00B8-96CA-2640-CF07F0DCC763}"/>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m</a:t>
                  </a:r>
                </a:p>
              </p:txBody>
            </p:sp>
            <p:sp>
              <p:nvSpPr>
                <p:cNvPr id="21" name="Rounded Rectangle 29">
                  <a:extLst>
                    <a:ext uri="{FF2B5EF4-FFF2-40B4-BE49-F238E27FC236}">
                      <a16:creationId xmlns:a16="http://schemas.microsoft.com/office/drawing/2014/main" id="{079452AD-B1C5-4BFB-3B0E-FBFE6507D848}"/>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d</a:t>
                  </a:r>
                </a:p>
              </p:txBody>
            </p:sp>
          </p:grpSp>
        </p:grpSp>
        <p:grpSp>
          <p:nvGrpSpPr>
            <p:cNvPr id="29" name="Group 28">
              <a:extLst>
                <a:ext uri="{FF2B5EF4-FFF2-40B4-BE49-F238E27FC236}">
                  <a16:creationId xmlns:a16="http://schemas.microsoft.com/office/drawing/2014/main" id="{2C6EBDAA-63C6-70B1-59A0-58BC84C0D7C0}"/>
                </a:ext>
              </a:extLst>
            </p:cNvPr>
            <p:cNvGrpSpPr/>
            <p:nvPr/>
          </p:nvGrpSpPr>
          <p:grpSpPr>
            <a:xfrm>
              <a:off x="9464822" y="1874820"/>
              <a:ext cx="1225346" cy="3505735"/>
              <a:chOff x="9464822" y="1874820"/>
              <a:chExt cx="1225346" cy="3505735"/>
            </a:xfrm>
          </p:grpSpPr>
          <p:pic>
            <p:nvPicPr>
              <p:cNvPr id="33" name="Graphic 32" descr="Repeat outline">
                <a:extLst>
                  <a:ext uri="{FF2B5EF4-FFF2-40B4-BE49-F238E27FC236}">
                    <a16:creationId xmlns:a16="http://schemas.microsoft.com/office/drawing/2014/main" id="{A2E7269A-E350-940B-E2B2-AA5B5FBCD2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34" name="Group 33">
                <a:extLst>
                  <a:ext uri="{FF2B5EF4-FFF2-40B4-BE49-F238E27FC236}">
                    <a16:creationId xmlns:a16="http://schemas.microsoft.com/office/drawing/2014/main" id="{538EA3D9-A347-CDD3-6BF2-8B72E415189E}"/>
                  </a:ext>
                </a:extLst>
              </p:cNvPr>
              <p:cNvGrpSpPr/>
              <p:nvPr/>
            </p:nvGrpSpPr>
            <p:grpSpPr>
              <a:xfrm>
                <a:off x="9670078" y="3377683"/>
                <a:ext cx="814833" cy="814833"/>
                <a:chOff x="9706049" y="2048257"/>
                <a:chExt cx="814833" cy="814833"/>
              </a:xfrm>
            </p:grpSpPr>
            <p:cxnSp>
              <p:nvCxnSpPr>
                <p:cNvPr id="39" name="Straight Connector 38">
                  <a:extLst>
                    <a:ext uri="{FF2B5EF4-FFF2-40B4-BE49-F238E27FC236}">
                      <a16:creationId xmlns:a16="http://schemas.microsoft.com/office/drawing/2014/main" id="{C0D74E63-7356-9933-5715-3906342124DA}"/>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D10FF036-80AB-BDF5-29D4-D4C33EDCAE77}"/>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35" name="Group 34">
                <a:extLst>
                  <a:ext uri="{FF2B5EF4-FFF2-40B4-BE49-F238E27FC236}">
                    <a16:creationId xmlns:a16="http://schemas.microsoft.com/office/drawing/2014/main" id="{CC38B5C9-AF3B-647A-25A7-3ECD93A2195E}"/>
                  </a:ext>
                </a:extLst>
              </p:cNvPr>
              <p:cNvGrpSpPr/>
              <p:nvPr/>
            </p:nvGrpSpPr>
            <p:grpSpPr>
              <a:xfrm>
                <a:off x="9767330" y="4688953"/>
                <a:ext cx="634007" cy="691602"/>
                <a:chOff x="9897843" y="4740812"/>
                <a:chExt cx="570727" cy="622811"/>
              </a:xfrm>
            </p:grpSpPr>
            <p:cxnSp>
              <p:nvCxnSpPr>
                <p:cNvPr id="37" name="Straight Connector 36">
                  <a:extLst>
                    <a:ext uri="{FF2B5EF4-FFF2-40B4-BE49-F238E27FC236}">
                      <a16:creationId xmlns:a16="http://schemas.microsoft.com/office/drawing/2014/main" id="{9F2968F1-9CFD-65DD-A980-44E6D46DAFDE}"/>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8BF333F5-C545-F3E1-E7E3-7496951F745E}"/>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We do </a:t>
            </a:r>
            <a:endParaRPr lang="en-AU"/>
          </a:p>
        </p:txBody>
      </p:sp>
      <p:sp>
        <p:nvSpPr>
          <p:cNvPr id="2" name="Content Placeholder 3">
            <a:extLst>
              <a:ext uri="{FF2B5EF4-FFF2-40B4-BE49-F238E27FC236}">
                <a16:creationId xmlns:a16="http://schemas.microsoft.com/office/drawing/2014/main" id="{9AB54519-8752-49AE-83F4-3AF931E337D8}"/>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4" name="Group 3" descr="ee">
            <a:extLst>
              <a:ext uri="{FF2B5EF4-FFF2-40B4-BE49-F238E27FC236}">
                <a16:creationId xmlns:a16="http://schemas.microsoft.com/office/drawing/2014/main" id="{42DFE165-BA34-5A0E-71F0-3243A5CB156B}"/>
              </a:ext>
            </a:extLst>
          </p:cNvPr>
          <p:cNvGrpSpPr/>
          <p:nvPr/>
        </p:nvGrpSpPr>
        <p:grpSpPr>
          <a:xfrm>
            <a:off x="6096000" y="1378744"/>
            <a:ext cx="4911090" cy="3891785"/>
            <a:chOff x="6096000" y="1378744"/>
            <a:chExt cx="4911090" cy="3891785"/>
          </a:xfrm>
        </p:grpSpPr>
        <p:sp>
          <p:nvSpPr>
            <p:cNvPr id="6" name="Content Placeholder 3">
              <a:extLst>
                <a:ext uri="{FF2B5EF4-FFF2-40B4-BE49-F238E27FC236}">
                  <a16:creationId xmlns:a16="http://schemas.microsoft.com/office/drawing/2014/main" id="{47C27D95-08F5-8F5B-8BE8-96723E2ABB2A}"/>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Rounded Rectangle 3">
              <a:extLst>
                <a:ext uri="{FF2B5EF4-FFF2-40B4-BE49-F238E27FC236}">
                  <a16:creationId xmlns:a16="http://schemas.microsoft.com/office/drawing/2014/main" id="{E8D5183A-550B-4B83-D389-F668AED045B2}"/>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06BF5F85-F189-3901-0301-4F64EB59D165}"/>
              </a:ext>
            </a:extLst>
          </p:cNvPr>
          <p:cNvSpPr txBox="1">
            <a:spLocks/>
          </p:cNvSpPr>
          <p:nvPr/>
        </p:nvSpPr>
        <p:spPr>
          <a:xfrm>
            <a:off x="579438" y="2910432"/>
            <a:ext cx="294269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I do </a:t>
            </a:r>
            <a:endParaRPr lang="en-AU"/>
          </a:p>
        </p:txBody>
      </p:sp>
      <p:sp>
        <p:nvSpPr>
          <p:cNvPr id="3" name="Content Placeholder 2">
            <a:extLst>
              <a:ext uri="{FF2B5EF4-FFF2-40B4-BE49-F238E27FC236}">
                <a16:creationId xmlns:a16="http://schemas.microsoft.com/office/drawing/2014/main" id="{C5788681-B793-13E6-22E8-FF49309EE04A}"/>
              </a:ext>
            </a:extLst>
          </p:cNvPr>
          <p:cNvSpPr txBox="1">
            <a:spLocks/>
          </p:cNvSpPr>
          <p:nvPr/>
        </p:nvSpPr>
        <p:spPr>
          <a:xfrm>
            <a:off x="579437" y="2910432"/>
            <a:ext cx="11033125"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   creep</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579437" y="2910432"/>
            <a:ext cx="11033125"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   creep   glee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702209A4-FD18-3CEA-F865-253EA772156F}"/>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sp>
        <p:nvSpPr>
          <p:cNvPr id="4" name="Content Placeholder 2">
            <a:extLst>
              <a:ext uri="{FF2B5EF4-FFF2-40B4-BE49-F238E27FC236}">
                <a16:creationId xmlns:a16="http://schemas.microsoft.com/office/drawing/2014/main" id="{88A12621-6B08-508A-236F-E40CDCA62FA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   sweet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   sweet   see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FA3-08B0-BE74-49C0-7F7A06DA2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ED500-724D-7538-4291-100340D886C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grpSp>
        <p:nvGrpSpPr>
          <p:cNvPr id="5" name="Group 4" descr="see plus -ing suffix makes seeing&#10;see plus -s suffix makes sees&#10;">
            <a:extLst>
              <a:ext uri="{FF2B5EF4-FFF2-40B4-BE49-F238E27FC236}">
                <a16:creationId xmlns:a16="http://schemas.microsoft.com/office/drawing/2014/main" id="{D5DA8808-6ADF-9F9B-0E2C-21DC6499878C}"/>
              </a:ext>
            </a:extLst>
          </p:cNvPr>
          <p:cNvGrpSpPr/>
          <p:nvPr/>
        </p:nvGrpSpPr>
        <p:grpSpPr>
          <a:xfrm>
            <a:off x="676131" y="1739393"/>
            <a:ext cx="10316268" cy="3056389"/>
            <a:chOff x="676131" y="1739393"/>
            <a:chExt cx="10316268" cy="3056389"/>
          </a:xfrm>
        </p:grpSpPr>
        <p:grpSp>
          <p:nvGrpSpPr>
            <p:cNvPr id="6" name="Group 5">
              <a:extLst>
                <a:ext uri="{FF2B5EF4-FFF2-40B4-BE49-F238E27FC236}">
                  <a16:creationId xmlns:a16="http://schemas.microsoft.com/office/drawing/2014/main" id="{127D6024-F7A0-181B-F9C1-88F504B541C2}"/>
                </a:ext>
              </a:extLst>
            </p:cNvPr>
            <p:cNvGrpSpPr/>
            <p:nvPr/>
          </p:nvGrpSpPr>
          <p:grpSpPr>
            <a:xfrm>
              <a:off x="676131" y="1739393"/>
              <a:ext cx="10316268" cy="3056389"/>
              <a:chOff x="676131" y="1739393"/>
              <a:chExt cx="10316268" cy="3056389"/>
            </a:xfrm>
          </p:grpSpPr>
          <p:sp>
            <p:nvSpPr>
              <p:cNvPr id="8" name="TextBox 7">
                <a:extLst>
                  <a:ext uri="{FF2B5EF4-FFF2-40B4-BE49-F238E27FC236}">
                    <a16:creationId xmlns:a16="http://schemas.microsoft.com/office/drawing/2014/main" id="{307EEAE5-C4E5-EBD2-B031-97BDF7A1D324}"/>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Rounded Rectangle 3">
                <a:extLst>
                  <a:ext uri="{FF2B5EF4-FFF2-40B4-BE49-F238E27FC236}">
                    <a16:creationId xmlns:a16="http://schemas.microsoft.com/office/drawing/2014/main" id="{F8940AFF-A529-C647-389E-88F97BBE4E38}"/>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4">
                <a:extLst>
                  <a:ext uri="{FF2B5EF4-FFF2-40B4-BE49-F238E27FC236}">
                    <a16:creationId xmlns:a16="http://schemas.microsoft.com/office/drawing/2014/main" id="{9D89D9B6-803C-CC24-7E97-EB8EB6AB67E1}"/>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22E96C-3E58-553E-351A-A2213AF0FC60}"/>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13B6BF0-CB94-67D8-6E5F-A688EB99808B}"/>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sp>
            <p:nvSpPr>
              <p:cNvPr id="13" name="Rounded Rectangle 3">
                <a:extLst>
                  <a:ext uri="{FF2B5EF4-FFF2-40B4-BE49-F238E27FC236}">
                    <a16:creationId xmlns:a16="http://schemas.microsoft.com/office/drawing/2014/main" id="{7F293C06-23C0-D0C6-146F-6FA611E3DB03}"/>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4">
                <a:extLst>
                  <a:ext uri="{FF2B5EF4-FFF2-40B4-BE49-F238E27FC236}">
                    <a16:creationId xmlns:a16="http://schemas.microsoft.com/office/drawing/2014/main" id="{8162273A-3E0D-5610-107F-AFF4C488F110}"/>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64EEE45-E193-F68D-1951-37BC8F1BDBF2}"/>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seeing</a:t>
                </a:r>
              </a:p>
            </p:txBody>
          </p:sp>
          <p:sp>
            <p:nvSpPr>
              <p:cNvPr id="16" name="TextBox 15">
                <a:extLst>
                  <a:ext uri="{FF2B5EF4-FFF2-40B4-BE49-F238E27FC236}">
                    <a16:creationId xmlns:a16="http://schemas.microsoft.com/office/drawing/2014/main" id="{57AB1F39-CC51-4D06-2B4E-B6C336F9BE9F}"/>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sees</a:t>
                </a:r>
              </a:p>
            </p:txBody>
          </p:sp>
        </p:grpSp>
        <p:sp>
          <p:nvSpPr>
            <p:cNvPr id="7" name="TextBox 6">
              <a:extLst>
                <a:ext uri="{FF2B5EF4-FFF2-40B4-BE49-F238E27FC236}">
                  <a16:creationId xmlns:a16="http://schemas.microsoft.com/office/drawing/2014/main" id="{64AB9CB3-3947-C4FB-8021-5219F7571581}"/>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grpSp>
    </p:spTree>
    <p:custDataLst>
      <p:tags r:id="rId1"/>
    </p:custDataLst>
    <p:extLst>
      <p:ext uri="{BB962C8B-B14F-4D97-AF65-F5344CB8AC3E}">
        <p14:creationId xmlns:p14="http://schemas.microsoft.com/office/powerpoint/2010/main" val="4257708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666AF-20BE-155C-8E34-3947DE5CF5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C0F09E-A4F1-C070-BA33-F0A30120F10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grpSp>
        <p:nvGrpSpPr>
          <p:cNvPr id="2" name="Group 1" descr="see plus -s suffix makes sees&#10;see plus -ing suffix makes seeing">
            <a:extLst>
              <a:ext uri="{FF2B5EF4-FFF2-40B4-BE49-F238E27FC236}">
                <a16:creationId xmlns:a16="http://schemas.microsoft.com/office/drawing/2014/main" id="{083C9FB2-25BB-AF80-7045-C39CC6DB3CAA}"/>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0B7F6D53-59BF-5457-D568-D7A056DB8EFD}"/>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76700603-05E3-834D-9FAA-07D76A8163C1}"/>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E634E62B-146F-44A6-959C-5EF398B06BCC}"/>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0167C5E8-E74A-6869-93BF-8CE258F79B31}"/>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C4B81F4-CB13-7C73-98F3-975CBBF8BAAA}"/>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CF93036F-EFB0-1DA1-AAFA-42B4E95D803F}"/>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sp>
            <p:nvSpPr>
              <p:cNvPr id="12" name="Rounded Rectangle 3">
                <a:extLst>
                  <a:ext uri="{FF2B5EF4-FFF2-40B4-BE49-F238E27FC236}">
                    <a16:creationId xmlns:a16="http://schemas.microsoft.com/office/drawing/2014/main" id="{394E669F-7A61-9D5F-0601-1181DD230321}"/>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074A6FC8-4351-70BB-6C7B-7990B461D6A5}"/>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CA87813-09B9-D7AA-FA22-88BA1DDDA36C}"/>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sees</a:t>
                </a:r>
              </a:p>
            </p:txBody>
          </p:sp>
          <p:sp>
            <p:nvSpPr>
              <p:cNvPr id="15" name="TextBox 14">
                <a:extLst>
                  <a:ext uri="{FF2B5EF4-FFF2-40B4-BE49-F238E27FC236}">
                    <a16:creationId xmlns:a16="http://schemas.microsoft.com/office/drawing/2014/main" id="{56151231-FC7E-4B80-92C1-B76CA9BC3054}"/>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seeing</a:t>
                </a:r>
              </a:p>
            </p:txBody>
          </p:sp>
        </p:grpSp>
        <p:sp>
          <p:nvSpPr>
            <p:cNvPr id="6" name="TextBox 5">
              <a:extLst>
                <a:ext uri="{FF2B5EF4-FFF2-40B4-BE49-F238E27FC236}">
                  <a16:creationId xmlns:a16="http://schemas.microsoft.com/office/drawing/2014/main" id="{E04D5F7C-97ED-D035-0C5A-CC17F9BC63A1}"/>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grpSp>
    </p:spTree>
    <p:custDataLst>
      <p:tags r:id="rId1"/>
    </p:custDataLst>
    <p:extLst>
      <p:ext uri="{BB962C8B-B14F-4D97-AF65-F5344CB8AC3E}">
        <p14:creationId xmlns:p14="http://schemas.microsoft.com/office/powerpoint/2010/main" val="3579478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pic>
        <p:nvPicPr>
          <p:cNvPr id="2" name="Graphic 1" descr="queen">
            <a:extLst>
              <a:ext uri="{FF2B5EF4-FFF2-40B4-BE49-F238E27FC236}">
                <a16:creationId xmlns:a16="http://schemas.microsoft.com/office/drawing/2014/main" id="{7315FAD0-E14A-045C-FC4D-A22080A81E1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Content Placeholder 2">
            <a:extLst>
              <a:ext uri="{FF2B5EF4-FFF2-40B4-BE49-F238E27FC236}">
                <a16:creationId xmlns:a16="http://schemas.microsoft.com/office/drawing/2014/main" id="{67BB5996-D356-8AAA-75EC-A2B7FCDE920E}"/>
              </a:ext>
              <a:ext uri="{C183D7F6-B498-43B3-948B-1728B52AA6E4}">
                <adec:decorative xmlns:adec="http://schemas.microsoft.com/office/drawing/2017/decorative" val="1"/>
              </a:ext>
            </a:extLst>
          </p:cNvPr>
          <p:cNvSpPr txBox="1">
            <a:spLocks/>
          </p:cNvSpPr>
          <p:nvPr/>
        </p:nvSpPr>
        <p:spPr>
          <a:xfrm>
            <a:off x="2863635" y="1504308"/>
            <a:ext cx="1422615"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nvGrpSpPr>
          <p:cNvPr id="29" name="Group 28" descr="Sail away mnemonic shows a picture of a sail boat on water and the words underneath say sail away.">
            <a:extLst>
              <a:ext uri="{FF2B5EF4-FFF2-40B4-BE49-F238E27FC236}">
                <a16:creationId xmlns:a16="http://schemas.microsoft.com/office/drawing/2014/main" id="{D83F3F88-BB67-C0CC-B161-22459D5AB073}"/>
              </a:ext>
            </a:extLst>
          </p:cNvPr>
          <p:cNvGrpSpPr/>
          <p:nvPr/>
        </p:nvGrpSpPr>
        <p:grpSpPr>
          <a:xfrm>
            <a:off x="2095500" y="774583"/>
            <a:ext cx="7696200" cy="5146453"/>
            <a:chOff x="0" y="1509988"/>
            <a:chExt cx="6086021" cy="4341315"/>
          </a:xfrm>
        </p:grpSpPr>
        <p:grpSp>
          <p:nvGrpSpPr>
            <p:cNvPr id="21" name="Group 20">
              <a:extLst>
                <a:ext uri="{FF2B5EF4-FFF2-40B4-BE49-F238E27FC236}">
                  <a16:creationId xmlns:a16="http://schemas.microsoft.com/office/drawing/2014/main" id="{8B7EE6E4-73B3-BEDB-5FE9-63FB2E5BE228}"/>
                </a:ext>
              </a:extLst>
            </p:cNvPr>
            <p:cNvGrpSpPr/>
            <p:nvPr/>
          </p:nvGrpSpPr>
          <p:grpSpPr>
            <a:xfrm>
              <a:off x="0" y="2910031"/>
              <a:ext cx="6086021" cy="2941272"/>
              <a:chOff x="-237226" y="1458357"/>
              <a:chExt cx="6086021" cy="2941272"/>
            </a:xfrm>
          </p:grpSpPr>
          <p:grpSp>
            <p:nvGrpSpPr>
              <p:cNvPr id="22" name="Group 21">
                <a:extLst>
                  <a:ext uri="{FF2B5EF4-FFF2-40B4-BE49-F238E27FC236}">
                    <a16:creationId xmlns:a16="http://schemas.microsoft.com/office/drawing/2014/main" id="{1225FCD6-E4DA-9669-1FBF-2F3CFB10C3DA}"/>
                  </a:ext>
                </a:extLst>
              </p:cNvPr>
              <p:cNvGrpSpPr/>
              <p:nvPr/>
            </p:nvGrpSpPr>
            <p:grpSpPr>
              <a:xfrm>
                <a:off x="-237226" y="1458357"/>
                <a:ext cx="6086021" cy="2941272"/>
                <a:chOff x="-475230" y="1088545"/>
                <a:chExt cx="12191999" cy="5741939"/>
              </a:xfrm>
            </p:grpSpPr>
            <p:pic>
              <p:nvPicPr>
                <p:cNvPr id="24" name="Picture 23" descr="A black background with a black square&#10;&#10;Description automatically generated with medium confidence">
                  <a:extLst>
                    <a:ext uri="{FF2B5EF4-FFF2-40B4-BE49-F238E27FC236}">
                      <a16:creationId xmlns:a16="http://schemas.microsoft.com/office/drawing/2014/main" id="{CFB79D5F-3E2F-6530-E448-E543A2BA2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25" name="TextBox 24">
                  <a:extLst>
                    <a:ext uri="{FF2B5EF4-FFF2-40B4-BE49-F238E27FC236}">
                      <a16:creationId xmlns:a16="http://schemas.microsoft.com/office/drawing/2014/main" id="{3DA8004F-ACE5-8362-AAF9-7BF923AD295A}"/>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26" name="Picture 25">
                  <a:extLst>
                    <a:ext uri="{FF2B5EF4-FFF2-40B4-BE49-F238E27FC236}">
                      <a16:creationId xmlns:a16="http://schemas.microsoft.com/office/drawing/2014/main" id="{133B2286-5D0F-799F-3F42-9EB5275BFCA4}"/>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23" name="Rounded Rectangle 3">
                <a:extLst>
                  <a:ext uri="{FF2B5EF4-FFF2-40B4-BE49-F238E27FC236}">
                    <a16:creationId xmlns:a16="http://schemas.microsoft.com/office/drawing/2014/main" id="{56D0BA86-03B4-8B3B-1CC2-84792472E391}"/>
                  </a:ext>
                </a:extLst>
              </p:cNvPr>
              <p:cNvSpPr/>
              <p:nvPr/>
            </p:nvSpPr>
            <p:spPr>
              <a:xfrm>
                <a:off x="301527" y="1458358"/>
                <a:ext cx="5237881" cy="2941271"/>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28" name="Content Placeholder 2">
              <a:extLst>
                <a:ext uri="{FF2B5EF4-FFF2-40B4-BE49-F238E27FC236}">
                  <a16:creationId xmlns:a16="http://schemas.microsoft.com/office/drawing/2014/main" id="{25353A70-9A29-8F00-D9A3-F846ECBD0198}"/>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70230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I do</a:t>
            </a:r>
            <a:endParaRPr lang="en-AU"/>
          </a:p>
        </p:txBody>
      </p:sp>
      <p:pic>
        <p:nvPicPr>
          <p:cNvPr id="4" name="Graphic 1" descr="tree">
            <a:extLst>
              <a:ext uri="{FF2B5EF4-FFF2-40B4-BE49-F238E27FC236}">
                <a16:creationId xmlns:a16="http://schemas.microsoft.com/office/drawing/2014/main" id="{16EAB538-2B5A-44EA-30F5-22D23E462F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5" name="Picture 4" descr="tree">
            <a:extLst>
              <a:ext uri="{FF2B5EF4-FFF2-40B4-BE49-F238E27FC236}">
                <a16:creationId xmlns:a16="http://schemas.microsoft.com/office/drawing/2014/main" id="{E9FD5D34-89D1-C224-DB0B-B65091731E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4542" y="2067542"/>
            <a:ext cx="2722916" cy="2722916"/>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pic>
        <p:nvPicPr>
          <p:cNvPr id="4" name="Graphic 1" descr="sleep">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8" name="Picture 7" descr="tree">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4542" y="2067542"/>
            <a:ext cx="2722916" cy="2722916"/>
          </a:xfrm>
          <a:prstGeom prst="rect">
            <a:avLst/>
          </a:prstGeom>
        </p:spPr>
      </p:pic>
      <p:pic>
        <p:nvPicPr>
          <p:cNvPr id="11" name="Picture 10" descr="sleep">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99561" y="2550123"/>
            <a:ext cx="2526230" cy="2526230"/>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We do</a:t>
            </a:r>
            <a:endParaRPr lang="en-AU"/>
          </a:p>
        </p:txBody>
      </p:sp>
      <p:pic>
        <p:nvPicPr>
          <p:cNvPr id="6" name="Graphic 5" descr="sheep">
            <a:extLst>
              <a:ext uri="{FF2B5EF4-FFF2-40B4-BE49-F238E27FC236}">
                <a16:creationId xmlns:a16="http://schemas.microsoft.com/office/drawing/2014/main" id="{0ED26DF2-DCC9-DC8E-7B65-495FAA715A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pic>
        <p:nvPicPr>
          <p:cNvPr id="6" name="Graphic 5" descr="sheep">
            <a:extLst>
              <a:ext uri="{FF2B5EF4-FFF2-40B4-BE49-F238E27FC236}">
                <a16:creationId xmlns:a16="http://schemas.microsoft.com/office/drawing/2014/main" id="{BDF3FB8F-78D1-5C64-AF80-DB05453E71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pic>
        <p:nvPicPr>
          <p:cNvPr id="2" name="Picture 1" descr="bee">
            <a:extLst>
              <a:ext uri="{FF2B5EF4-FFF2-40B4-BE49-F238E27FC236}">
                <a16:creationId xmlns:a16="http://schemas.microsoft.com/office/drawing/2014/main" id="{EE8A5815-78C6-320D-ED66-DF0E5A0A136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pic>
        <p:nvPicPr>
          <p:cNvPr id="4" name="Graphic 5" descr="sheep">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97771"/>
            <a:ext cx="6269146" cy="2230138"/>
            <a:chOff x="4980931" y="2397771"/>
            <a:chExt cx="6269146"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9933" y="2659420"/>
              <a:ext cx="2530144" cy="1968489"/>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pic>
        <p:nvPicPr>
          <p:cNvPr id="8" name="Picture 7" descr="see">
            <a:extLst>
              <a:ext uri="{FF2B5EF4-FFF2-40B4-BE49-F238E27FC236}">
                <a16:creationId xmlns:a16="http://schemas.microsoft.com/office/drawing/2014/main" id="{E5552989-8B92-7BD6-D7D1-BA642AA8E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2" name="Group 1" descr="-ing suffix">
            <a:extLst>
              <a:ext uri="{FF2B5EF4-FFF2-40B4-BE49-F238E27FC236}">
                <a16:creationId xmlns:a16="http://schemas.microsoft.com/office/drawing/2014/main" id="{4786C824-E744-7682-8508-ACC67A3A28E4}"/>
              </a:ext>
            </a:extLst>
          </p:cNvPr>
          <p:cNvGrpSpPr/>
          <p:nvPr/>
        </p:nvGrpSpPr>
        <p:grpSpPr>
          <a:xfrm>
            <a:off x="6676007" y="2579325"/>
            <a:ext cx="2804482" cy="1569660"/>
            <a:chOff x="6676007" y="2579325"/>
            <a:chExt cx="2804482" cy="1569660"/>
          </a:xfrm>
        </p:grpSpPr>
        <p:sp>
          <p:nvSpPr>
            <p:cNvPr id="3" name="TextBox 2">
              <a:extLst>
                <a:ext uri="{FF2B5EF4-FFF2-40B4-BE49-F238E27FC236}">
                  <a16:creationId xmlns:a16="http://schemas.microsoft.com/office/drawing/2014/main" id="{8061FE8C-E8CB-91B5-B5D9-CC5ECDDAFBA0}"/>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5" name="Rounded Rectangle 4">
              <a:extLst>
                <a:ext uri="{FF2B5EF4-FFF2-40B4-BE49-F238E27FC236}">
                  <a16:creationId xmlns:a16="http://schemas.microsoft.com/office/drawing/2014/main" id="{620DCECE-309A-29C6-9F95-2EB4548275A7}"/>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descr="A line to indicate a blank letter or letters followed by the letters ee.">
            <a:extLst>
              <a:ext uri="{FF2B5EF4-FFF2-40B4-BE49-F238E27FC236}">
                <a16:creationId xmlns:a16="http://schemas.microsoft.com/office/drawing/2014/main" id="{31D27D1F-C877-142E-0508-4E1545852DD1}"/>
              </a:ext>
            </a:extLst>
          </p:cNvPr>
          <p:cNvGrpSpPr/>
          <p:nvPr/>
        </p:nvGrpSpPr>
        <p:grpSpPr>
          <a:xfrm>
            <a:off x="3189202" y="4148985"/>
            <a:ext cx="2277112" cy="1569660"/>
            <a:chOff x="3189202" y="4148985"/>
            <a:chExt cx="2277112" cy="1569660"/>
          </a:xfrm>
        </p:grpSpPr>
        <p:cxnSp>
          <p:nvCxnSpPr>
            <p:cNvPr id="13" name="Straight Connector 12">
              <a:extLst>
                <a:ext uri="{FF2B5EF4-FFF2-40B4-BE49-F238E27FC236}">
                  <a16:creationId xmlns:a16="http://schemas.microsoft.com/office/drawing/2014/main" id="{480FD4F1-BDE1-FFE3-3ACF-FC6E80A9800A}"/>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7C6538C-F0B6-B055-A5F1-42DFDD7D8DBB}"/>
                </a:ext>
              </a:extLst>
            </p:cNvPr>
            <p:cNvSpPr txBox="1"/>
            <p:nvPr/>
          </p:nvSpPr>
          <p:spPr>
            <a:xfrm>
              <a:off x="4046951" y="4148985"/>
              <a:ext cx="141936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ee</a:t>
              </a:r>
              <a:endParaRPr lang="en-AU" sz="9600"/>
            </a:p>
          </p:txBody>
        </p:sp>
      </p:grpSp>
    </p:spTree>
    <p:custDataLst>
      <p:tags r:id="rId1"/>
    </p:custDataLst>
    <p:extLst>
      <p:ext uri="{BB962C8B-B14F-4D97-AF65-F5344CB8AC3E}">
        <p14:creationId xmlns:p14="http://schemas.microsoft.com/office/powerpoint/2010/main" val="3368224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pic>
        <p:nvPicPr>
          <p:cNvPr id="2" name="Picture 1" descr="see">
            <a:extLst>
              <a:ext uri="{FF2B5EF4-FFF2-40B4-BE49-F238E27FC236}">
                <a16:creationId xmlns:a16="http://schemas.microsoft.com/office/drawing/2014/main" id="{28963995-D4D3-70D7-B876-C9CDFE93FB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3" name="Group 2" descr="-s suffix">
            <a:extLst>
              <a:ext uri="{FF2B5EF4-FFF2-40B4-BE49-F238E27FC236}">
                <a16:creationId xmlns:a16="http://schemas.microsoft.com/office/drawing/2014/main" id="{561A5371-F728-8C25-ECDD-3BC98903BB72}"/>
              </a:ext>
            </a:extLst>
          </p:cNvPr>
          <p:cNvGrpSpPr/>
          <p:nvPr/>
        </p:nvGrpSpPr>
        <p:grpSpPr>
          <a:xfrm>
            <a:off x="6676007" y="2579325"/>
            <a:ext cx="2139747" cy="1569660"/>
            <a:chOff x="6676007" y="2579325"/>
            <a:chExt cx="2139747" cy="1569660"/>
          </a:xfrm>
        </p:grpSpPr>
        <p:sp>
          <p:nvSpPr>
            <p:cNvPr id="4" name="TextBox 3">
              <a:extLst>
                <a:ext uri="{FF2B5EF4-FFF2-40B4-BE49-F238E27FC236}">
                  <a16:creationId xmlns:a16="http://schemas.microsoft.com/office/drawing/2014/main" id="{03452D3F-49E4-F0E8-A683-DF121270C762}"/>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5" name="Rounded Rectangle 4">
              <a:extLst>
                <a:ext uri="{FF2B5EF4-FFF2-40B4-BE49-F238E27FC236}">
                  <a16:creationId xmlns:a16="http://schemas.microsoft.com/office/drawing/2014/main" id="{9BCC236C-342D-AF2D-C8B5-899043A63616}"/>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descr="A line to indicate a blank letter or letters followed by the letters ee.">
            <a:extLst>
              <a:ext uri="{FF2B5EF4-FFF2-40B4-BE49-F238E27FC236}">
                <a16:creationId xmlns:a16="http://schemas.microsoft.com/office/drawing/2014/main" id="{69341DCB-CBCE-9800-1C00-234DC4EBF504}"/>
              </a:ext>
            </a:extLst>
          </p:cNvPr>
          <p:cNvGrpSpPr/>
          <p:nvPr/>
        </p:nvGrpSpPr>
        <p:grpSpPr>
          <a:xfrm>
            <a:off x="3189202" y="4148985"/>
            <a:ext cx="2277112" cy="1569660"/>
            <a:chOff x="3189202" y="4148985"/>
            <a:chExt cx="2277112" cy="1569660"/>
          </a:xfrm>
        </p:grpSpPr>
        <p:cxnSp>
          <p:nvCxnSpPr>
            <p:cNvPr id="10" name="Straight Connector 9">
              <a:extLst>
                <a:ext uri="{FF2B5EF4-FFF2-40B4-BE49-F238E27FC236}">
                  <a16:creationId xmlns:a16="http://schemas.microsoft.com/office/drawing/2014/main" id="{BE13B8A2-FE87-8839-32AC-7F3ECB5184F6}"/>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76392A9-83D6-9FA6-654A-EE361EAA3E2B}"/>
                </a:ext>
              </a:extLst>
            </p:cNvPr>
            <p:cNvSpPr txBox="1"/>
            <p:nvPr/>
          </p:nvSpPr>
          <p:spPr>
            <a:xfrm>
              <a:off x="4046951" y="4148985"/>
              <a:ext cx="141936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ee</a:t>
              </a:r>
              <a:endParaRPr lang="en-AU" sz="9600"/>
            </a:p>
          </p:txBody>
        </p:sp>
      </p:grpSp>
    </p:spTree>
    <p:custDataLst>
      <p:tags r:id="rId1"/>
    </p:custDataLst>
    <p:extLst>
      <p:ext uri="{BB962C8B-B14F-4D97-AF65-F5344CB8AC3E}">
        <p14:creationId xmlns:p14="http://schemas.microsoft.com/office/powerpoint/2010/main" val="22632252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all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We do </a:t>
            </a:r>
            <a:endParaRPr lang="en-AU"/>
          </a:p>
        </p:txBody>
      </p:sp>
      <p:sp>
        <p:nvSpPr>
          <p:cNvPr id="3" name="Content Placeholder 2">
            <a:extLst>
              <a:ext uri="{FF2B5EF4-FFF2-40B4-BE49-F238E27FC236}">
                <a16:creationId xmlns:a16="http://schemas.microsoft.com/office/drawing/2014/main" id="{B0A6336E-A025-8119-F761-479359B173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all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sp>
        <p:nvSpPr>
          <p:cNvPr id="6" name="Content Placeholder 2">
            <a:extLst>
              <a:ext uri="{FF2B5EF4-FFF2-40B4-BE49-F238E27FC236}">
                <a16:creationId xmlns:a16="http://schemas.microsoft.com/office/drawing/2014/main" id="{B637D744-1307-77B6-78C2-1DDC4DC0F41E}"/>
              </a:ext>
            </a:extLst>
          </p:cNvPr>
          <p:cNvSpPr txBox="1">
            <a:spLocks/>
          </p:cNvSpPr>
          <p:nvPr/>
        </p:nvSpPr>
        <p:spPr>
          <a:xfrm>
            <a:off x="591593" y="1706225"/>
            <a:ext cx="11906250" cy="3686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800">
                <a:solidFill>
                  <a:srgbClr val="4557AD"/>
                </a:solidFill>
                <a:latin typeface="Tenorite" pitchFamily="2" charset="0"/>
                <a:ea typeface="Verdana" panose="020B0604030504040204" pitchFamily="34" charset="0"/>
                <a:cs typeface="Verdana" panose="020B0604030504040204" pitchFamily="34" charset="0"/>
              </a:rPr>
              <a:t>We need to take all the weeds away on the weekend. Then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all the seeds can become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big trees.</a:t>
            </a:r>
            <a:r>
              <a:rPr lang="en-US" sz="7200">
                <a:solidFill>
                  <a:srgbClr val="4557AD"/>
                </a:solidFill>
                <a:latin typeface="Tenorite" pitchFamily="2" charset="0"/>
                <a:ea typeface="Verdana" panose="020B0604030504040204" pitchFamily="34" charset="0"/>
                <a:cs typeface="Verdana" panose="020B0604030504040204" pitchFamily="34" charset="0"/>
              </a:rPr>
              <a: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682D-9EB5-66CC-0A7C-13C66E384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9D0E1F-C0F2-ECA3-B233-E34DF2AE4644}"/>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4 I</a:t>
            </a:r>
            <a:r>
              <a:rPr lang="en-US" sz="800" kern="1200" baseline="0">
                <a:solidFill>
                  <a:schemeClr val="bg2"/>
                </a:solidFill>
                <a:effectLst/>
                <a:latin typeface="+mn-lt"/>
              </a:rPr>
              <a:t> do</a:t>
            </a:r>
            <a:endParaRPr lang="en-AU" sz="800">
              <a:solidFill>
                <a:schemeClr val="bg2"/>
              </a:solidFill>
              <a:latin typeface="+mn-lt"/>
            </a:endParaRPr>
          </a:p>
        </p:txBody>
      </p:sp>
      <p:pic>
        <p:nvPicPr>
          <p:cNvPr id="2" name="Graphic 1" descr="Pencil outline">
            <a:extLst>
              <a:ext uri="{FF2B5EF4-FFF2-40B4-BE49-F238E27FC236}">
                <a16:creationId xmlns:a16="http://schemas.microsoft.com/office/drawing/2014/main" id="{647BA7C0-F76E-FA76-D26C-CF2ABE0EF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844536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557213" y="1766459"/>
            <a:ext cx="10088041"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We all saw a leech in the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deep creek. That does not</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make us keen to fall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in that creek.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41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42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41936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664701" y="3520851"/>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steep</a:t>
            </a:r>
          </a:p>
          <a:p>
            <a:pPr marL="0" indent="0" algn="ctr">
              <a:buFont typeface="Arial" panose="020B0604020202020204" pitchFamily="34" charset="0"/>
              <a:buNone/>
            </a:pPr>
            <a:r>
              <a:rPr lang="en-US" sz="4400">
                <a:solidFill>
                  <a:srgbClr val="4557AD"/>
                </a:solidFill>
                <a:latin typeface="Tenorite" pitchFamily="2" charset="0"/>
                <a:cs typeface="Arial"/>
              </a:rPr>
              <a:t>free</a:t>
            </a:r>
          </a:p>
          <a:p>
            <a:pPr marL="0" indent="0" algn="ctr">
              <a:buFont typeface="Arial" panose="020B0604020202020204" pitchFamily="34" charset="0"/>
              <a:buNone/>
            </a:pPr>
            <a:r>
              <a:rPr lang="en-US" sz="4400">
                <a:solidFill>
                  <a:srgbClr val="4557AD"/>
                </a:solidFill>
                <a:latin typeface="Tenorite" pitchFamily="2" charset="0"/>
                <a:cs typeface="Arial"/>
              </a:rPr>
              <a:t>cheep</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jeep">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388560"/>
            <a:ext cx="928454" cy="928454"/>
          </a:xfrm>
          <a:prstGeom prst="rect">
            <a:avLst/>
          </a:prstGeom>
        </p:spPr>
      </p:pic>
      <p:pic>
        <p:nvPicPr>
          <p:cNvPr id="6" name="Picture 5" descr="sleep">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07133" y="4147684"/>
            <a:ext cx="1058671" cy="1058671"/>
          </a:xfrm>
          <a:prstGeom prst="rect">
            <a:avLst/>
          </a:prstGeom>
        </p:spPr>
      </p:pic>
      <p:pic>
        <p:nvPicPr>
          <p:cNvPr id="2" name="Picture 1" descr="tree">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72241" y="5284662"/>
            <a:ext cx="928454" cy="928454"/>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44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5406" y="439917"/>
            <a:ext cx="4041985" cy="573271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45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46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375BBF9B-E8BE-3949-42D9-CE653F8FE05E}"/>
              </a:ext>
            </a:extLst>
          </p:cNvPr>
          <p:cNvSpPr txBox="1">
            <a:spLocks/>
          </p:cNvSpPr>
          <p:nvPr/>
        </p:nvSpPr>
        <p:spPr>
          <a:xfrm>
            <a:off x="800273" y="2718036"/>
            <a:ext cx="9715327" cy="14773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0000">
                <a:solidFill>
                  <a:srgbClr val="4557AD"/>
                </a:solidFill>
                <a:latin typeface="Tenorite" pitchFamily="2" charset="0"/>
                <a:ea typeface="Verdana" panose="020B0604030504040204" pitchFamily="34" charset="0"/>
                <a:cs typeface="Verdana" panose="020B0604030504040204" pitchFamily="34" charset="0"/>
              </a:rPr>
              <a:t>aim    tray    rain   </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chain">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5598" y="2519381"/>
            <a:ext cx="2565468" cy="2565468"/>
          </a:xfrm>
          <a:prstGeom prst="rect">
            <a:avLst/>
          </a:prstGeom>
        </p:spPr>
      </p:pic>
      <p:pic>
        <p:nvPicPr>
          <p:cNvPr id="8" name="Picture 7" descr="pay">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63" y="2399789"/>
            <a:ext cx="2804652" cy="2804652"/>
          </a:xfrm>
          <a:prstGeom prst="rect">
            <a:avLst/>
          </a:prstGeom>
        </p:spPr>
      </p:pic>
      <p:pic>
        <p:nvPicPr>
          <p:cNvPr id="5" name="Graphic 4" descr="Nails">
            <a:extLst>
              <a:ext uri="{FF2B5EF4-FFF2-40B4-BE49-F238E27FC236}">
                <a16:creationId xmlns:a16="http://schemas.microsoft.com/office/drawing/2014/main" id="{F9328D97-D29F-64C6-C8AC-FDC8D71698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27513" y="2399789"/>
            <a:ext cx="2600602" cy="260060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4" name="Title 1">
            <a:extLst>
              <a:ext uri="{FF2B5EF4-FFF2-40B4-BE49-F238E27FC236}">
                <a16:creationId xmlns:a16="http://schemas.microsoft.com/office/drawing/2014/main" id="{0B63EDD6-33A6-E58F-8FC2-A32C9DFEB25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8874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 name="Title 1">
            <a:extLst>
              <a:ext uri="{FF2B5EF4-FFF2-40B4-BE49-F238E27FC236}">
                <a16:creationId xmlns:a16="http://schemas.microsoft.com/office/drawing/2014/main" id="{12856632-461B-7627-BB2D-26C56D21B33F}"/>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3" name="Rectangle: Rounded Corners 2">
            <a:extLst>
              <a:ext uri="{FF2B5EF4-FFF2-40B4-BE49-F238E27FC236}">
                <a16:creationId xmlns:a16="http://schemas.microsoft.com/office/drawing/2014/main" id="{1269E4A1-7FDE-CC5C-BF54-769A5215708C}"/>
              </a:ext>
            </a:extLst>
          </p:cNvPr>
          <p:cNvSpPr/>
          <p:nvPr/>
        </p:nvSpPr>
        <p:spPr>
          <a:xfrm>
            <a:off x="8341112" y="5441794"/>
            <a:ext cx="3543461" cy="729291"/>
          </a:xfrm>
          <a:prstGeom prst="roundRect">
            <a:avLst/>
          </a:prstGeom>
          <a:noFill/>
          <a:ln w="28575">
            <a:solidFill>
              <a:srgbClr val="007F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  </a:t>
            </a:r>
            <a:r>
              <a:rPr lang="en-AU" sz="4000" err="1">
                <a:solidFill>
                  <a:srgbClr val="4557AD"/>
                </a:solidFill>
                <a:latin typeface="Tenorite" panose="00000500000000000000" pitchFamily="2" charset="0"/>
              </a:rPr>
              <a:t>zz</a:t>
            </a:r>
            <a:endParaRPr lang="en-AU" sz="2000">
              <a:solidFill>
                <a:srgbClr val="4557AD"/>
              </a:solidFill>
              <a:latin typeface="Tenorite" panose="00000500000000000000" pitchFamily="2" charset="0"/>
            </a:endParaRPr>
          </a:p>
        </p:txBody>
      </p:sp>
    </p:spTree>
    <p:extLst>
      <p:ext uri="{BB962C8B-B14F-4D97-AF65-F5344CB8AC3E}">
        <p14:creationId xmlns:p14="http://schemas.microsoft.com/office/powerpoint/2010/main" val="2763008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4C25FAEC-2AF5-23AF-AFE9-35D2A7669E1C}"/>
              </a:ext>
            </a:extLst>
          </p:cNvPr>
          <p:cNvSpPr txBox="1">
            <a:spLocks/>
          </p:cNvSpPr>
          <p:nvPr/>
        </p:nvSpPr>
        <p:spPr>
          <a:xfrm>
            <a:off x="285750" y="4164980"/>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fizzes      votes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7EC90590-CBDD-F0F5-8AC1-1AC3F2B69543}"/>
              </a:ext>
            </a:extLst>
          </p:cNvPr>
          <p:cNvSpPr txBox="1">
            <a:spLocks/>
          </p:cNvSpPr>
          <p:nvPr/>
        </p:nvSpPr>
        <p:spPr>
          <a:xfrm>
            <a:off x="285750" y="1783759"/>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rests       crunches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0C7A72B8-857D-41E6-88E4-5BED5AD262AD}">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schemas.microsoft.com/office/infopath/2007/PartnerControls"/>
    <ds:schemaRef ds:uri="http://purl.org/dc/dcmitype/"/>
    <ds:schemaRef ds:uri="http://purl.org/dc/elements/1.1/"/>
    <ds:schemaRef ds:uri="64eff3df-e3d6-48ed-978f-45ff25640900"/>
    <ds:schemaRef ds:uri="http://purl.org/dc/terms/"/>
    <ds:schemaRef ds:uri="http://schemas.microsoft.com/office/2006/documentManagement/types"/>
    <ds:schemaRef ds:uri="http://schemas.openxmlformats.org/package/2006/metadata/core-properties"/>
    <ds:schemaRef ds:uri="ff236c08-9611-4854-a4bb-16d44b7327b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TotalTime>
  <Words>5765</Words>
  <Application>Microsoft Office PowerPoint</Application>
  <PresentationFormat>Widescreen</PresentationFormat>
  <Paragraphs>808</Paragraphs>
  <Slides>46</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Aptos</vt:lpstr>
      <vt:lpstr>Arial</vt:lpstr>
      <vt:lpstr>Calibri</vt:lpstr>
      <vt:lpstr>Calibri Light</vt:lpstr>
      <vt:lpstr>Courier New</vt:lpstr>
      <vt:lpstr>Symbol</vt:lpstr>
      <vt:lpstr>Tenorite</vt:lpstr>
      <vt:lpstr>Office Theme</vt:lpstr>
      <vt:lpstr>Slide 1 Explicit teaching</vt:lpstr>
      <vt:lpstr>Slide 2 Phonemic awareness review</vt:lpstr>
      <vt:lpstr>Slide 3 Review You do</vt:lpstr>
      <vt:lpstr>Slide 4 I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Review You do</vt:lpstr>
      <vt:lpstr>Slide 16 Review You do</vt:lpstr>
      <vt:lpstr>Slide 17 End of review</vt:lpstr>
      <vt:lpstr>Slide 18 Learning intention and success criteria</vt:lpstr>
      <vt:lpstr>Slide 19 I do</vt:lpstr>
      <vt:lpstr>Slide 20 We do </vt:lpstr>
      <vt:lpstr>Slide 21 I do</vt:lpstr>
      <vt:lpstr>Slide 22 I do </vt:lpstr>
      <vt:lpstr>Slide 23 I do</vt:lpstr>
      <vt:lpstr>Slide 24 We do </vt:lpstr>
      <vt:lpstr>Slide 25 We do</vt:lpstr>
      <vt:lpstr>Slide 26 We do</vt:lpstr>
      <vt:lpstr>Slide 27 I do</vt:lpstr>
      <vt:lpstr>Slide 28 We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 </vt:lpstr>
      <vt:lpstr>Slide 39 I do </vt:lpstr>
      <vt:lpstr>Slide 40 We do</vt:lpstr>
      <vt:lpstr>Slide 41 I do </vt:lpstr>
      <vt:lpstr>Slide 42 We do </vt:lpstr>
      <vt:lpstr>Slide 43 Check for understanding</vt:lpstr>
      <vt:lpstr>Slide 44 Check for understanding </vt:lpstr>
      <vt:lpstr>Slide 45 You do</vt:lpstr>
      <vt:lpstr>Slide 46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2025-08-12T22:32:30Z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